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Lst>
  <p:notesMasterIdLst>
    <p:notesMasterId r:id="rId50"/>
  </p:notesMasterIdLst>
  <p:sldIdLst>
    <p:sldId id="257" r:id="rId4"/>
    <p:sldId id="310" r:id="rId5"/>
    <p:sldId id="311" r:id="rId6"/>
    <p:sldId id="281" r:id="rId7"/>
    <p:sldId id="317" r:id="rId8"/>
    <p:sldId id="266" r:id="rId9"/>
    <p:sldId id="318" r:id="rId10"/>
    <p:sldId id="264" r:id="rId11"/>
    <p:sldId id="268" r:id="rId12"/>
    <p:sldId id="270" r:id="rId13"/>
    <p:sldId id="319" r:id="rId14"/>
    <p:sldId id="320" r:id="rId15"/>
    <p:sldId id="269" r:id="rId16"/>
    <p:sldId id="321" r:id="rId17"/>
    <p:sldId id="322" r:id="rId18"/>
    <p:sldId id="271" r:id="rId19"/>
    <p:sldId id="323" r:id="rId20"/>
    <p:sldId id="324" r:id="rId21"/>
    <p:sldId id="267" r:id="rId22"/>
    <p:sldId id="280" r:id="rId23"/>
    <p:sldId id="274" r:id="rId24"/>
    <p:sldId id="272" r:id="rId25"/>
    <p:sldId id="275" r:id="rId26"/>
    <p:sldId id="273" r:id="rId27"/>
    <p:sldId id="346" r:id="rId28"/>
    <p:sldId id="348" r:id="rId29"/>
    <p:sldId id="347" r:id="rId30"/>
    <p:sldId id="277" r:id="rId31"/>
    <p:sldId id="349" r:id="rId32"/>
    <p:sldId id="350" r:id="rId33"/>
    <p:sldId id="351" r:id="rId34"/>
    <p:sldId id="352" r:id="rId35"/>
    <p:sldId id="276" r:id="rId36"/>
    <p:sldId id="278" r:id="rId37"/>
    <p:sldId id="353" r:id="rId38"/>
    <p:sldId id="354" r:id="rId39"/>
    <p:sldId id="289" r:id="rId40"/>
    <p:sldId id="290" r:id="rId41"/>
    <p:sldId id="259" r:id="rId42"/>
    <p:sldId id="283" r:id="rId43"/>
    <p:sldId id="282" r:id="rId44"/>
    <p:sldId id="284" r:id="rId45"/>
    <p:sldId id="285" r:id="rId46"/>
    <p:sldId id="286" r:id="rId47"/>
    <p:sldId id="287" r:id="rId48"/>
    <p:sldId id="288"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63" d="100"/>
          <a:sy n="163" d="100"/>
        </p:scale>
        <p:origin x="1788" y="104"/>
      </p:cViewPr>
      <p:guideLst/>
    </p:cSldViewPr>
  </p:slideViewPr>
  <p:notesTextViewPr>
    <p:cViewPr>
      <p:scale>
        <a:sx n="1" d="1"/>
        <a:sy n="1" d="1"/>
      </p:scale>
      <p:origin x="0" y="0"/>
    </p:cViewPr>
  </p:notesTextViewPr>
  <p:notesViewPr>
    <p:cSldViewPr snapToGrid="0">
      <p:cViewPr varScale="1">
        <p:scale>
          <a:sx n="93" d="100"/>
          <a:sy n="93" d="100"/>
        </p:scale>
        <p:origin x="6206"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notesMaster" Target="notesMasters/notesMaster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image" Target="../media/image32.emf"/><Relationship Id="rId4" Type="http://schemas.openxmlformats.org/officeDocument/2006/relationships/image" Target="../media/image3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5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36EE0-4D26-4054-A21D-9DFED3C5E3A5}" type="datetimeFigureOut">
              <a:rPr lang="zh-CN" altLang="en-US" smtClean="0"/>
              <a:t>2025/03/20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A545D-3387-477B-91FF-704AEFA273DD}" type="slidenum">
              <a:rPr lang="zh-CN" altLang="en-US" smtClean="0"/>
              <a:t>‹#›</a:t>
            </a:fld>
            <a:endParaRPr lang="zh-CN" altLang="en-US"/>
          </a:p>
        </p:txBody>
      </p:sp>
    </p:spTree>
    <p:extLst>
      <p:ext uri="{BB962C8B-B14F-4D97-AF65-F5344CB8AC3E}">
        <p14:creationId xmlns:p14="http://schemas.microsoft.com/office/powerpoint/2010/main" val="1683957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BFCC020-4EFA-4A2C-A56D-AEBB8B3817A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ADA8F5DF-D6EB-4F6A-9CD6-A96CF24F5827}" type="slidenum">
              <a:rPr lang="en-US" altLang="zh-CN" sz="1200" smtClean="0">
                <a:latin typeface="Arial" panose="020B0604020202020204" pitchFamily="34" charset="0"/>
              </a:rPr>
              <a:pPr/>
              <a:t>1</a:t>
            </a:fld>
            <a:endParaRPr lang="en-US" altLang="zh-CN" sz="1200">
              <a:latin typeface="Arial" panose="020B0604020202020204" pitchFamily="34" charset="0"/>
            </a:endParaRPr>
          </a:p>
        </p:txBody>
      </p:sp>
      <p:sp>
        <p:nvSpPr>
          <p:cNvPr id="8195" name="Rectangle 2">
            <a:extLst>
              <a:ext uri="{FF2B5EF4-FFF2-40B4-BE49-F238E27FC236}">
                <a16:creationId xmlns:a16="http://schemas.microsoft.com/office/drawing/2014/main" id="{5E275F8E-07FE-4FAB-BD59-8DB5A9E43E46}"/>
              </a:ext>
            </a:extLst>
          </p:cNvPr>
          <p:cNvSpPr>
            <a:spLocks noGrp="1" noRot="1" noChangeAspect="1" noChangeArrowheads="1" noTextEdit="1"/>
          </p:cNvSpPr>
          <p:nvPr>
            <p:ph type="sldImg"/>
          </p:nvPr>
        </p:nvSpPr>
        <p:spPr>
          <a:ln/>
        </p:spPr>
      </p:sp>
      <p:sp>
        <p:nvSpPr>
          <p:cNvPr id="9219" name="Rectangle 3">
            <a:extLst>
              <a:ext uri="{FF2B5EF4-FFF2-40B4-BE49-F238E27FC236}">
                <a16:creationId xmlns:a16="http://schemas.microsoft.com/office/drawing/2014/main" id="{994156E0-C118-4F2E-A57C-D2C6A8E9DEBA}"/>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C11207F3-563A-4557-9B2F-ABD96C0544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0E682065-339D-45CF-89CD-8B41883B28F1}" type="slidenum">
              <a:rPr lang="en-US" altLang="zh-CN" sz="1200" smtClean="0">
                <a:latin typeface="Arial" panose="020B0604020202020204" pitchFamily="34" charset="0"/>
              </a:rPr>
              <a:pPr/>
              <a:t>19</a:t>
            </a:fld>
            <a:endParaRPr lang="en-US" altLang="zh-CN" sz="1200">
              <a:latin typeface="Arial" panose="020B0604020202020204" pitchFamily="34" charset="0"/>
            </a:endParaRPr>
          </a:p>
        </p:txBody>
      </p:sp>
      <p:sp>
        <p:nvSpPr>
          <p:cNvPr id="33795" name="Rectangle 2">
            <a:extLst>
              <a:ext uri="{FF2B5EF4-FFF2-40B4-BE49-F238E27FC236}">
                <a16:creationId xmlns:a16="http://schemas.microsoft.com/office/drawing/2014/main" id="{422A3794-E347-44A5-BD82-C6964C636B93}"/>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DEFB6B92-C3B8-46F4-B065-0B99ADF25E07}"/>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88417C27-2EF8-4852-8522-0D0CED65545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81062949-B4B4-47FD-93BD-0E939BFA6D3B}" type="slidenum">
              <a:rPr lang="en-US" altLang="zh-CN" sz="1200" smtClean="0">
                <a:latin typeface="Arial" panose="020B0604020202020204" pitchFamily="34" charset="0"/>
              </a:rPr>
              <a:pPr/>
              <a:t>20</a:t>
            </a:fld>
            <a:endParaRPr lang="en-US" altLang="zh-CN" sz="1200">
              <a:latin typeface="Arial" panose="020B0604020202020204" pitchFamily="34" charset="0"/>
            </a:endParaRPr>
          </a:p>
        </p:txBody>
      </p:sp>
      <p:sp>
        <p:nvSpPr>
          <p:cNvPr id="37891" name="Rectangle 2">
            <a:extLst>
              <a:ext uri="{FF2B5EF4-FFF2-40B4-BE49-F238E27FC236}">
                <a16:creationId xmlns:a16="http://schemas.microsoft.com/office/drawing/2014/main" id="{3A784213-169C-4241-8A94-870F043A29E2}"/>
              </a:ext>
            </a:extLst>
          </p:cNvPr>
          <p:cNvSpPr>
            <a:spLocks noGrp="1" noRot="1" noChangeAspect="1" noChangeArrowheads="1" noTextEdit="1"/>
          </p:cNvSpPr>
          <p:nvPr>
            <p:ph type="sldImg"/>
          </p:nvPr>
        </p:nvSpPr>
        <p:spPr>
          <a:ln/>
        </p:spPr>
      </p:sp>
      <p:sp>
        <p:nvSpPr>
          <p:cNvPr id="138243" name="Rectangle 3">
            <a:extLst>
              <a:ext uri="{FF2B5EF4-FFF2-40B4-BE49-F238E27FC236}">
                <a16:creationId xmlns:a16="http://schemas.microsoft.com/office/drawing/2014/main" id="{E77F2BEF-2FE0-42BF-9566-FFA06BC8B623}"/>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469A0F5B-FB99-473E-A08A-EE15279A128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38370D23-2E70-4D56-9877-95362AF06003}" type="slidenum">
              <a:rPr lang="en-US" altLang="zh-CN" sz="1200" smtClean="0">
                <a:latin typeface="Arial" panose="020B0604020202020204" pitchFamily="34" charset="0"/>
              </a:rPr>
              <a:pPr/>
              <a:t>21</a:t>
            </a:fld>
            <a:endParaRPr lang="en-US" altLang="zh-CN" sz="1200">
              <a:latin typeface="Arial" panose="020B0604020202020204" pitchFamily="34" charset="0"/>
            </a:endParaRPr>
          </a:p>
        </p:txBody>
      </p:sp>
      <p:sp>
        <p:nvSpPr>
          <p:cNvPr id="39939" name="Rectangle 2">
            <a:extLst>
              <a:ext uri="{FF2B5EF4-FFF2-40B4-BE49-F238E27FC236}">
                <a16:creationId xmlns:a16="http://schemas.microsoft.com/office/drawing/2014/main" id="{97AE2AC7-74AB-4C07-BB88-3D06F483B710}"/>
              </a:ext>
            </a:extLst>
          </p:cNvPr>
          <p:cNvSpPr>
            <a:spLocks noGrp="1" noRot="1" noChangeAspect="1" noChangeArrowheads="1" noTextEdit="1"/>
          </p:cNvSpPr>
          <p:nvPr>
            <p:ph type="sldImg"/>
          </p:nvPr>
        </p:nvSpPr>
        <p:spPr>
          <a:ln/>
        </p:spPr>
      </p:sp>
      <p:sp>
        <p:nvSpPr>
          <p:cNvPr id="125955" name="Rectangle 3">
            <a:extLst>
              <a:ext uri="{FF2B5EF4-FFF2-40B4-BE49-F238E27FC236}">
                <a16:creationId xmlns:a16="http://schemas.microsoft.com/office/drawing/2014/main" id="{C1DFDCB0-C632-42C9-87D8-1718066C9B61}"/>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7923CCC-0BB0-4A00-87DF-1EC85C6A0E8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B87CDA74-4BBA-445C-85AC-6E57017FA186}" type="slidenum">
              <a:rPr lang="en-US" altLang="zh-CN" sz="1200" smtClean="0">
                <a:latin typeface="Arial" panose="020B0604020202020204" pitchFamily="34" charset="0"/>
              </a:rPr>
              <a:pPr/>
              <a:t>22</a:t>
            </a:fld>
            <a:endParaRPr lang="en-US" altLang="zh-CN" sz="1200">
              <a:latin typeface="Arial" panose="020B0604020202020204" pitchFamily="34" charset="0"/>
            </a:endParaRPr>
          </a:p>
        </p:txBody>
      </p:sp>
      <p:sp>
        <p:nvSpPr>
          <p:cNvPr id="41987" name="Rectangle 2">
            <a:extLst>
              <a:ext uri="{FF2B5EF4-FFF2-40B4-BE49-F238E27FC236}">
                <a16:creationId xmlns:a16="http://schemas.microsoft.com/office/drawing/2014/main" id="{7070242F-AA0F-40E9-AD27-3B2FD2F7BBBC}"/>
              </a:ext>
            </a:extLst>
          </p:cNvPr>
          <p:cNvSpPr>
            <a:spLocks noGrp="1" noRot="1" noChangeAspect="1" noChangeArrowheads="1" noTextEdit="1"/>
          </p:cNvSpPr>
          <p:nvPr>
            <p:ph type="sldImg"/>
          </p:nvPr>
        </p:nvSpPr>
        <p:spPr>
          <a:ln/>
        </p:spPr>
      </p:sp>
      <p:sp>
        <p:nvSpPr>
          <p:cNvPr id="121859" name="Rectangle 3">
            <a:extLst>
              <a:ext uri="{FF2B5EF4-FFF2-40B4-BE49-F238E27FC236}">
                <a16:creationId xmlns:a16="http://schemas.microsoft.com/office/drawing/2014/main" id="{BE5F9396-E890-4B3E-A870-0E35D7CB1075}"/>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6D73803C-1408-4220-B1F5-49908CC6B5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D375072E-C985-405A-A22E-ACFE3A91EE88}" type="slidenum">
              <a:rPr lang="en-US" altLang="zh-CN" sz="1200" smtClean="0">
                <a:latin typeface="Arial" panose="020B0604020202020204" pitchFamily="34" charset="0"/>
              </a:rPr>
              <a:pPr/>
              <a:t>23</a:t>
            </a:fld>
            <a:endParaRPr lang="en-US" altLang="zh-CN" sz="1200">
              <a:latin typeface="Arial" panose="020B0604020202020204" pitchFamily="34" charset="0"/>
            </a:endParaRPr>
          </a:p>
        </p:txBody>
      </p:sp>
      <p:sp>
        <p:nvSpPr>
          <p:cNvPr id="44035" name="Rectangle 2">
            <a:extLst>
              <a:ext uri="{FF2B5EF4-FFF2-40B4-BE49-F238E27FC236}">
                <a16:creationId xmlns:a16="http://schemas.microsoft.com/office/drawing/2014/main" id="{9A2B0F12-455C-4BA6-B4ED-8B0013F0FA62}"/>
              </a:ext>
            </a:extLst>
          </p:cNvPr>
          <p:cNvSpPr>
            <a:spLocks noGrp="1" noRot="1" noChangeAspect="1" noChangeArrowheads="1" noTextEdit="1"/>
          </p:cNvSpPr>
          <p:nvPr>
            <p:ph type="sldImg"/>
          </p:nvPr>
        </p:nvSpPr>
        <p:spPr>
          <a:ln/>
        </p:spPr>
      </p:sp>
      <p:sp>
        <p:nvSpPr>
          <p:cNvPr id="128003" name="Rectangle 3">
            <a:extLst>
              <a:ext uri="{FF2B5EF4-FFF2-40B4-BE49-F238E27FC236}">
                <a16:creationId xmlns:a16="http://schemas.microsoft.com/office/drawing/2014/main" id="{78EE2636-B656-4684-B3C7-AD656343780F}"/>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4EA1C276-B555-4045-8EF4-949FB781729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5CB6F019-381A-48E9-AA75-7EA3A058C8F8}" type="slidenum">
              <a:rPr lang="en-US" altLang="zh-CN" sz="1200" smtClean="0">
                <a:latin typeface="Arial" panose="020B0604020202020204" pitchFamily="34" charset="0"/>
              </a:rPr>
              <a:pPr/>
              <a:t>24</a:t>
            </a:fld>
            <a:endParaRPr lang="en-US" altLang="zh-CN" sz="1200">
              <a:latin typeface="Arial" panose="020B0604020202020204" pitchFamily="34" charset="0"/>
            </a:endParaRPr>
          </a:p>
        </p:txBody>
      </p:sp>
      <p:sp>
        <p:nvSpPr>
          <p:cNvPr id="46083" name="Rectangle 2">
            <a:extLst>
              <a:ext uri="{FF2B5EF4-FFF2-40B4-BE49-F238E27FC236}">
                <a16:creationId xmlns:a16="http://schemas.microsoft.com/office/drawing/2014/main" id="{117EE449-A918-412A-9A29-8A9C69BABE79}"/>
              </a:ext>
            </a:extLst>
          </p:cNvPr>
          <p:cNvSpPr>
            <a:spLocks noGrp="1" noRot="1" noChangeAspect="1" noChangeArrowheads="1" noTextEdit="1"/>
          </p:cNvSpPr>
          <p:nvPr>
            <p:ph type="sldImg"/>
          </p:nvPr>
        </p:nvSpPr>
        <p:spPr>
          <a:ln/>
        </p:spPr>
      </p:sp>
      <p:sp>
        <p:nvSpPr>
          <p:cNvPr id="123907" name="Rectangle 3">
            <a:extLst>
              <a:ext uri="{FF2B5EF4-FFF2-40B4-BE49-F238E27FC236}">
                <a16:creationId xmlns:a16="http://schemas.microsoft.com/office/drawing/2014/main" id="{A9EB3770-3792-44FC-9461-FF4078CAF684}"/>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4641832A-F661-426F-8D0D-2E98D2B4365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zh-CN" altLang="en-US" sz="1300" b="0" i="0" u="none" strike="noStrike" kern="1200" cap="none" spc="0" normalizeH="0" baseline="0" noProof="1">
                <a:ln>
                  <a:noFill/>
                </a:ln>
                <a:solidFill>
                  <a:srgbClr val="000000"/>
                </a:solidFill>
                <a:effectLst/>
                <a:uLnTx/>
                <a:uFillTx/>
                <a:latin typeface="Times" panose="02020603050405020304" pitchFamily="18" charset="0"/>
                <a:ea typeface="宋体" panose="02010600030101010101" pitchFamily="2" charset="-122"/>
                <a:cs typeface="+mn-cs"/>
              </a:rPr>
              <a:t>*</a:t>
            </a:r>
          </a:p>
        </p:txBody>
      </p:sp>
      <p:sp>
        <p:nvSpPr>
          <p:cNvPr id="49155" name="Rectangle 2">
            <a:extLst>
              <a:ext uri="{FF2B5EF4-FFF2-40B4-BE49-F238E27FC236}">
                <a16:creationId xmlns:a16="http://schemas.microsoft.com/office/drawing/2014/main" id="{7ABD9C13-C676-4FB4-BD0D-6211625D45DC}"/>
              </a:ext>
            </a:extLst>
          </p:cNvPr>
          <p:cNvSpPr>
            <a:spLocks noGrp="1" noRot="1" noChangeAspect="1" noChangeArrowheads="1" noTextEdit="1"/>
          </p:cNvSpPr>
          <p:nvPr>
            <p:ph type="sldImg" idx="4294967295"/>
          </p:nvPr>
        </p:nvSpPr>
        <p:spPr>
          <a:ln/>
        </p:spPr>
      </p:sp>
      <p:sp>
        <p:nvSpPr>
          <p:cNvPr id="49156" name="Rectangle 3">
            <a:extLst>
              <a:ext uri="{FF2B5EF4-FFF2-40B4-BE49-F238E27FC236}">
                <a16:creationId xmlns:a16="http://schemas.microsoft.com/office/drawing/2014/main" id="{F5A6B396-7F7D-4D2D-92D3-D3657E90D462}"/>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panose="02020603050405020304" pitchFamily="18" charset="0"/>
              <a:ea typeface="ヒラギノ角ゴ Pro W3" pitchFamily="126"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BB91F2A4-D1DC-467A-9B86-6E9BFCDF948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zh-CN" altLang="en-US" sz="1300" b="0" i="0" u="none" strike="noStrike" kern="1200" cap="none" spc="0" normalizeH="0" baseline="0" noProof="1">
                <a:ln>
                  <a:noFill/>
                </a:ln>
                <a:solidFill>
                  <a:srgbClr val="000000"/>
                </a:solidFill>
                <a:effectLst/>
                <a:uLnTx/>
                <a:uFillTx/>
                <a:latin typeface="Times" panose="02020603050405020304" pitchFamily="18" charset="0"/>
                <a:ea typeface="宋体" panose="02010600030101010101" pitchFamily="2" charset="-122"/>
                <a:cs typeface="+mn-cs"/>
              </a:rPr>
              <a:t>*</a:t>
            </a:r>
          </a:p>
        </p:txBody>
      </p:sp>
      <p:sp>
        <p:nvSpPr>
          <p:cNvPr id="51203" name="Rectangle 2">
            <a:extLst>
              <a:ext uri="{FF2B5EF4-FFF2-40B4-BE49-F238E27FC236}">
                <a16:creationId xmlns:a16="http://schemas.microsoft.com/office/drawing/2014/main" id="{35607915-02ED-4DD6-B80C-7999C28BD285}"/>
              </a:ext>
            </a:extLst>
          </p:cNvPr>
          <p:cNvSpPr>
            <a:spLocks noGrp="1" noRot="1" noChangeAspect="1" noChangeArrowheads="1" noTextEdit="1"/>
          </p:cNvSpPr>
          <p:nvPr>
            <p:ph type="sldImg" idx="4294967295"/>
          </p:nvPr>
        </p:nvSpPr>
        <p:spPr>
          <a:ln/>
        </p:spPr>
      </p:sp>
      <p:sp>
        <p:nvSpPr>
          <p:cNvPr id="51204" name="Rectangle 3">
            <a:extLst>
              <a:ext uri="{FF2B5EF4-FFF2-40B4-BE49-F238E27FC236}">
                <a16:creationId xmlns:a16="http://schemas.microsoft.com/office/drawing/2014/main" id="{71306920-528B-48FA-9AC6-1133CAC86581}"/>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panose="02020603050405020304" pitchFamily="18" charset="0"/>
              <a:ea typeface="ヒラギノ角ゴ Pro W3" pitchFamily="126"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1DC80C51-A86F-4AD8-A1CB-846DBA3D0AF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zh-CN" altLang="en-US" sz="1300" b="0" i="0" u="none" strike="noStrike" kern="1200" cap="none" spc="0" normalizeH="0" baseline="0" noProof="1">
                <a:ln>
                  <a:noFill/>
                </a:ln>
                <a:solidFill>
                  <a:srgbClr val="000000"/>
                </a:solidFill>
                <a:effectLst/>
                <a:uLnTx/>
                <a:uFillTx/>
                <a:latin typeface="Times" panose="02020603050405020304" pitchFamily="18" charset="0"/>
                <a:ea typeface="宋体" panose="02010600030101010101" pitchFamily="2" charset="-122"/>
                <a:cs typeface="+mn-cs"/>
              </a:rPr>
              <a:t>*</a:t>
            </a:r>
          </a:p>
        </p:txBody>
      </p:sp>
      <p:sp>
        <p:nvSpPr>
          <p:cNvPr id="53251" name="Rectangle 2">
            <a:extLst>
              <a:ext uri="{FF2B5EF4-FFF2-40B4-BE49-F238E27FC236}">
                <a16:creationId xmlns:a16="http://schemas.microsoft.com/office/drawing/2014/main" id="{D98835FA-6F52-49D3-B15D-F7044C13B011}"/>
              </a:ext>
            </a:extLst>
          </p:cNvPr>
          <p:cNvSpPr>
            <a:spLocks noGrp="1" noRot="1" noChangeAspect="1" noChangeArrowheads="1" noTextEdit="1"/>
          </p:cNvSpPr>
          <p:nvPr>
            <p:ph type="sldImg" idx="4294967295"/>
          </p:nvPr>
        </p:nvSpPr>
        <p:spPr>
          <a:ln/>
        </p:spPr>
      </p:sp>
      <p:sp>
        <p:nvSpPr>
          <p:cNvPr id="53252" name="Rectangle 3">
            <a:extLst>
              <a:ext uri="{FF2B5EF4-FFF2-40B4-BE49-F238E27FC236}">
                <a16:creationId xmlns:a16="http://schemas.microsoft.com/office/drawing/2014/main" id="{F450E9AF-AB2B-40BD-B4B1-06C8067F5E5E}"/>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panose="02020603050405020304" pitchFamily="18" charset="0"/>
              <a:ea typeface="ヒラギノ角ゴ Pro W3" pitchFamily="126"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D141BD74-7FB4-4B10-8B7C-BCDF4832251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zh-CN" altLang="en-US" sz="1300" b="0" i="0" u="none" strike="noStrike" kern="1200" cap="none" spc="0" normalizeH="0" baseline="0" noProof="1">
                <a:ln>
                  <a:noFill/>
                </a:ln>
                <a:solidFill>
                  <a:srgbClr val="000000"/>
                </a:solidFill>
                <a:effectLst/>
                <a:uLnTx/>
                <a:uFillTx/>
                <a:latin typeface="Times" panose="02020603050405020304" pitchFamily="18" charset="0"/>
                <a:ea typeface="宋体" panose="02010600030101010101" pitchFamily="2" charset="-122"/>
                <a:cs typeface="+mn-cs"/>
              </a:rPr>
              <a:t>*</a:t>
            </a:r>
          </a:p>
        </p:txBody>
      </p:sp>
      <p:sp>
        <p:nvSpPr>
          <p:cNvPr id="55299" name="Rectangle 2">
            <a:extLst>
              <a:ext uri="{FF2B5EF4-FFF2-40B4-BE49-F238E27FC236}">
                <a16:creationId xmlns:a16="http://schemas.microsoft.com/office/drawing/2014/main" id="{6EC30280-BD22-44D2-8A0A-D2DB3395244B}"/>
              </a:ext>
            </a:extLst>
          </p:cNvPr>
          <p:cNvSpPr>
            <a:spLocks noGrp="1" noRot="1" noChangeAspect="1" noChangeArrowheads="1" noTextEdit="1"/>
          </p:cNvSpPr>
          <p:nvPr>
            <p:ph type="sldImg" idx="4294967295"/>
          </p:nvPr>
        </p:nvSpPr>
        <p:spPr>
          <a:ln/>
        </p:spPr>
      </p:sp>
      <p:sp>
        <p:nvSpPr>
          <p:cNvPr id="55300" name="Rectangle 3">
            <a:extLst>
              <a:ext uri="{FF2B5EF4-FFF2-40B4-BE49-F238E27FC236}">
                <a16:creationId xmlns:a16="http://schemas.microsoft.com/office/drawing/2014/main" id="{04B4B2B7-7373-458B-94E2-0DB0651A4408}"/>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panose="02020603050405020304" pitchFamily="18" charset="0"/>
              <a:ea typeface="ヒラギノ角ゴ Pro W3" pitchFamily="126"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AC638197-D15D-434F-BB17-8074A3EF6C1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94812698-2E20-4FDC-9D98-5047A4C84A91}" type="slidenum">
              <a:rPr lang="en-US" altLang="zh-CN" sz="1200" smtClean="0">
                <a:latin typeface="Arial" panose="020B0604020202020204" pitchFamily="34" charset="0"/>
              </a:rPr>
              <a:pPr/>
              <a:t>3</a:t>
            </a:fld>
            <a:endParaRPr lang="en-US" altLang="zh-CN" sz="1200">
              <a:latin typeface="Arial" panose="020B0604020202020204" pitchFamily="34" charset="0"/>
            </a:endParaRPr>
          </a:p>
        </p:txBody>
      </p:sp>
      <p:sp>
        <p:nvSpPr>
          <p:cNvPr id="11267" name="Rectangle 2">
            <a:extLst>
              <a:ext uri="{FF2B5EF4-FFF2-40B4-BE49-F238E27FC236}">
                <a16:creationId xmlns:a16="http://schemas.microsoft.com/office/drawing/2014/main" id="{A1F6542B-EA18-4177-985A-5B663AC6D56F}"/>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822ECC0B-FC93-41B1-8414-EE0EB4BDC013}"/>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DBBB9EE4-4556-4A3E-8BF8-9C281F763AB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zh-CN" altLang="en-US" sz="1300" b="0" i="0" u="none" strike="noStrike" kern="1200" cap="none" spc="0" normalizeH="0" baseline="0" noProof="1">
                <a:ln>
                  <a:noFill/>
                </a:ln>
                <a:solidFill>
                  <a:srgbClr val="000000"/>
                </a:solidFill>
                <a:effectLst/>
                <a:uLnTx/>
                <a:uFillTx/>
                <a:latin typeface="Times" panose="02020603050405020304" pitchFamily="18" charset="0"/>
                <a:ea typeface="宋体" panose="02010600030101010101" pitchFamily="2" charset="-122"/>
                <a:cs typeface="+mn-cs"/>
              </a:rPr>
              <a:t>*</a:t>
            </a:r>
          </a:p>
        </p:txBody>
      </p:sp>
      <p:sp>
        <p:nvSpPr>
          <p:cNvPr id="57347" name="Rectangle 2">
            <a:extLst>
              <a:ext uri="{FF2B5EF4-FFF2-40B4-BE49-F238E27FC236}">
                <a16:creationId xmlns:a16="http://schemas.microsoft.com/office/drawing/2014/main" id="{8C3BD3F4-010D-4A84-B812-AC34A7E6D2BE}"/>
              </a:ext>
            </a:extLst>
          </p:cNvPr>
          <p:cNvSpPr>
            <a:spLocks noGrp="1" noRot="1" noChangeAspect="1" noChangeArrowheads="1" noTextEdit="1"/>
          </p:cNvSpPr>
          <p:nvPr>
            <p:ph type="sldImg" idx="4294967295"/>
          </p:nvPr>
        </p:nvSpPr>
        <p:spPr>
          <a:ln/>
        </p:spPr>
      </p:sp>
      <p:sp>
        <p:nvSpPr>
          <p:cNvPr id="57348" name="Rectangle 3">
            <a:extLst>
              <a:ext uri="{FF2B5EF4-FFF2-40B4-BE49-F238E27FC236}">
                <a16:creationId xmlns:a16="http://schemas.microsoft.com/office/drawing/2014/main" id="{4F671897-1A27-4296-AD96-7BBAC67D88F0}"/>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panose="02020603050405020304" pitchFamily="18" charset="0"/>
              <a:ea typeface="ヒラギノ角ゴ Pro W3" pitchFamily="126"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A60F2F84-B103-4D08-BE2E-FCFE0A9D572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zh-CN" altLang="en-US" sz="1300" b="0" i="0" u="none" strike="noStrike" kern="1200" cap="none" spc="0" normalizeH="0" baseline="0" noProof="1">
                <a:ln>
                  <a:noFill/>
                </a:ln>
                <a:solidFill>
                  <a:srgbClr val="000000"/>
                </a:solidFill>
                <a:effectLst/>
                <a:uLnTx/>
                <a:uFillTx/>
                <a:latin typeface="Times" panose="02020603050405020304" pitchFamily="18" charset="0"/>
                <a:ea typeface="宋体" panose="02010600030101010101" pitchFamily="2" charset="-122"/>
                <a:cs typeface="+mn-cs"/>
              </a:rPr>
              <a:t>*</a:t>
            </a:r>
          </a:p>
        </p:txBody>
      </p:sp>
      <p:sp>
        <p:nvSpPr>
          <p:cNvPr id="59395" name="Rectangle 2">
            <a:extLst>
              <a:ext uri="{FF2B5EF4-FFF2-40B4-BE49-F238E27FC236}">
                <a16:creationId xmlns:a16="http://schemas.microsoft.com/office/drawing/2014/main" id="{4698C864-7D84-4258-9FF6-9A6CA4ABFD01}"/>
              </a:ext>
            </a:extLst>
          </p:cNvPr>
          <p:cNvSpPr>
            <a:spLocks noGrp="1" noRot="1" noChangeAspect="1" noChangeArrowheads="1" noTextEdit="1"/>
          </p:cNvSpPr>
          <p:nvPr>
            <p:ph type="sldImg" idx="4294967295"/>
          </p:nvPr>
        </p:nvSpPr>
        <p:spPr>
          <a:ln/>
        </p:spPr>
      </p:sp>
      <p:sp>
        <p:nvSpPr>
          <p:cNvPr id="59396" name="Rectangle 3">
            <a:extLst>
              <a:ext uri="{FF2B5EF4-FFF2-40B4-BE49-F238E27FC236}">
                <a16:creationId xmlns:a16="http://schemas.microsoft.com/office/drawing/2014/main" id="{45F0B72C-FADB-4FB0-A0A7-764E0B454FBA}"/>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panose="02020603050405020304" pitchFamily="18" charset="0"/>
              <a:ea typeface="ヒラギノ角ゴ Pro W3" pitchFamily="126"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BC8E417F-2D8A-4CBD-8948-65392946B51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0" hangingPunct="0"/>
            <a:r>
              <a:rPr lang="zh-CN" altLang="en-US" sz="1200">
                <a:latin typeface="Times" panose="02020603050405020304" pitchFamily="18" charset="0"/>
              </a:rPr>
              <a:t>*</a:t>
            </a:r>
          </a:p>
        </p:txBody>
      </p:sp>
      <p:sp>
        <p:nvSpPr>
          <p:cNvPr id="61443" name="Rectangle 2">
            <a:extLst>
              <a:ext uri="{FF2B5EF4-FFF2-40B4-BE49-F238E27FC236}">
                <a16:creationId xmlns:a16="http://schemas.microsoft.com/office/drawing/2014/main" id="{4C22AACB-6083-49A8-A2BA-8BB99582F18A}"/>
              </a:ext>
            </a:extLst>
          </p:cNvPr>
          <p:cNvSpPr>
            <a:spLocks noGrp="1" noRot="1" noChangeAspect="1" noChangeArrowheads="1" noTextEdit="1"/>
          </p:cNvSpPr>
          <p:nvPr>
            <p:ph type="sldImg" idx="4294967295"/>
          </p:nvPr>
        </p:nvSpPr>
        <p:spPr>
          <a:ln/>
        </p:spPr>
      </p:sp>
      <p:sp>
        <p:nvSpPr>
          <p:cNvPr id="61444" name="Rectangle 3">
            <a:extLst>
              <a:ext uri="{FF2B5EF4-FFF2-40B4-BE49-F238E27FC236}">
                <a16:creationId xmlns:a16="http://schemas.microsoft.com/office/drawing/2014/main" id="{7C1242BD-3E4E-4780-8BAB-08D16F1A7972}"/>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panose="02020603050405020304" pitchFamily="18" charset="0"/>
              <a:ea typeface="ヒラギノ角ゴ Pro W3" pitchFamily="126"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CBE84744-18C0-4913-919D-AA582B57636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59865CF2-7D89-4256-86E4-CA81C59179A9}" type="slidenum">
              <a:rPr lang="en-US" altLang="zh-CN" sz="1200" smtClean="0">
                <a:latin typeface="Arial" panose="020B0604020202020204" pitchFamily="34" charset="0"/>
              </a:rPr>
              <a:pPr/>
              <a:t>33</a:t>
            </a:fld>
            <a:endParaRPr lang="en-US" altLang="zh-CN" sz="1200">
              <a:latin typeface="Arial" panose="020B0604020202020204" pitchFamily="34" charset="0"/>
            </a:endParaRPr>
          </a:p>
        </p:txBody>
      </p:sp>
      <p:sp>
        <p:nvSpPr>
          <p:cNvPr id="63491" name="Rectangle 2">
            <a:extLst>
              <a:ext uri="{FF2B5EF4-FFF2-40B4-BE49-F238E27FC236}">
                <a16:creationId xmlns:a16="http://schemas.microsoft.com/office/drawing/2014/main" id="{AF3DB298-2F3B-4D9A-804D-70F475AA84AF}"/>
              </a:ext>
            </a:extLst>
          </p:cNvPr>
          <p:cNvSpPr>
            <a:spLocks noGrp="1" noRot="1" noChangeAspect="1" noChangeArrowheads="1" noTextEdit="1"/>
          </p:cNvSpPr>
          <p:nvPr>
            <p:ph type="sldImg"/>
          </p:nvPr>
        </p:nvSpPr>
        <p:spPr>
          <a:ln/>
        </p:spPr>
      </p:sp>
      <p:sp>
        <p:nvSpPr>
          <p:cNvPr id="130051" name="Rectangle 3">
            <a:extLst>
              <a:ext uri="{FF2B5EF4-FFF2-40B4-BE49-F238E27FC236}">
                <a16:creationId xmlns:a16="http://schemas.microsoft.com/office/drawing/2014/main" id="{5AD713C0-3192-4551-AFF8-CB4FBEAA1269}"/>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2302EC5B-70D2-4F0C-8F0F-46EC7F86E4D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D08F1221-C367-48B3-82A2-42AA3F795766}" type="slidenum">
              <a:rPr lang="en-US" altLang="zh-CN" sz="1200" smtClean="0">
                <a:latin typeface="Arial" panose="020B0604020202020204" pitchFamily="34" charset="0"/>
              </a:rPr>
              <a:pPr/>
              <a:t>34</a:t>
            </a:fld>
            <a:endParaRPr lang="en-US" altLang="zh-CN" sz="1200">
              <a:latin typeface="Arial" panose="020B0604020202020204" pitchFamily="34" charset="0"/>
            </a:endParaRPr>
          </a:p>
        </p:txBody>
      </p:sp>
      <p:sp>
        <p:nvSpPr>
          <p:cNvPr id="65539" name="Rectangle 2">
            <a:extLst>
              <a:ext uri="{FF2B5EF4-FFF2-40B4-BE49-F238E27FC236}">
                <a16:creationId xmlns:a16="http://schemas.microsoft.com/office/drawing/2014/main" id="{CE333906-F4B3-41BE-869E-C489032CC99F}"/>
              </a:ext>
            </a:extLst>
          </p:cNvPr>
          <p:cNvSpPr>
            <a:spLocks noGrp="1" noRot="1" noChangeAspect="1" noChangeArrowheads="1" noTextEdit="1"/>
          </p:cNvSpPr>
          <p:nvPr>
            <p:ph type="sldImg"/>
          </p:nvPr>
        </p:nvSpPr>
        <p:spPr>
          <a:ln/>
        </p:spPr>
      </p:sp>
      <p:sp>
        <p:nvSpPr>
          <p:cNvPr id="134147" name="Rectangle 3">
            <a:extLst>
              <a:ext uri="{FF2B5EF4-FFF2-40B4-BE49-F238E27FC236}">
                <a16:creationId xmlns:a16="http://schemas.microsoft.com/office/drawing/2014/main" id="{9DDA0551-AE72-4EFD-9152-1254C87C4D3C}"/>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4771980E-FECE-4E73-9865-5E9DD8DC8E8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0" hangingPunct="0"/>
            <a:r>
              <a:rPr lang="zh-CN" altLang="en-US" sz="1200">
                <a:latin typeface="Times" panose="02020603050405020304" pitchFamily="18" charset="0"/>
              </a:rPr>
              <a:t>*</a:t>
            </a:r>
          </a:p>
        </p:txBody>
      </p:sp>
      <p:sp>
        <p:nvSpPr>
          <p:cNvPr id="67587" name="Rectangle 2">
            <a:extLst>
              <a:ext uri="{FF2B5EF4-FFF2-40B4-BE49-F238E27FC236}">
                <a16:creationId xmlns:a16="http://schemas.microsoft.com/office/drawing/2014/main" id="{5962DDE5-CFE6-48BD-949D-4EF23BCEB28A}"/>
              </a:ext>
            </a:extLst>
          </p:cNvPr>
          <p:cNvSpPr>
            <a:spLocks noGrp="1" noRot="1" noChangeAspect="1" noChangeArrowheads="1" noTextEdit="1"/>
          </p:cNvSpPr>
          <p:nvPr>
            <p:ph type="sldImg" idx="4294967295"/>
          </p:nvPr>
        </p:nvSpPr>
        <p:spPr>
          <a:ln/>
        </p:spPr>
      </p:sp>
      <p:sp>
        <p:nvSpPr>
          <p:cNvPr id="67588" name="Rectangle 3">
            <a:extLst>
              <a:ext uri="{FF2B5EF4-FFF2-40B4-BE49-F238E27FC236}">
                <a16:creationId xmlns:a16="http://schemas.microsoft.com/office/drawing/2014/main" id="{F5B5ACD0-C7CF-4155-B0E5-A38A0AB52102}"/>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panose="02020603050405020304" pitchFamily="18" charset="0"/>
              <a:ea typeface="ヒラギノ角ゴ Pro W3" pitchFamily="126"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BE7CF4A7-C82F-45F3-9C42-6DD51302D86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0" hangingPunct="0"/>
            <a:r>
              <a:rPr lang="zh-CN" altLang="en-US" sz="1200">
                <a:latin typeface="Times" panose="02020603050405020304" pitchFamily="18" charset="0"/>
              </a:rPr>
              <a:t>*</a:t>
            </a:r>
          </a:p>
        </p:txBody>
      </p:sp>
      <p:sp>
        <p:nvSpPr>
          <p:cNvPr id="69635" name="Rectangle 2">
            <a:extLst>
              <a:ext uri="{FF2B5EF4-FFF2-40B4-BE49-F238E27FC236}">
                <a16:creationId xmlns:a16="http://schemas.microsoft.com/office/drawing/2014/main" id="{C290AB74-4256-45BC-88C7-C5D7D595E584}"/>
              </a:ext>
            </a:extLst>
          </p:cNvPr>
          <p:cNvSpPr>
            <a:spLocks noGrp="1" noRot="1" noChangeAspect="1" noChangeArrowheads="1" noTextEdit="1"/>
          </p:cNvSpPr>
          <p:nvPr>
            <p:ph type="sldImg" idx="4294967295"/>
          </p:nvPr>
        </p:nvSpPr>
        <p:spPr>
          <a:ln/>
        </p:spPr>
      </p:sp>
      <p:sp>
        <p:nvSpPr>
          <p:cNvPr id="69636" name="Rectangle 3">
            <a:extLst>
              <a:ext uri="{FF2B5EF4-FFF2-40B4-BE49-F238E27FC236}">
                <a16:creationId xmlns:a16="http://schemas.microsoft.com/office/drawing/2014/main" id="{7EF4371A-8EE7-486F-868B-EC3A7D95666B}"/>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panose="02020603050405020304" pitchFamily="18" charset="0"/>
              <a:ea typeface="ヒラギノ角ゴ Pro W3" pitchFamily="126"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1608D09-5AD6-4628-A627-4C86EEDFF13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0" hangingPunct="0"/>
            <a:r>
              <a:rPr lang="zh-CN" altLang="en-US" sz="1200">
                <a:latin typeface="Times" panose="02020603050405020304" pitchFamily="18" charset="0"/>
              </a:rPr>
              <a:t>*</a:t>
            </a:r>
          </a:p>
        </p:txBody>
      </p:sp>
      <p:sp>
        <p:nvSpPr>
          <p:cNvPr id="71683" name="Rectangle 2">
            <a:extLst>
              <a:ext uri="{FF2B5EF4-FFF2-40B4-BE49-F238E27FC236}">
                <a16:creationId xmlns:a16="http://schemas.microsoft.com/office/drawing/2014/main" id="{90AD4B2F-CC5F-4AAA-AD14-FFFF92D8633E}"/>
              </a:ext>
            </a:extLst>
          </p:cNvPr>
          <p:cNvSpPr>
            <a:spLocks noGrp="1" noRot="1" noChangeAspect="1" noChangeArrowheads="1" noTextEdit="1"/>
          </p:cNvSpPr>
          <p:nvPr>
            <p:ph type="sldImg" idx="4294967295"/>
          </p:nvPr>
        </p:nvSpPr>
        <p:spPr>
          <a:ln/>
        </p:spPr>
      </p:sp>
      <p:sp>
        <p:nvSpPr>
          <p:cNvPr id="71684" name="Rectangle 3">
            <a:extLst>
              <a:ext uri="{FF2B5EF4-FFF2-40B4-BE49-F238E27FC236}">
                <a16:creationId xmlns:a16="http://schemas.microsoft.com/office/drawing/2014/main" id="{C51DF654-63EF-44AB-89B9-074056A64DFC}"/>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panose="02020603050405020304" pitchFamily="18" charset="0"/>
              <a:ea typeface="ヒラギノ角ゴ Pro W3" pitchFamily="126"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D68C302-9D4A-4289-A4ED-DCF5907A3B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0" hangingPunct="0"/>
            <a:r>
              <a:rPr lang="zh-CN" altLang="en-US" sz="1200">
                <a:latin typeface="Times" panose="02020603050405020304" pitchFamily="18" charset="0"/>
              </a:rPr>
              <a:t>*</a:t>
            </a:r>
          </a:p>
        </p:txBody>
      </p:sp>
      <p:sp>
        <p:nvSpPr>
          <p:cNvPr id="73731" name="Rectangle 2">
            <a:extLst>
              <a:ext uri="{FF2B5EF4-FFF2-40B4-BE49-F238E27FC236}">
                <a16:creationId xmlns:a16="http://schemas.microsoft.com/office/drawing/2014/main" id="{A87388CE-613A-4BE5-AEE5-C6F75CBDF10D}"/>
              </a:ext>
            </a:extLst>
          </p:cNvPr>
          <p:cNvSpPr>
            <a:spLocks noGrp="1" noRot="1" noChangeAspect="1" noChangeArrowheads="1" noTextEdit="1"/>
          </p:cNvSpPr>
          <p:nvPr>
            <p:ph type="sldImg" idx="4294967295"/>
          </p:nvPr>
        </p:nvSpPr>
        <p:spPr>
          <a:ln/>
        </p:spPr>
      </p:sp>
      <p:sp>
        <p:nvSpPr>
          <p:cNvPr id="73732" name="Rectangle 3">
            <a:extLst>
              <a:ext uri="{FF2B5EF4-FFF2-40B4-BE49-F238E27FC236}">
                <a16:creationId xmlns:a16="http://schemas.microsoft.com/office/drawing/2014/main" id="{F14E99E3-1643-4389-BAE2-5670F970C90B}"/>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panose="02020603050405020304" pitchFamily="18" charset="0"/>
              <a:ea typeface="ヒラギノ角ゴ Pro W3" pitchFamily="126"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BE43263E-FE5C-44EE-B6FC-A051138E094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EB659431-035C-40AA-9709-268DEF14D8FA}" type="slidenum">
              <a:rPr lang="en-US" altLang="zh-CN" sz="1200" smtClean="0">
                <a:latin typeface="Arial" panose="020B0604020202020204" pitchFamily="34" charset="0"/>
              </a:rPr>
              <a:pPr/>
              <a:t>39</a:t>
            </a:fld>
            <a:endParaRPr lang="en-US" altLang="zh-CN" sz="1200">
              <a:latin typeface="Arial" panose="020B0604020202020204" pitchFamily="34" charset="0"/>
            </a:endParaRPr>
          </a:p>
        </p:txBody>
      </p:sp>
      <p:sp>
        <p:nvSpPr>
          <p:cNvPr id="78851" name="Rectangle 2">
            <a:extLst>
              <a:ext uri="{FF2B5EF4-FFF2-40B4-BE49-F238E27FC236}">
                <a16:creationId xmlns:a16="http://schemas.microsoft.com/office/drawing/2014/main" id="{4E6E7D66-FE43-49E3-8F70-B0545CB75B80}"/>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BAB0FCDA-785F-4437-BDB0-9EF29A5213BA}"/>
              </a:ext>
            </a:extLst>
          </p:cNvPr>
          <p:cNvSpPr>
            <a:spLocks noGrp="1" noChangeArrowheads="1"/>
          </p:cNvSpPr>
          <p:nvPr>
            <p:ph type="body" idx="1"/>
          </p:nvPr>
        </p:nvSpPr>
        <p:spPr/>
        <p:txBody>
          <a:bodyPr/>
          <a:lstStyle/>
          <a:p>
            <a:pPr eaLnBrk="1" hangingPunct="1">
              <a:defRPr/>
            </a:pPr>
            <a:endParaRPr lang="zh-CN" altLang="en-US">
              <a:cs typeface="+mn-cs"/>
            </a:endParaRPr>
          </a:p>
        </p:txBody>
      </p:sp>
    </p:spTree>
    <p:extLst>
      <p:ext uri="{BB962C8B-B14F-4D97-AF65-F5344CB8AC3E}">
        <p14:creationId xmlns:p14="http://schemas.microsoft.com/office/powerpoint/2010/main" val="184317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0E4FEF06-8038-4F9F-BC4B-79CC4186FA2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C74815D5-A2DA-4929-AC9C-07661A935E38}" type="slidenum">
              <a:rPr lang="en-US" altLang="zh-CN" sz="1200" smtClean="0">
                <a:latin typeface="Arial" panose="020B0604020202020204" pitchFamily="34" charset="0"/>
              </a:rPr>
              <a:pPr/>
              <a:t>4</a:t>
            </a:fld>
            <a:endParaRPr lang="en-US" altLang="zh-CN" sz="1200">
              <a:latin typeface="Arial" panose="020B0604020202020204" pitchFamily="34" charset="0"/>
            </a:endParaRPr>
          </a:p>
        </p:txBody>
      </p:sp>
      <p:sp>
        <p:nvSpPr>
          <p:cNvPr id="13315" name="Rectangle 2">
            <a:extLst>
              <a:ext uri="{FF2B5EF4-FFF2-40B4-BE49-F238E27FC236}">
                <a16:creationId xmlns:a16="http://schemas.microsoft.com/office/drawing/2014/main" id="{59C873D9-2BED-4A44-8449-72026897CDC4}"/>
              </a:ext>
            </a:extLst>
          </p:cNvPr>
          <p:cNvSpPr>
            <a:spLocks noGrp="1" noRot="1" noChangeAspect="1" noChangeArrowheads="1" noTextEdit="1"/>
          </p:cNvSpPr>
          <p:nvPr>
            <p:ph type="sldImg"/>
          </p:nvPr>
        </p:nvSpPr>
        <p:spPr>
          <a:ln/>
        </p:spPr>
      </p:sp>
      <p:sp>
        <p:nvSpPr>
          <p:cNvPr id="140291" name="Rectangle 3">
            <a:extLst>
              <a:ext uri="{FF2B5EF4-FFF2-40B4-BE49-F238E27FC236}">
                <a16:creationId xmlns:a16="http://schemas.microsoft.com/office/drawing/2014/main" id="{F273DF6B-F280-4886-9785-034D8416BC89}"/>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2C70F6D1-567F-41C3-833A-5DE634E229B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FCD6BEC5-CC95-412D-B5A7-D9169CF43AD0}" type="slidenum">
              <a:rPr lang="en-US" altLang="zh-CN" sz="1200" smtClean="0">
                <a:latin typeface="Arial" panose="020B0604020202020204" pitchFamily="34" charset="0"/>
              </a:rPr>
              <a:pPr/>
              <a:t>40</a:t>
            </a:fld>
            <a:endParaRPr lang="en-US" altLang="zh-CN" sz="1200">
              <a:latin typeface="Arial" panose="020B0604020202020204" pitchFamily="34" charset="0"/>
            </a:endParaRPr>
          </a:p>
        </p:txBody>
      </p:sp>
      <p:sp>
        <p:nvSpPr>
          <p:cNvPr id="80899" name="Rectangle 2">
            <a:extLst>
              <a:ext uri="{FF2B5EF4-FFF2-40B4-BE49-F238E27FC236}">
                <a16:creationId xmlns:a16="http://schemas.microsoft.com/office/drawing/2014/main" id="{B7692390-6A2C-47D5-9F60-5818FF57979F}"/>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FA670F16-2D4A-435A-B4C9-DE8AE72589B8}"/>
              </a:ext>
            </a:extLst>
          </p:cNvPr>
          <p:cNvSpPr>
            <a:spLocks noGrp="1" noChangeArrowheads="1"/>
          </p:cNvSpPr>
          <p:nvPr>
            <p:ph type="body" idx="1"/>
          </p:nvPr>
        </p:nvSpPr>
        <p:spPr/>
        <p:txBody>
          <a:bodyPr/>
          <a:lstStyle/>
          <a:p>
            <a:pPr eaLnBrk="1" hangingPunct="1">
              <a:defRPr/>
            </a:pPr>
            <a:endParaRPr lang="zh-CN" altLang="en-US">
              <a:cs typeface="+mn-cs"/>
            </a:endParaRPr>
          </a:p>
        </p:txBody>
      </p:sp>
    </p:spTree>
    <p:extLst>
      <p:ext uri="{BB962C8B-B14F-4D97-AF65-F5344CB8AC3E}">
        <p14:creationId xmlns:p14="http://schemas.microsoft.com/office/powerpoint/2010/main" val="2641182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0B19E239-6789-458C-9011-77E3FD96D1A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70445454-3990-4B66-8B90-D8317A1BABE5}" type="slidenum">
              <a:rPr lang="en-US" altLang="zh-CN" sz="1200" smtClean="0">
                <a:latin typeface="Arial" panose="020B0604020202020204" pitchFamily="34" charset="0"/>
              </a:rPr>
              <a:pPr/>
              <a:t>41</a:t>
            </a:fld>
            <a:endParaRPr lang="en-US" altLang="zh-CN" sz="1200">
              <a:latin typeface="Arial" panose="020B0604020202020204" pitchFamily="34" charset="0"/>
            </a:endParaRPr>
          </a:p>
        </p:txBody>
      </p:sp>
      <p:sp>
        <p:nvSpPr>
          <p:cNvPr id="82947" name="Rectangle 2">
            <a:extLst>
              <a:ext uri="{FF2B5EF4-FFF2-40B4-BE49-F238E27FC236}">
                <a16:creationId xmlns:a16="http://schemas.microsoft.com/office/drawing/2014/main" id="{B7504370-BB2B-44CD-BCF7-6F983A16C502}"/>
              </a:ext>
            </a:extLst>
          </p:cNvPr>
          <p:cNvSpPr>
            <a:spLocks noGrp="1" noRot="1" noChangeAspect="1" noChangeArrowheads="1" noTextEdit="1"/>
          </p:cNvSpPr>
          <p:nvPr>
            <p:ph type="sldImg"/>
          </p:nvPr>
        </p:nvSpPr>
        <p:spPr>
          <a:ln/>
        </p:spPr>
      </p:sp>
      <p:sp>
        <p:nvSpPr>
          <p:cNvPr id="144387" name="Rectangle 3">
            <a:extLst>
              <a:ext uri="{FF2B5EF4-FFF2-40B4-BE49-F238E27FC236}">
                <a16:creationId xmlns:a16="http://schemas.microsoft.com/office/drawing/2014/main" id="{56BCCDA0-C03B-485F-BD57-4A6CDC678257}"/>
              </a:ext>
            </a:extLst>
          </p:cNvPr>
          <p:cNvSpPr>
            <a:spLocks noGrp="1" noChangeArrowheads="1"/>
          </p:cNvSpPr>
          <p:nvPr>
            <p:ph type="body" idx="1"/>
          </p:nvPr>
        </p:nvSpPr>
        <p:spPr/>
        <p:txBody>
          <a:bodyPr/>
          <a:lstStyle/>
          <a:p>
            <a:pPr eaLnBrk="1" hangingPunct="1">
              <a:defRPr/>
            </a:pPr>
            <a:endParaRPr lang="zh-CN" altLang="en-US">
              <a:cs typeface="+mn-cs"/>
            </a:endParaRPr>
          </a:p>
        </p:txBody>
      </p:sp>
    </p:spTree>
    <p:extLst>
      <p:ext uri="{BB962C8B-B14F-4D97-AF65-F5344CB8AC3E}">
        <p14:creationId xmlns:p14="http://schemas.microsoft.com/office/powerpoint/2010/main" val="1675772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BBC9EF8A-B0A7-4757-BDA5-410A156F225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622BD664-9FD2-4ECB-A50C-B12E0D3FD0DB}" type="slidenum">
              <a:rPr lang="en-US" altLang="zh-CN" sz="1200" smtClean="0">
                <a:latin typeface="Arial" panose="020B0604020202020204" pitchFamily="34" charset="0"/>
              </a:rPr>
              <a:pPr/>
              <a:t>42</a:t>
            </a:fld>
            <a:endParaRPr lang="en-US" altLang="zh-CN" sz="1200">
              <a:latin typeface="Arial" panose="020B0604020202020204" pitchFamily="34" charset="0"/>
            </a:endParaRPr>
          </a:p>
        </p:txBody>
      </p:sp>
      <p:sp>
        <p:nvSpPr>
          <p:cNvPr id="84995" name="Rectangle 2">
            <a:extLst>
              <a:ext uri="{FF2B5EF4-FFF2-40B4-BE49-F238E27FC236}">
                <a16:creationId xmlns:a16="http://schemas.microsoft.com/office/drawing/2014/main" id="{CD9B206A-CBC3-4499-87C7-327B34E09450}"/>
              </a:ext>
            </a:extLst>
          </p:cNvPr>
          <p:cNvSpPr>
            <a:spLocks noGrp="1" noRot="1" noChangeAspect="1" noChangeArrowheads="1" noTextEdit="1"/>
          </p:cNvSpPr>
          <p:nvPr>
            <p:ph type="sldImg"/>
          </p:nvPr>
        </p:nvSpPr>
        <p:spPr>
          <a:ln/>
        </p:spPr>
      </p:sp>
      <p:sp>
        <p:nvSpPr>
          <p:cNvPr id="148483" name="Rectangle 3">
            <a:extLst>
              <a:ext uri="{FF2B5EF4-FFF2-40B4-BE49-F238E27FC236}">
                <a16:creationId xmlns:a16="http://schemas.microsoft.com/office/drawing/2014/main" id="{CF62AB57-F75D-42C2-91AC-1CA26CC6BCB8}"/>
              </a:ext>
            </a:extLst>
          </p:cNvPr>
          <p:cNvSpPr>
            <a:spLocks noGrp="1" noChangeArrowheads="1"/>
          </p:cNvSpPr>
          <p:nvPr>
            <p:ph type="body" idx="1"/>
          </p:nvPr>
        </p:nvSpPr>
        <p:spPr/>
        <p:txBody>
          <a:bodyPr/>
          <a:lstStyle/>
          <a:p>
            <a:pPr eaLnBrk="1" hangingPunct="1">
              <a:defRPr/>
            </a:pPr>
            <a:endParaRPr lang="zh-CN" altLang="en-US">
              <a:cs typeface="+mn-cs"/>
            </a:endParaRPr>
          </a:p>
        </p:txBody>
      </p:sp>
    </p:spTree>
    <p:extLst>
      <p:ext uri="{BB962C8B-B14F-4D97-AF65-F5344CB8AC3E}">
        <p14:creationId xmlns:p14="http://schemas.microsoft.com/office/powerpoint/2010/main" val="19541979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43527673-9467-45E1-B00F-6A34822933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1E493194-0AB3-4284-8211-913E049D38E7}" type="slidenum">
              <a:rPr lang="en-US" altLang="zh-CN" sz="1200" smtClean="0">
                <a:latin typeface="Arial" panose="020B0604020202020204" pitchFamily="34" charset="0"/>
              </a:rPr>
              <a:pPr/>
              <a:t>43</a:t>
            </a:fld>
            <a:endParaRPr lang="en-US" altLang="zh-CN" sz="1200">
              <a:latin typeface="Arial" panose="020B0604020202020204" pitchFamily="34" charset="0"/>
            </a:endParaRPr>
          </a:p>
        </p:txBody>
      </p:sp>
      <p:sp>
        <p:nvSpPr>
          <p:cNvPr id="87043" name="Rectangle 2">
            <a:extLst>
              <a:ext uri="{FF2B5EF4-FFF2-40B4-BE49-F238E27FC236}">
                <a16:creationId xmlns:a16="http://schemas.microsoft.com/office/drawing/2014/main" id="{B277E8F6-F616-4DAE-BD35-F436715C4125}"/>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CD09F0B7-4CD6-450E-B295-CEBCAC57DA9B}"/>
              </a:ext>
            </a:extLst>
          </p:cNvPr>
          <p:cNvSpPr>
            <a:spLocks noGrp="1" noChangeArrowheads="1"/>
          </p:cNvSpPr>
          <p:nvPr>
            <p:ph type="body" idx="1"/>
          </p:nvPr>
        </p:nvSpPr>
        <p:spPr/>
        <p:txBody>
          <a:bodyPr/>
          <a:lstStyle/>
          <a:p>
            <a:pPr eaLnBrk="1" hangingPunct="1">
              <a:defRPr/>
            </a:pPr>
            <a:endParaRPr lang="zh-CN" altLang="en-US">
              <a:cs typeface="+mn-cs"/>
            </a:endParaRPr>
          </a:p>
        </p:txBody>
      </p:sp>
    </p:spTree>
    <p:extLst>
      <p:ext uri="{BB962C8B-B14F-4D97-AF65-F5344CB8AC3E}">
        <p14:creationId xmlns:p14="http://schemas.microsoft.com/office/powerpoint/2010/main" val="19787264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B05B389-C65C-4538-8D20-EA10CFBAB5C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711A9A75-756F-482C-BA30-FA8A27FB1CE6}" type="slidenum">
              <a:rPr lang="en-US" altLang="zh-CN" sz="1200" smtClean="0">
                <a:latin typeface="Arial" panose="020B0604020202020204" pitchFamily="34" charset="0"/>
              </a:rPr>
              <a:pPr/>
              <a:t>44</a:t>
            </a:fld>
            <a:endParaRPr lang="en-US" altLang="zh-CN" sz="1200">
              <a:latin typeface="Arial" panose="020B0604020202020204" pitchFamily="34" charset="0"/>
            </a:endParaRPr>
          </a:p>
        </p:txBody>
      </p:sp>
      <p:sp>
        <p:nvSpPr>
          <p:cNvPr id="89091" name="Rectangle 2">
            <a:extLst>
              <a:ext uri="{FF2B5EF4-FFF2-40B4-BE49-F238E27FC236}">
                <a16:creationId xmlns:a16="http://schemas.microsoft.com/office/drawing/2014/main" id="{267EF48D-BE3E-4F93-8EEF-D408646741F5}"/>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00F6A8E5-2EA5-4819-8F5F-4394F4A573DB}"/>
              </a:ext>
            </a:extLst>
          </p:cNvPr>
          <p:cNvSpPr>
            <a:spLocks noGrp="1" noChangeArrowheads="1"/>
          </p:cNvSpPr>
          <p:nvPr>
            <p:ph type="body" idx="1"/>
          </p:nvPr>
        </p:nvSpPr>
        <p:spPr/>
        <p:txBody>
          <a:bodyPr/>
          <a:lstStyle/>
          <a:p>
            <a:pPr eaLnBrk="1" hangingPunct="1">
              <a:defRPr/>
            </a:pPr>
            <a:endParaRPr lang="zh-CN" altLang="en-US">
              <a:cs typeface="+mn-cs"/>
            </a:endParaRPr>
          </a:p>
        </p:txBody>
      </p:sp>
    </p:spTree>
    <p:extLst>
      <p:ext uri="{BB962C8B-B14F-4D97-AF65-F5344CB8AC3E}">
        <p14:creationId xmlns:p14="http://schemas.microsoft.com/office/powerpoint/2010/main" val="9697011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AA268F6D-C3DC-4386-8732-60989C1A3A0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D68A04B8-DFC5-4430-AB73-C7F1832607CD}" type="slidenum">
              <a:rPr lang="en-US" altLang="zh-CN" sz="1200" smtClean="0">
                <a:latin typeface="Arial" panose="020B0604020202020204" pitchFamily="34" charset="0"/>
              </a:rPr>
              <a:pPr/>
              <a:t>45</a:t>
            </a:fld>
            <a:endParaRPr lang="en-US" altLang="zh-CN" sz="1200">
              <a:latin typeface="Arial" panose="020B0604020202020204" pitchFamily="34" charset="0"/>
            </a:endParaRPr>
          </a:p>
        </p:txBody>
      </p:sp>
      <p:sp>
        <p:nvSpPr>
          <p:cNvPr id="91139" name="Rectangle 2">
            <a:extLst>
              <a:ext uri="{FF2B5EF4-FFF2-40B4-BE49-F238E27FC236}">
                <a16:creationId xmlns:a16="http://schemas.microsoft.com/office/drawing/2014/main" id="{F8ABF842-7450-4514-A5DC-E22C9FB91C17}"/>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D1B4736F-2BC9-437D-BEC6-B624FCD57DD4}"/>
              </a:ext>
            </a:extLst>
          </p:cNvPr>
          <p:cNvSpPr>
            <a:spLocks noGrp="1" noChangeArrowheads="1"/>
          </p:cNvSpPr>
          <p:nvPr>
            <p:ph type="body" idx="1"/>
          </p:nvPr>
        </p:nvSpPr>
        <p:spPr/>
        <p:txBody>
          <a:bodyPr/>
          <a:lstStyle/>
          <a:p>
            <a:pPr eaLnBrk="1" hangingPunct="1">
              <a:defRPr/>
            </a:pPr>
            <a:endParaRPr lang="zh-CN" altLang="en-US">
              <a:cs typeface="+mn-cs"/>
            </a:endParaRPr>
          </a:p>
        </p:txBody>
      </p:sp>
    </p:spTree>
    <p:extLst>
      <p:ext uri="{BB962C8B-B14F-4D97-AF65-F5344CB8AC3E}">
        <p14:creationId xmlns:p14="http://schemas.microsoft.com/office/powerpoint/2010/main" val="224173860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B0DC011A-B243-45EE-8B02-1EA52465614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78752DC1-A33B-4BE8-AC90-C0AF84286572}" type="slidenum">
              <a:rPr lang="en-US" altLang="zh-CN" sz="1200" smtClean="0">
                <a:latin typeface="Arial" panose="020B0604020202020204" pitchFamily="34" charset="0"/>
              </a:rPr>
              <a:pPr/>
              <a:t>46</a:t>
            </a:fld>
            <a:endParaRPr lang="en-US" altLang="zh-CN" sz="1200">
              <a:latin typeface="Arial" panose="020B0604020202020204" pitchFamily="34" charset="0"/>
            </a:endParaRPr>
          </a:p>
        </p:txBody>
      </p:sp>
      <p:sp>
        <p:nvSpPr>
          <p:cNvPr id="93187" name="Rectangle 2">
            <a:extLst>
              <a:ext uri="{FF2B5EF4-FFF2-40B4-BE49-F238E27FC236}">
                <a16:creationId xmlns:a16="http://schemas.microsoft.com/office/drawing/2014/main" id="{965FFF04-B48D-42A8-B373-8D7D1F41C6DC}"/>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7FE79F95-9A97-4523-9DDF-860E113A61A4}"/>
              </a:ext>
            </a:extLst>
          </p:cNvPr>
          <p:cNvSpPr>
            <a:spLocks noGrp="1" noChangeArrowheads="1"/>
          </p:cNvSpPr>
          <p:nvPr>
            <p:ph type="body" idx="1"/>
          </p:nvPr>
        </p:nvSpPr>
        <p:spPr/>
        <p:txBody>
          <a:bodyPr/>
          <a:lstStyle/>
          <a:p>
            <a:pPr eaLnBrk="1" hangingPunct="1">
              <a:defRPr/>
            </a:pPr>
            <a:endParaRPr lang="zh-CN" altLang="en-US">
              <a:cs typeface="+mn-cs"/>
            </a:endParaRPr>
          </a:p>
        </p:txBody>
      </p:sp>
    </p:spTree>
    <p:extLst>
      <p:ext uri="{BB962C8B-B14F-4D97-AF65-F5344CB8AC3E}">
        <p14:creationId xmlns:p14="http://schemas.microsoft.com/office/powerpoint/2010/main" val="2239137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20187DDD-202E-44DF-95FB-00E8EB2CC30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E8CE533B-08F9-48FA-836A-0C233EC14601}" type="slidenum">
              <a:rPr lang="en-US" altLang="zh-CN" sz="1200" smtClean="0">
                <a:latin typeface="Arial" panose="020B0604020202020204" pitchFamily="34" charset="0"/>
              </a:rPr>
              <a:pPr/>
              <a:t>6</a:t>
            </a:fld>
            <a:endParaRPr lang="en-US" altLang="zh-CN" sz="1200">
              <a:latin typeface="Arial" panose="020B0604020202020204" pitchFamily="34" charset="0"/>
            </a:endParaRPr>
          </a:p>
        </p:txBody>
      </p:sp>
      <p:sp>
        <p:nvSpPr>
          <p:cNvPr id="16387" name="Rectangle 2">
            <a:extLst>
              <a:ext uri="{FF2B5EF4-FFF2-40B4-BE49-F238E27FC236}">
                <a16:creationId xmlns:a16="http://schemas.microsoft.com/office/drawing/2014/main" id="{BDA82460-AEC4-49D4-961B-B96C51B3DEDC}"/>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67A3CE6B-4B47-4B2D-AA1B-9CB435623AC5}"/>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260B57D4-74FF-4C7B-9A56-60DD93B65C4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110D17A6-38D4-47C8-827C-D7494F85AFD1}" type="slidenum">
              <a:rPr lang="en-US" altLang="zh-CN" sz="1200" smtClean="0">
                <a:latin typeface="Arial" panose="020B0604020202020204" pitchFamily="34" charset="0"/>
              </a:rPr>
              <a:pPr/>
              <a:t>8</a:t>
            </a:fld>
            <a:endParaRPr lang="en-US" altLang="zh-CN" sz="1200">
              <a:latin typeface="Arial" panose="020B0604020202020204" pitchFamily="34" charset="0"/>
            </a:endParaRPr>
          </a:p>
        </p:txBody>
      </p:sp>
      <p:sp>
        <p:nvSpPr>
          <p:cNvPr id="19459" name="Rectangle 2">
            <a:extLst>
              <a:ext uri="{FF2B5EF4-FFF2-40B4-BE49-F238E27FC236}">
                <a16:creationId xmlns:a16="http://schemas.microsoft.com/office/drawing/2014/main" id="{6EBDCD10-9578-4EA7-AF23-FEB073C6F1BF}"/>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131AED2D-CDFD-421C-B20A-8AFA12D9F32E}"/>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65E3EEF-C261-4DD3-942F-7539EA9AAD8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18F40307-A9BB-47AB-A94B-059B02EE17AF}" type="slidenum">
              <a:rPr lang="en-US" altLang="zh-CN" sz="1200" smtClean="0">
                <a:latin typeface="Arial" panose="020B0604020202020204" pitchFamily="34" charset="0"/>
              </a:rPr>
              <a:pPr/>
              <a:t>9</a:t>
            </a:fld>
            <a:endParaRPr lang="en-US" altLang="zh-CN" sz="1200">
              <a:latin typeface="Arial" panose="020B0604020202020204" pitchFamily="34" charset="0"/>
            </a:endParaRPr>
          </a:p>
        </p:txBody>
      </p:sp>
      <p:sp>
        <p:nvSpPr>
          <p:cNvPr id="21507" name="Rectangle 2">
            <a:extLst>
              <a:ext uri="{FF2B5EF4-FFF2-40B4-BE49-F238E27FC236}">
                <a16:creationId xmlns:a16="http://schemas.microsoft.com/office/drawing/2014/main" id="{57552621-9CBD-4954-8D25-9C668587FB50}"/>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CC6E2B80-94F3-4BC0-A224-85C1287855D2}"/>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DFB23584-DB2F-414C-A55C-157D262B0F3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38535425-8DA1-4396-B803-7BD7642089E5}" type="slidenum">
              <a:rPr lang="en-US" altLang="zh-CN" sz="1200" smtClean="0">
                <a:latin typeface="Arial" panose="020B0604020202020204" pitchFamily="34" charset="0"/>
              </a:rPr>
              <a:pPr/>
              <a:t>10</a:t>
            </a:fld>
            <a:endParaRPr lang="en-US" altLang="zh-CN" sz="1200">
              <a:latin typeface="Arial" panose="020B0604020202020204" pitchFamily="34" charset="0"/>
            </a:endParaRPr>
          </a:p>
        </p:txBody>
      </p:sp>
      <p:sp>
        <p:nvSpPr>
          <p:cNvPr id="23555" name="Rectangle 2">
            <a:extLst>
              <a:ext uri="{FF2B5EF4-FFF2-40B4-BE49-F238E27FC236}">
                <a16:creationId xmlns:a16="http://schemas.microsoft.com/office/drawing/2014/main" id="{A0688C4B-1712-4C52-8355-A5BDD2E23F2A}"/>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61C3F9E6-82AA-499D-A7DF-6B9FD9798DA5}"/>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BBD17668-7C2F-4271-86F3-8AD87779C54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035D8AF2-BCF8-4D33-8E3E-2920B7B87F61}" type="slidenum">
              <a:rPr lang="en-US" altLang="zh-CN" sz="1200" smtClean="0">
                <a:latin typeface="Arial" panose="020B0604020202020204" pitchFamily="34" charset="0"/>
              </a:rPr>
              <a:pPr/>
              <a:t>13</a:t>
            </a:fld>
            <a:endParaRPr lang="en-US" altLang="zh-CN" sz="1200">
              <a:latin typeface="Arial" panose="020B0604020202020204" pitchFamily="34" charset="0"/>
            </a:endParaRPr>
          </a:p>
        </p:txBody>
      </p:sp>
      <p:sp>
        <p:nvSpPr>
          <p:cNvPr id="27651" name="Rectangle 2">
            <a:extLst>
              <a:ext uri="{FF2B5EF4-FFF2-40B4-BE49-F238E27FC236}">
                <a16:creationId xmlns:a16="http://schemas.microsoft.com/office/drawing/2014/main" id="{FD3F92E9-5105-4E18-B45D-B0FFBAFBFECF}"/>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8567C9CF-BE00-45E6-ACD5-5DF0A9AB358F}"/>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90862B30-8130-4EBC-9ED5-20CCFD0EAC8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fld id="{1EE84B94-AEED-41C6-BC36-E75C0518AA90}" type="slidenum">
              <a:rPr lang="en-US" altLang="zh-CN" sz="1200" smtClean="0">
                <a:latin typeface="Arial" panose="020B0604020202020204" pitchFamily="34" charset="0"/>
              </a:rPr>
              <a:pPr/>
              <a:t>16</a:t>
            </a:fld>
            <a:endParaRPr lang="en-US" altLang="zh-CN" sz="1200">
              <a:latin typeface="Arial" panose="020B0604020202020204" pitchFamily="34" charset="0"/>
            </a:endParaRPr>
          </a:p>
        </p:txBody>
      </p:sp>
      <p:sp>
        <p:nvSpPr>
          <p:cNvPr id="31747" name="Rectangle 2">
            <a:extLst>
              <a:ext uri="{FF2B5EF4-FFF2-40B4-BE49-F238E27FC236}">
                <a16:creationId xmlns:a16="http://schemas.microsoft.com/office/drawing/2014/main" id="{3456949B-A7EF-4899-A0F1-EC74193C9B4A}"/>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79547425-376A-4BF9-B8DA-4C75C5CC36F2}"/>
              </a:ext>
            </a:extLst>
          </p:cNvPr>
          <p:cNvSpPr>
            <a:spLocks noGrp="1" noChangeArrowheads="1"/>
          </p:cNvSpPr>
          <p:nvPr>
            <p:ph type="body" idx="1"/>
          </p:nvPr>
        </p:nvSpPr>
        <p:spPr/>
        <p:txBody>
          <a:bodyPr/>
          <a:lstStyle/>
          <a:p>
            <a:pPr eaLnBrk="1" hangingPunct="1">
              <a:defRPr/>
            </a:pPr>
            <a:endParaRPr lang="zh-CN" alt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3.xml"/><Relationship Id="rId1" Type="http://schemas.openxmlformats.org/officeDocument/2006/relationships/themeOverride" Target="../theme/themeOverride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1E406C14-A99B-4248-83F7-1168E2498518}" type="datetimeFigureOut">
              <a:rPr lang="zh-CN" altLang="en-US" smtClean="0"/>
              <a:t>2025/03/20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D73B50-614A-4DC6-9CDD-3F90A45B10DE}" type="slidenum">
              <a:rPr lang="zh-CN" altLang="en-US" smtClean="0"/>
              <a:t>‹#›</a:t>
            </a:fld>
            <a:endParaRPr lang="zh-CN" altLang="en-US"/>
          </a:p>
        </p:txBody>
      </p:sp>
    </p:spTree>
    <p:extLst>
      <p:ext uri="{BB962C8B-B14F-4D97-AF65-F5344CB8AC3E}">
        <p14:creationId xmlns:p14="http://schemas.microsoft.com/office/powerpoint/2010/main" val="368782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E406C14-A99B-4248-83F7-1168E2498518}" type="datetimeFigureOut">
              <a:rPr lang="zh-CN" altLang="en-US" smtClean="0"/>
              <a:t>2025/03/20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D73B50-614A-4DC6-9CDD-3F90A45B10DE}" type="slidenum">
              <a:rPr lang="zh-CN" altLang="en-US" smtClean="0"/>
              <a:t>‹#›</a:t>
            </a:fld>
            <a:endParaRPr lang="zh-CN" altLang="en-US"/>
          </a:p>
        </p:txBody>
      </p:sp>
    </p:spTree>
    <p:extLst>
      <p:ext uri="{BB962C8B-B14F-4D97-AF65-F5344CB8AC3E}">
        <p14:creationId xmlns:p14="http://schemas.microsoft.com/office/powerpoint/2010/main" val="225956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E406C14-A99B-4248-83F7-1168E2498518}" type="datetimeFigureOut">
              <a:rPr lang="zh-CN" altLang="en-US" smtClean="0"/>
              <a:t>2025/03/20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D73B50-614A-4DC6-9CDD-3F90A45B10DE}" type="slidenum">
              <a:rPr lang="zh-CN" altLang="en-US" smtClean="0"/>
              <a:t>‹#›</a:t>
            </a:fld>
            <a:endParaRPr lang="zh-CN" altLang="en-US"/>
          </a:p>
        </p:txBody>
      </p:sp>
    </p:spTree>
    <p:extLst>
      <p:ext uri="{BB962C8B-B14F-4D97-AF65-F5344CB8AC3E}">
        <p14:creationId xmlns:p14="http://schemas.microsoft.com/office/powerpoint/2010/main" val="3039986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4656A672-C96A-4E6B-9032-B4A170F9E0AA}"/>
              </a:ext>
            </a:extLst>
          </p:cNvPr>
          <p:cNvSpPr>
            <a:spLocks noChangeArrowheads="1"/>
          </p:cNvSpPr>
          <p:nvPr userDrawn="1"/>
        </p:nvSpPr>
        <p:spPr bwMode="auto">
          <a:xfrm>
            <a:off x="0" y="2330450"/>
            <a:ext cx="89916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p:spPr>
        <p:txBody>
          <a:bodyPr wrap="none" anchor="ctr"/>
          <a:lstStyle/>
          <a:p>
            <a:pPr>
              <a:defRPr/>
            </a:pPr>
            <a:endParaRPr lang="zh-CN" altLang="en-US">
              <a:latin typeface="Times New Roman" charset="0"/>
              <a:ea typeface="ヒラギノ角ゴ Pro W3" charset="0"/>
            </a:endParaRPr>
          </a:p>
        </p:txBody>
      </p:sp>
      <p:sp>
        <p:nvSpPr>
          <p:cNvPr id="3" name="Rectangle 14">
            <a:extLst>
              <a:ext uri="{FF2B5EF4-FFF2-40B4-BE49-F238E27FC236}">
                <a16:creationId xmlns:a16="http://schemas.microsoft.com/office/drawing/2014/main" id="{E23CCAB2-3C76-436F-8E4F-3FB45404CE3B}"/>
              </a:ext>
            </a:extLst>
          </p:cNvPr>
          <p:cNvSpPr>
            <a:spLocks noChangeArrowheads="1"/>
          </p:cNvSpPr>
          <p:nvPr userDrawn="1"/>
        </p:nvSpPr>
        <p:spPr bwMode="auto">
          <a:xfrm>
            <a:off x="457200" y="457200"/>
            <a:ext cx="8153400" cy="5791200"/>
          </a:xfrm>
          <a:prstGeom prst="rect">
            <a:avLst/>
          </a:prstGeom>
          <a:solidFill>
            <a:srgbClr val="FFFFFF"/>
          </a:solidFill>
          <a:ln w="28575">
            <a:solidFill>
              <a:srgbClr val="996633"/>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defRPr/>
            </a:pPr>
            <a:endParaRPr lang="zh-CN" altLang="en-US"/>
          </a:p>
        </p:txBody>
      </p:sp>
    </p:spTree>
    <p:extLst>
      <p:ext uri="{BB962C8B-B14F-4D97-AF65-F5344CB8AC3E}">
        <p14:creationId xmlns:p14="http://schemas.microsoft.com/office/powerpoint/2010/main" val="3139051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20873A72-F4B7-4C20-AEBB-36F8E26C6BEB}"/>
              </a:ext>
            </a:extLst>
          </p:cNvPr>
          <p:cNvSpPr>
            <a:spLocks noChangeArrowheads="1"/>
          </p:cNvSpPr>
          <p:nvPr userDrawn="1"/>
        </p:nvSpPr>
        <p:spPr bwMode="auto">
          <a:xfrm>
            <a:off x="0" y="2330450"/>
            <a:ext cx="89916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p:spPr>
        <p:txBody>
          <a:bodyPr wrap="none" anchor="ctr"/>
          <a:lstStyle/>
          <a:p>
            <a:pPr>
              <a:defRPr/>
            </a:pPr>
            <a:endParaRPr lang="zh-CN" altLang="en-US">
              <a:latin typeface="Times New Roman" charset="0"/>
              <a:ea typeface="ヒラギノ角ゴ Pro W3" charset="0"/>
              <a:cs typeface="+mn-cs"/>
            </a:endParaRPr>
          </a:p>
        </p:txBody>
      </p:sp>
      <p:sp>
        <p:nvSpPr>
          <p:cNvPr id="3" name="Rectangle 14">
            <a:extLst>
              <a:ext uri="{FF2B5EF4-FFF2-40B4-BE49-F238E27FC236}">
                <a16:creationId xmlns:a16="http://schemas.microsoft.com/office/drawing/2014/main" id="{C4C86820-40F7-473C-8F4C-93D6B1111B03}"/>
              </a:ext>
            </a:extLst>
          </p:cNvPr>
          <p:cNvSpPr>
            <a:spLocks noChangeArrowheads="1"/>
          </p:cNvSpPr>
          <p:nvPr userDrawn="1"/>
        </p:nvSpPr>
        <p:spPr bwMode="auto">
          <a:xfrm>
            <a:off x="457200" y="457200"/>
            <a:ext cx="8153400" cy="5791200"/>
          </a:xfrm>
          <a:prstGeom prst="rect">
            <a:avLst/>
          </a:prstGeom>
          <a:solidFill>
            <a:srgbClr val="FFFFFF"/>
          </a:solidFill>
          <a:ln w="28575">
            <a:solidFill>
              <a:srgbClr val="996633"/>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a:cs typeface="ヒラギノ角ゴ Pro W3"/>
              </a:defRPr>
            </a:lvl1pPr>
            <a:lvl2pPr marL="742950" indent="-285750">
              <a:defRPr sz="2400">
                <a:solidFill>
                  <a:schemeClr val="tx1"/>
                </a:solidFill>
                <a:latin typeface="Times New Roman" panose="02020603050405020304" pitchFamily="18" charset="0"/>
                <a:ea typeface="ヒラギノ角ゴ Pro W3"/>
                <a:cs typeface="ヒラギノ角ゴ Pro W3"/>
              </a:defRPr>
            </a:lvl2pPr>
            <a:lvl3pPr marL="1143000" indent="-228600">
              <a:defRPr sz="2400">
                <a:solidFill>
                  <a:schemeClr val="tx1"/>
                </a:solidFill>
                <a:latin typeface="Times New Roman" panose="02020603050405020304" pitchFamily="18" charset="0"/>
                <a:ea typeface="ヒラギノ角ゴ Pro W3"/>
                <a:cs typeface="ヒラギノ角ゴ Pro W3"/>
              </a:defRPr>
            </a:lvl3pPr>
            <a:lvl4pPr marL="1600200" indent="-228600">
              <a:defRPr sz="2400">
                <a:solidFill>
                  <a:schemeClr val="tx1"/>
                </a:solidFill>
                <a:latin typeface="Times New Roman" panose="02020603050405020304" pitchFamily="18" charset="0"/>
                <a:ea typeface="ヒラギノ角ゴ Pro W3"/>
                <a:cs typeface="ヒラギノ角ゴ Pro W3"/>
              </a:defRPr>
            </a:lvl4pPr>
            <a:lvl5pPr marL="2057400" indent="-228600">
              <a:defRPr sz="2400">
                <a:solidFill>
                  <a:schemeClr val="tx1"/>
                </a:solidFill>
                <a:latin typeface="Times New Roman" panose="02020603050405020304" pitchFamily="18" charset="0"/>
                <a:ea typeface="ヒラギノ角ゴ Pro W3"/>
                <a:cs typeface="ヒラギノ角ゴ Pro W3"/>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a:cs typeface="ヒラギノ角ゴ Pro W3"/>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a:cs typeface="ヒラギノ角ゴ Pro W3"/>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a:cs typeface="ヒラギノ角ゴ Pro W3"/>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a:cs typeface="ヒラギノ角ゴ Pro W3"/>
              </a:defRPr>
            </a:lvl9pPr>
          </a:lstStyle>
          <a:p>
            <a:pPr>
              <a:defRPr/>
            </a:pPr>
            <a:endParaRPr lang="zh-CN" altLang="en-US"/>
          </a:p>
        </p:txBody>
      </p:sp>
    </p:spTree>
    <p:extLst>
      <p:ext uri="{BB962C8B-B14F-4D97-AF65-F5344CB8AC3E}">
        <p14:creationId xmlns:p14="http://schemas.microsoft.com/office/powerpoint/2010/main" val="1535652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ltLang="zh-CN"/>
              <a:t>Click to edit Master title style</a:t>
            </a:r>
            <a:endParaRPr lang="zh-CN" altLang="en-US"/>
          </a:p>
        </p:txBody>
      </p:sp>
      <p:sp>
        <p:nvSpPr>
          <p:cNvPr id="3" name="Content Placeholder 2"/>
          <p:cNvSpPr>
            <a:spLocks noGrp="1"/>
          </p:cNvSpPr>
          <p:nvPr>
            <p:ph idx="1"/>
          </p:nvPr>
        </p:nvSpPr>
        <p:spPr>
          <a:xfrm>
            <a:off x="457200" y="1600200"/>
            <a:ext cx="8229600" cy="4525963"/>
          </a:xfrm>
          <a:prstGeom prst="rect">
            <a:avLst/>
          </a:prstGeom>
        </p:spPr>
        <p:txBody>
          <a:bodyPr vert="horz"/>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5168907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vert="horz"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extLst>
      <p:ext uri="{BB962C8B-B14F-4D97-AF65-F5344CB8AC3E}">
        <p14:creationId xmlns:p14="http://schemas.microsoft.com/office/powerpoint/2010/main" val="206434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762664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41605867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ltLang="zh-CN"/>
              <a:t>Click to edit Master title style</a:t>
            </a:r>
            <a:endParaRPr lang="zh-CN" altLang="en-US"/>
          </a:p>
        </p:txBody>
      </p:sp>
    </p:spTree>
    <p:extLst>
      <p:ext uri="{BB962C8B-B14F-4D97-AF65-F5344CB8AC3E}">
        <p14:creationId xmlns:p14="http://schemas.microsoft.com/office/powerpoint/2010/main" val="6272478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56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E406C14-A99B-4248-83F7-1168E2498518}" type="datetimeFigureOut">
              <a:rPr lang="zh-CN" altLang="en-US" smtClean="0"/>
              <a:t>2025/03/20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D73B50-614A-4DC6-9CDD-3F90A45B10DE}" type="slidenum">
              <a:rPr lang="zh-CN" altLang="en-US" smtClean="0"/>
              <a:t>‹#›</a:t>
            </a:fld>
            <a:endParaRPr lang="zh-CN" altLang="en-US"/>
          </a:p>
        </p:txBody>
      </p:sp>
    </p:spTree>
    <p:extLst>
      <p:ext uri="{BB962C8B-B14F-4D97-AF65-F5344CB8AC3E}">
        <p14:creationId xmlns:p14="http://schemas.microsoft.com/office/powerpoint/2010/main" val="275221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vert="horz"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3775942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vert="horz"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8037621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vert="horz"/>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8946171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463958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4086225" cy="4267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05363" y="1752600"/>
            <a:ext cx="4087812" cy="42672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AED56F7C-0231-4359-9F36-0B9B28E2AF19}"/>
              </a:ext>
            </a:extLst>
          </p:cNvPr>
          <p:cNvSpPr>
            <a:spLocks noGrp="1" noChangeArrowheads="1"/>
          </p:cNvSpPr>
          <p:nvPr>
            <p:ph type="dt" sz="half" idx="10"/>
          </p:nvPr>
        </p:nvSpPr>
        <p:spPr>
          <a:xfrm>
            <a:off x="609600" y="6245225"/>
            <a:ext cx="1981200" cy="476250"/>
          </a:xfrm>
          <a:prstGeom prst="rect">
            <a:avLst/>
          </a:prstGeom>
        </p:spPr>
        <p:txBody>
          <a:bodyPr vert="horz" wrap="square" lIns="91440" tIns="45720" rIns="91440" bIns="45720" numCol="1" anchor="t" anchorCtr="0" compatLnSpc="1">
            <a:prstTxWarp prst="textNoShape">
              <a:avLst/>
            </a:prstTxWarp>
          </a:bodyPr>
          <a:lstStyle>
            <a:lvl1pPr>
              <a:defRPr>
                <a:ea typeface="ヒラギノ角ゴ Pro W3" pitchFamily="-128" charset="-128"/>
                <a:cs typeface="+mn-cs"/>
              </a:defRPr>
            </a:lvl1pPr>
          </a:lstStyle>
          <a:p>
            <a:pPr>
              <a:defRPr/>
            </a:pPr>
            <a:fld id="{54D49EDC-4EFA-44F7-B85F-7228632F1FD2}" type="datetime1">
              <a:rPr lang="zh-CN" altLang="en-US"/>
              <a:pPr>
                <a:defRPr/>
              </a:pPr>
              <a:t>2025/03/20</a:t>
            </a:fld>
            <a:endParaRPr lang="en-US" altLang="zh-CN"/>
          </a:p>
        </p:txBody>
      </p:sp>
      <p:sp>
        <p:nvSpPr>
          <p:cNvPr id="6" name="Rectangle 7">
            <a:extLst>
              <a:ext uri="{FF2B5EF4-FFF2-40B4-BE49-F238E27FC236}">
                <a16:creationId xmlns:a16="http://schemas.microsoft.com/office/drawing/2014/main" id="{A035B908-B795-4BD5-9144-0A047244FD18}"/>
              </a:ext>
            </a:extLst>
          </p:cNvPr>
          <p:cNvSpPr>
            <a:spLocks noGrp="1" noChangeArrowheads="1"/>
          </p:cNvSpPr>
          <p:nvPr>
            <p:ph type="ftr" sz="quarter" idx="11"/>
          </p:nvPr>
        </p:nvSpPr>
        <p:spPr>
          <a:xfrm>
            <a:off x="3124200" y="6245225"/>
            <a:ext cx="2895600" cy="476250"/>
          </a:xfrm>
          <a:prstGeom prst="rect">
            <a:avLst/>
          </a:prstGeom>
        </p:spPr>
        <p:txBody>
          <a:bodyPr/>
          <a:lstStyle>
            <a:lvl1pPr>
              <a:defRPr>
                <a:latin typeface="Times New Roman" charset="0"/>
                <a:ea typeface="ヒラギノ角ゴ Pro W3" charset="0"/>
                <a:cs typeface="ヒラギノ角ゴ Pro W3" charset="0"/>
              </a:defRPr>
            </a:lvl1pPr>
          </a:lstStyle>
          <a:p>
            <a:pPr>
              <a:defRPr/>
            </a:pPr>
            <a:endParaRPr lang="en-US" altLang="zh-CN"/>
          </a:p>
        </p:txBody>
      </p:sp>
      <p:sp>
        <p:nvSpPr>
          <p:cNvPr id="7" name="Rectangle 8">
            <a:extLst>
              <a:ext uri="{FF2B5EF4-FFF2-40B4-BE49-F238E27FC236}">
                <a16:creationId xmlns:a16="http://schemas.microsoft.com/office/drawing/2014/main" id="{3A607BAF-295C-4E47-A0E6-63230D1FF244}"/>
              </a:ext>
            </a:extLst>
          </p:cNvPr>
          <p:cNvSpPr>
            <a:spLocks noGrp="1" noChangeArrowheads="1"/>
          </p:cNvSpPr>
          <p:nvPr>
            <p:ph type="sldNum" sz="quarter" idx="12"/>
          </p:nvPr>
        </p:nvSpPr>
        <p:spPr>
          <a:xfrm>
            <a:off x="6553200" y="6245225"/>
            <a:ext cx="1981200" cy="476250"/>
          </a:xfrm>
          <a:prstGeom prst="rect">
            <a:avLst/>
          </a:prstGeom>
        </p:spPr>
        <p:txBody>
          <a:bodyPr vert="horz" wrap="square" lIns="91440" tIns="45720" rIns="91440" bIns="45720" numCol="1" anchor="t" anchorCtr="0" compatLnSpc="1">
            <a:prstTxWarp prst="textNoShape">
              <a:avLst/>
            </a:prstTxWarp>
          </a:bodyPr>
          <a:lstStyle>
            <a:lvl1pPr>
              <a:defRPr>
                <a:ea typeface="ヒラギノ角ゴ Pro W3" pitchFamily="-128" charset="-128"/>
                <a:cs typeface="+mn-cs"/>
              </a:defRPr>
            </a:lvl1pPr>
          </a:lstStyle>
          <a:p>
            <a:pPr>
              <a:defRPr/>
            </a:pPr>
            <a:fld id="{4F1A5B34-9B0A-492A-98D6-EDC8A1C27984}" type="slidenum">
              <a:rPr lang="en-US" altLang="zh-CN"/>
              <a:pPr>
                <a:defRPr/>
              </a:pPr>
              <a:t>‹#›</a:t>
            </a:fld>
            <a:endParaRPr lang="en-US" altLang="zh-CN"/>
          </a:p>
        </p:txBody>
      </p:sp>
    </p:spTree>
    <p:extLst>
      <p:ext uri="{BB962C8B-B14F-4D97-AF65-F5344CB8AC3E}">
        <p14:creationId xmlns:p14="http://schemas.microsoft.com/office/powerpoint/2010/main" val="35222814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noProof="1"/>
              <a:t>Click to edit Master title style</a:t>
            </a:r>
            <a:endParaRPr lang="en-US" noProof="1"/>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noProof="1"/>
              <a:t>Click to edit Master subtitle style</a:t>
            </a:r>
            <a:endParaRPr lang="en-US" noProof="1"/>
          </a:p>
        </p:txBody>
      </p:sp>
      <p:sp>
        <p:nvSpPr>
          <p:cNvPr id="4" name="Date Placeholder 29">
            <a:extLst>
              <a:ext uri="{FF2B5EF4-FFF2-40B4-BE49-F238E27FC236}">
                <a16:creationId xmlns:a16="http://schemas.microsoft.com/office/drawing/2014/main" id="{004CC7DD-7604-48C8-8A95-990FE5414990}"/>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18">
            <a:extLst>
              <a:ext uri="{FF2B5EF4-FFF2-40B4-BE49-F238E27FC236}">
                <a16:creationId xmlns:a16="http://schemas.microsoft.com/office/drawing/2014/main" id="{81CCBD0C-9329-4490-A4EB-3A8787ECDBF7}"/>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26">
            <a:extLst>
              <a:ext uri="{FF2B5EF4-FFF2-40B4-BE49-F238E27FC236}">
                <a16:creationId xmlns:a16="http://schemas.microsoft.com/office/drawing/2014/main" id="{8B6D9C07-234B-4135-9984-2D9D26EA78DE}"/>
              </a:ext>
            </a:extLst>
          </p:cNvPr>
          <p:cNvSpPr>
            <a:spLocks noGrp="1"/>
          </p:cNvSpPr>
          <p:nvPr>
            <p:ph type="sldNum" sz="quarter" idx="12"/>
          </p:nvPr>
        </p:nvSpPr>
        <p:spPr/>
        <p:txBody>
          <a:bodyPr/>
          <a:lstStyle>
            <a:lvl1pPr>
              <a:defRPr>
                <a:solidFill>
                  <a:srgbClr val="E2EDF2"/>
                </a:solidFill>
              </a:defRPr>
            </a:lvl1pPr>
          </a:lstStyle>
          <a:p>
            <a:pPr>
              <a:defRPr/>
            </a:pPr>
            <a:fld id="{48BF410A-5621-4EDA-BCD3-93E56C7FD82C}" type="slidenum">
              <a:rPr lang="zh-CN" altLang="en-US"/>
              <a:pPr>
                <a:defRPr/>
              </a:pPr>
              <a:t>‹#›</a:t>
            </a:fld>
            <a:endParaRPr lang="zh-CN" altLang="en-US"/>
          </a:p>
        </p:txBody>
      </p:sp>
    </p:spTree>
    <p:extLst>
      <p:ext uri="{BB962C8B-B14F-4D97-AF65-F5344CB8AC3E}">
        <p14:creationId xmlns:p14="http://schemas.microsoft.com/office/powerpoint/2010/main" val="746897518"/>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en-US" noProof="1"/>
          </a:p>
        </p:txBody>
      </p:sp>
      <p:sp>
        <p:nvSpPr>
          <p:cNvPr id="3" name="Content Placeholder 2"/>
          <p:cNvSpPr>
            <a:spLocks noGrp="1"/>
          </p:cNvSpPr>
          <p:nvPr>
            <p:ph idx="1"/>
          </p:nvPr>
        </p:nvSpPr>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4" name="Date Placeholder 9">
            <a:extLst>
              <a:ext uri="{FF2B5EF4-FFF2-40B4-BE49-F238E27FC236}">
                <a16:creationId xmlns:a16="http://schemas.microsoft.com/office/drawing/2014/main" id="{A2AC8906-6022-4A55-97B6-6D4DAC358A71}"/>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21">
            <a:extLst>
              <a:ext uri="{FF2B5EF4-FFF2-40B4-BE49-F238E27FC236}">
                <a16:creationId xmlns:a16="http://schemas.microsoft.com/office/drawing/2014/main" id="{449A783E-D005-4023-B88D-DC996C62BEC8}"/>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17">
            <a:extLst>
              <a:ext uri="{FF2B5EF4-FFF2-40B4-BE49-F238E27FC236}">
                <a16:creationId xmlns:a16="http://schemas.microsoft.com/office/drawing/2014/main" id="{1EC92BCB-54AB-47F9-8F42-9C67872F3F3A}"/>
              </a:ext>
            </a:extLst>
          </p:cNvPr>
          <p:cNvSpPr>
            <a:spLocks noGrp="1"/>
          </p:cNvSpPr>
          <p:nvPr>
            <p:ph type="sldNum" sz="quarter" idx="12"/>
          </p:nvPr>
        </p:nvSpPr>
        <p:spPr/>
        <p:txBody>
          <a:bodyPr/>
          <a:lstStyle>
            <a:lvl1pPr>
              <a:defRPr/>
            </a:lvl1pPr>
          </a:lstStyle>
          <a:p>
            <a:pPr>
              <a:defRPr/>
            </a:pPr>
            <a:fld id="{054394D6-CB9D-41CA-B19F-6A475C4D5A5A}" type="slidenum">
              <a:rPr lang="zh-CN" altLang="en-US"/>
              <a:pPr>
                <a:defRPr/>
              </a:pPr>
              <a:t>‹#›</a:t>
            </a:fld>
            <a:endParaRPr lang="zh-CN" altLang="en-US"/>
          </a:p>
        </p:txBody>
      </p:sp>
    </p:spTree>
    <p:extLst>
      <p:ext uri="{BB962C8B-B14F-4D97-AF65-F5344CB8AC3E}">
        <p14:creationId xmlns:p14="http://schemas.microsoft.com/office/powerpoint/2010/main" val="27056403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ltLang="zh-CN" noProof="1"/>
              <a:t>Click to edit Master title style</a:t>
            </a:r>
            <a:endParaRPr lang="en-US" noProof="1"/>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noProof="1"/>
              <a:t>Click to edit Master text styles</a:t>
            </a:r>
          </a:p>
        </p:txBody>
      </p:sp>
      <p:sp>
        <p:nvSpPr>
          <p:cNvPr id="4" name="Date Placeholder 3">
            <a:extLst>
              <a:ext uri="{FF2B5EF4-FFF2-40B4-BE49-F238E27FC236}">
                <a16:creationId xmlns:a16="http://schemas.microsoft.com/office/drawing/2014/main" id="{0287439C-6BC2-41B5-BDA2-102AD121BA9B}"/>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9C8F6F0F-6DCE-4F06-B280-FFAF4CAFA76C}"/>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FED80E1F-8F66-41A9-84A5-41588AF4ED96}"/>
              </a:ext>
            </a:extLst>
          </p:cNvPr>
          <p:cNvSpPr>
            <a:spLocks noGrp="1"/>
          </p:cNvSpPr>
          <p:nvPr>
            <p:ph type="sldNum" sz="quarter" idx="12"/>
          </p:nvPr>
        </p:nvSpPr>
        <p:spPr/>
        <p:txBody>
          <a:bodyPr/>
          <a:lstStyle>
            <a:lvl1pPr>
              <a:defRPr>
                <a:solidFill>
                  <a:srgbClr val="E2EDF2"/>
                </a:solidFill>
              </a:defRPr>
            </a:lvl1pPr>
          </a:lstStyle>
          <a:p>
            <a:pPr>
              <a:defRPr/>
            </a:pPr>
            <a:fld id="{9107F2F3-4060-47E2-867E-902652E3CC47}" type="slidenum">
              <a:rPr lang="zh-CN" altLang="en-US"/>
              <a:pPr>
                <a:defRPr/>
              </a:pPr>
              <a:t>‹#›</a:t>
            </a:fld>
            <a:endParaRPr lang="zh-CN" altLang="en-US"/>
          </a:p>
        </p:txBody>
      </p:sp>
    </p:spTree>
    <p:extLst>
      <p:ext uri="{BB962C8B-B14F-4D97-AF65-F5344CB8AC3E}">
        <p14:creationId xmlns:p14="http://schemas.microsoft.com/office/powerpoint/2010/main" val="4124870019"/>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ltLang="zh-CN" noProof="1"/>
              <a:t>Click to edit Master title style</a:t>
            </a:r>
            <a:endParaRPr lang="en-US" noProof="1"/>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5" name="Date Placeholder 9">
            <a:extLst>
              <a:ext uri="{FF2B5EF4-FFF2-40B4-BE49-F238E27FC236}">
                <a16:creationId xmlns:a16="http://schemas.microsoft.com/office/drawing/2014/main" id="{32FBF079-122D-41B6-BDB4-9ACF6884FC4C}"/>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21">
            <a:extLst>
              <a:ext uri="{FF2B5EF4-FFF2-40B4-BE49-F238E27FC236}">
                <a16:creationId xmlns:a16="http://schemas.microsoft.com/office/drawing/2014/main" id="{8AE0473F-2621-4985-BDE3-CE2A23E6ADC2}"/>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17">
            <a:extLst>
              <a:ext uri="{FF2B5EF4-FFF2-40B4-BE49-F238E27FC236}">
                <a16:creationId xmlns:a16="http://schemas.microsoft.com/office/drawing/2014/main" id="{82CDBC59-F83E-406D-BB52-A616F2A8BE9D}"/>
              </a:ext>
            </a:extLst>
          </p:cNvPr>
          <p:cNvSpPr>
            <a:spLocks noGrp="1"/>
          </p:cNvSpPr>
          <p:nvPr>
            <p:ph type="sldNum" sz="quarter" idx="12"/>
          </p:nvPr>
        </p:nvSpPr>
        <p:spPr/>
        <p:txBody>
          <a:bodyPr/>
          <a:lstStyle>
            <a:lvl1pPr>
              <a:defRPr/>
            </a:lvl1pPr>
          </a:lstStyle>
          <a:p>
            <a:pPr>
              <a:defRPr/>
            </a:pPr>
            <a:fld id="{19D1B7CD-8D4A-4E39-8F61-96F7CFDFD25A}" type="slidenum">
              <a:rPr lang="zh-CN" altLang="en-US"/>
              <a:pPr>
                <a:defRPr/>
              </a:pPr>
              <a:t>‹#›</a:t>
            </a:fld>
            <a:endParaRPr lang="zh-CN" altLang="en-US"/>
          </a:p>
        </p:txBody>
      </p:sp>
    </p:spTree>
    <p:extLst>
      <p:ext uri="{BB962C8B-B14F-4D97-AF65-F5344CB8AC3E}">
        <p14:creationId xmlns:p14="http://schemas.microsoft.com/office/powerpoint/2010/main" val="3286216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ltLang="zh-CN" noProof="1"/>
              <a:t>Click to edit Master title style</a:t>
            </a:r>
            <a:endParaRPr lang="en-US" noProof="1"/>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noProof="1"/>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ltLang="zh-CN" noProof="1"/>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7" name="Date Placeholder 9">
            <a:extLst>
              <a:ext uri="{FF2B5EF4-FFF2-40B4-BE49-F238E27FC236}">
                <a16:creationId xmlns:a16="http://schemas.microsoft.com/office/drawing/2014/main" id="{0A3470BF-E3D5-4715-98A0-13A1BAF0F635}"/>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21">
            <a:extLst>
              <a:ext uri="{FF2B5EF4-FFF2-40B4-BE49-F238E27FC236}">
                <a16:creationId xmlns:a16="http://schemas.microsoft.com/office/drawing/2014/main" id="{450D59A4-4487-4860-9636-BFA2D0363BB7}"/>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17">
            <a:extLst>
              <a:ext uri="{FF2B5EF4-FFF2-40B4-BE49-F238E27FC236}">
                <a16:creationId xmlns:a16="http://schemas.microsoft.com/office/drawing/2014/main" id="{699BC0F1-8C5C-40DC-9DAB-EF36F7898AAE}"/>
              </a:ext>
            </a:extLst>
          </p:cNvPr>
          <p:cNvSpPr>
            <a:spLocks noGrp="1"/>
          </p:cNvSpPr>
          <p:nvPr>
            <p:ph type="sldNum" sz="quarter" idx="12"/>
          </p:nvPr>
        </p:nvSpPr>
        <p:spPr/>
        <p:txBody>
          <a:bodyPr/>
          <a:lstStyle>
            <a:lvl1pPr>
              <a:defRPr/>
            </a:lvl1pPr>
          </a:lstStyle>
          <a:p>
            <a:pPr>
              <a:defRPr/>
            </a:pPr>
            <a:fld id="{B68F474C-1F8B-4268-AAAD-4DCD37EDAD95}" type="slidenum">
              <a:rPr lang="zh-CN" altLang="en-US"/>
              <a:pPr>
                <a:defRPr/>
              </a:pPr>
              <a:t>‹#›</a:t>
            </a:fld>
            <a:endParaRPr lang="zh-CN" altLang="en-US"/>
          </a:p>
        </p:txBody>
      </p:sp>
    </p:spTree>
    <p:extLst>
      <p:ext uri="{BB962C8B-B14F-4D97-AF65-F5344CB8AC3E}">
        <p14:creationId xmlns:p14="http://schemas.microsoft.com/office/powerpoint/2010/main" val="1550620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E406C14-A99B-4248-83F7-1168E2498518}" type="datetimeFigureOut">
              <a:rPr lang="zh-CN" altLang="en-US" smtClean="0"/>
              <a:t>2025/03/20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D73B50-614A-4DC6-9CDD-3F90A45B10DE}" type="slidenum">
              <a:rPr lang="zh-CN" altLang="en-US" smtClean="0"/>
              <a:t>‹#›</a:t>
            </a:fld>
            <a:endParaRPr lang="zh-CN" altLang="en-US"/>
          </a:p>
        </p:txBody>
      </p:sp>
    </p:spTree>
    <p:extLst>
      <p:ext uri="{BB962C8B-B14F-4D97-AF65-F5344CB8AC3E}">
        <p14:creationId xmlns:p14="http://schemas.microsoft.com/office/powerpoint/2010/main" val="4099927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ltLang="zh-CN" noProof="1"/>
              <a:t>Click to edit Master title style</a:t>
            </a:r>
            <a:endParaRPr lang="en-US" noProof="1"/>
          </a:p>
        </p:txBody>
      </p:sp>
      <p:sp>
        <p:nvSpPr>
          <p:cNvPr id="3" name="Date Placeholder 9">
            <a:extLst>
              <a:ext uri="{FF2B5EF4-FFF2-40B4-BE49-F238E27FC236}">
                <a16:creationId xmlns:a16="http://schemas.microsoft.com/office/drawing/2014/main" id="{70D23996-7A0F-4391-BC3E-0BF4F264970D}"/>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21">
            <a:extLst>
              <a:ext uri="{FF2B5EF4-FFF2-40B4-BE49-F238E27FC236}">
                <a16:creationId xmlns:a16="http://schemas.microsoft.com/office/drawing/2014/main" id="{EE8B1182-56D8-4FFA-B892-F63B87F2A027}"/>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17">
            <a:extLst>
              <a:ext uri="{FF2B5EF4-FFF2-40B4-BE49-F238E27FC236}">
                <a16:creationId xmlns:a16="http://schemas.microsoft.com/office/drawing/2014/main" id="{73BA115A-C866-4538-A170-75477F5F1EFB}"/>
              </a:ext>
            </a:extLst>
          </p:cNvPr>
          <p:cNvSpPr>
            <a:spLocks noGrp="1"/>
          </p:cNvSpPr>
          <p:nvPr>
            <p:ph type="sldNum" sz="quarter" idx="12"/>
          </p:nvPr>
        </p:nvSpPr>
        <p:spPr/>
        <p:txBody>
          <a:bodyPr/>
          <a:lstStyle>
            <a:lvl1pPr>
              <a:defRPr/>
            </a:lvl1pPr>
          </a:lstStyle>
          <a:p>
            <a:pPr>
              <a:defRPr/>
            </a:pPr>
            <a:fld id="{4093C894-8D2F-42B5-9722-75C71E2E3DF1}" type="slidenum">
              <a:rPr lang="zh-CN" altLang="en-US"/>
              <a:pPr>
                <a:defRPr/>
              </a:pPr>
              <a:t>‹#›</a:t>
            </a:fld>
            <a:endParaRPr lang="zh-CN" altLang="en-US"/>
          </a:p>
        </p:txBody>
      </p:sp>
    </p:spTree>
    <p:extLst>
      <p:ext uri="{BB962C8B-B14F-4D97-AF65-F5344CB8AC3E}">
        <p14:creationId xmlns:p14="http://schemas.microsoft.com/office/powerpoint/2010/main" val="17566139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1B17A081-D922-4074-B4C3-FC5EC99AE1D7}"/>
              </a:ext>
            </a:extLst>
          </p:cNvPr>
          <p:cNvSpPr>
            <a:spLocks noGrp="1"/>
          </p:cNvSpPr>
          <p:nvPr>
            <p:ph type="dt" sz="half" idx="10"/>
          </p:nvPr>
        </p:nvSpPr>
        <p:spPr/>
        <p:txBody>
          <a:bodyPr/>
          <a:lstStyle>
            <a:lvl1pPr>
              <a:defRPr/>
            </a:lvl1pPr>
          </a:lstStyle>
          <a:p>
            <a:pPr>
              <a:defRPr/>
            </a:pPr>
            <a:endParaRPr lang="en-US" altLang="zh-CN"/>
          </a:p>
        </p:txBody>
      </p:sp>
      <p:sp>
        <p:nvSpPr>
          <p:cNvPr id="3" name="Footer Placeholder 21">
            <a:extLst>
              <a:ext uri="{FF2B5EF4-FFF2-40B4-BE49-F238E27FC236}">
                <a16:creationId xmlns:a16="http://schemas.microsoft.com/office/drawing/2014/main" id="{6BCAF412-D733-45D6-8C62-DEBB5C68F7E3}"/>
              </a:ext>
            </a:extLst>
          </p:cNvPr>
          <p:cNvSpPr>
            <a:spLocks noGrp="1"/>
          </p:cNvSpPr>
          <p:nvPr>
            <p:ph type="ftr" sz="quarter" idx="11"/>
          </p:nvPr>
        </p:nvSpPr>
        <p:spPr/>
        <p:txBody>
          <a:bodyPr/>
          <a:lstStyle>
            <a:lvl1pPr>
              <a:defRPr/>
            </a:lvl1pPr>
          </a:lstStyle>
          <a:p>
            <a:pPr>
              <a:defRPr/>
            </a:pPr>
            <a:endParaRPr lang="en-US" altLang="zh-CN"/>
          </a:p>
        </p:txBody>
      </p:sp>
      <p:sp>
        <p:nvSpPr>
          <p:cNvPr id="4" name="Slide Number Placeholder 17">
            <a:extLst>
              <a:ext uri="{FF2B5EF4-FFF2-40B4-BE49-F238E27FC236}">
                <a16:creationId xmlns:a16="http://schemas.microsoft.com/office/drawing/2014/main" id="{581F06CD-FB20-401F-8F0F-FF613849E133}"/>
              </a:ext>
            </a:extLst>
          </p:cNvPr>
          <p:cNvSpPr>
            <a:spLocks noGrp="1"/>
          </p:cNvSpPr>
          <p:nvPr>
            <p:ph type="sldNum" sz="quarter" idx="12"/>
          </p:nvPr>
        </p:nvSpPr>
        <p:spPr/>
        <p:txBody>
          <a:bodyPr/>
          <a:lstStyle>
            <a:lvl1pPr>
              <a:defRPr/>
            </a:lvl1pPr>
          </a:lstStyle>
          <a:p>
            <a:pPr>
              <a:defRPr/>
            </a:pPr>
            <a:fld id="{7C56C18B-B8B2-4851-A0DB-E990EABBE4B3}" type="slidenum">
              <a:rPr lang="zh-CN" altLang="en-US"/>
              <a:pPr>
                <a:defRPr/>
              </a:pPr>
              <a:t>‹#›</a:t>
            </a:fld>
            <a:endParaRPr lang="zh-CN" altLang="en-US"/>
          </a:p>
        </p:txBody>
      </p:sp>
    </p:spTree>
    <p:extLst>
      <p:ext uri="{BB962C8B-B14F-4D97-AF65-F5344CB8AC3E}">
        <p14:creationId xmlns:p14="http://schemas.microsoft.com/office/powerpoint/2010/main" val="20156703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ltLang="zh-CN" noProof="1"/>
              <a:t>Click to edit Master title style</a:t>
            </a:r>
            <a:endParaRPr lang="en-US" noProof="1"/>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ltLang="zh-CN" noProof="1"/>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5" name="Date Placeholder 9">
            <a:extLst>
              <a:ext uri="{FF2B5EF4-FFF2-40B4-BE49-F238E27FC236}">
                <a16:creationId xmlns:a16="http://schemas.microsoft.com/office/drawing/2014/main" id="{8D457DC0-823F-4B74-A6D9-9FD4766EF2ED}"/>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21">
            <a:extLst>
              <a:ext uri="{FF2B5EF4-FFF2-40B4-BE49-F238E27FC236}">
                <a16:creationId xmlns:a16="http://schemas.microsoft.com/office/drawing/2014/main" id="{A3D7B0ED-E34A-46C7-938D-627A1B1AD6B0}"/>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17">
            <a:extLst>
              <a:ext uri="{FF2B5EF4-FFF2-40B4-BE49-F238E27FC236}">
                <a16:creationId xmlns:a16="http://schemas.microsoft.com/office/drawing/2014/main" id="{0462EF98-A702-4D21-95D7-CC4229A7CFFC}"/>
              </a:ext>
            </a:extLst>
          </p:cNvPr>
          <p:cNvSpPr>
            <a:spLocks noGrp="1"/>
          </p:cNvSpPr>
          <p:nvPr>
            <p:ph type="sldNum" sz="quarter" idx="12"/>
          </p:nvPr>
        </p:nvSpPr>
        <p:spPr/>
        <p:txBody>
          <a:bodyPr/>
          <a:lstStyle>
            <a:lvl1pPr>
              <a:defRPr/>
            </a:lvl1pPr>
          </a:lstStyle>
          <a:p>
            <a:pPr>
              <a:defRPr/>
            </a:pPr>
            <a:fld id="{BA7D9ADA-98BE-4EC3-AC10-6CBAABF8BDEC}" type="slidenum">
              <a:rPr lang="zh-CN" altLang="en-US"/>
              <a:pPr>
                <a:defRPr/>
              </a:pPr>
              <a:t>‹#›</a:t>
            </a:fld>
            <a:endParaRPr lang="zh-CN" altLang="en-US"/>
          </a:p>
        </p:txBody>
      </p:sp>
    </p:spTree>
    <p:extLst>
      <p:ext uri="{BB962C8B-B14F-4D97-AF65-F5344CB8AC3E}">
        <p14:creationId xmlns:p14="http://schemas.microsoft.com/office/powerpoint/2010/main" val="9335387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a:extLst>
              <a:ext uri="{FF2B5EF4-FFF2-40B4-BE49-F238E27FC236}">
                <a16:creationId xmlns:a16="http://schemas.microsoft.com/office/drawing/2014/main" id="{2F55B575-99E5-4041-9D91-9928ADA00F42}"/>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ndParaRPr>
          </a:p>
        </p:txBody>
      </p:sp>
      <p:sp>
        <p:nvSpPr>
          <p:cNvPr id="6" name="Right Triangle 14">
            <a:extLst>
              <a:ext uri="{FF2B5EF4-FFF2-40B4-BE49-F238E27FC236}">
                <a16:creationId xmlns:a16="http://schemas.microsoft.com/office/drawing/2014/main" id="{AEE41F2C-B23F-4F7D-A24B-84A12D52E450}"/>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ltLang="zh-CN">
              <a:solidFill>
                <a:srgbClr val="FFFFFF"/>
              </a:solidFill>
            </a:endParaRPr>
          </a:p>
        </p:txBody>
      </p:sp>
      <p:sp>
        <p:nvSpPr>
          <p:cNvPr id="7" name="Freeform 15">
            <a:extLst>
              <a:ext uri="{FF2B5EF4-FFF2-40B4-BE49-F238E27FC236}">
                <a16:creationId xmlns:a16="http://schemas.microsoft.com/office/drawing/2014/main" id="{602FDD5B-DFF0-4968-A11F-9244CE14F95B}"/>
              </a:ext>
            </a:extLst>
          </p:cNvPr>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a:latin typeface="Constantia" panose="02030602050306030303" pitchFamily="18" charset="0"/>
            </a:endParaRPr>
          </a:p>
        </p:txBody>
      </p:sp>
      <p:sp>
        <p:nvSpPr>
          <p:cNvPr id="8" name="Freeform 16">
            <a:extLst>
              <a:ext uri="{FF2B5EF4-FFF2-40B4-BE49-F238E27FC236}">
                <a16:creationId xmlns:a16="http://schemas.microsoft.com/office/drawing/2014/main" id="{594AF814-F1EE-4A8A-A34C-91C96341FE98}"/>
              </a:ext>
            </a:extLst>
          </p:cNvPr>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a:latin typeface="Constantia" panose="02030602050306030303" pitchFamily="18" charset="0"/>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ltLang="zh-CN" noProof="1"/>
              <a:t>Click to edit Master title style</a:t>
            </a:r>
            <a:endParaRPr lang="en-US" noProof="1"/>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ltLang="zh-CN" noProof="1"/>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altLang="zh-CN" noProof="0"/>
              <a:t>Click icon to add picture</a:t>
            </a:r>
            <a:endParaRPr lang="en-US" noProof="0" dirty="0"/>
          </a:p>
        </p:txBody>
      </p:sp>
      <p:sp>
        <p:nvSpPr>
          <p:cNvPr id="9" name="Date Placeholder 4">
            <a:extLst>
              <a:ext uri="{FF2B5EF4-FFF2-40B4-BE49-F238E27FC236}">
                <a16:creationId xmlns:a16="http://schemas.microsoft.com/office/drawing/2014/main" id="{4699B90F-6D7F-4239-AFB3-513FE71846A1}"/>
              </a:ext>
            </a:extLst>
          </p:cNvPr>
          <p:cNvSpPr>
            <a:spLocks noGrp="1"/>
          </p:cNvSpPr>
          <p:nvPr>
            <p:ph type="dt" sz="half" idx="10"/>
          </p:nvPr>
        </p:nvSpPr>
        <p:spPr/>
        <p:txBody>
          <a:bodyPr/>
          <a:lstStyle>
            <a:lvl1pPr>
              <a:defRPr/>
            </a:lvl1pPr>
          </a:lstStyle>
          <a:p>
            <a:pPr>
              <a:defRPr/>
            </a:pPr>
            <a:endParaRPr lang="en-US" altLang="zh-CN"/>
          </a:p>
        </p:txBody>
      </p:sp>
      <p:sp>
        <p:nvSpPr>
          <p:cNvPr id="10" name="Footer Placeholder 5">
            <a:extLst>
              <a:ext uri="{FF2B5EF4-FFF2-40B4-BE49-F238E27FC236}">
                <a16:creationId xmlns:a16="http://schemas.microsoft.com/office/drawing/2014/main" id="{713D3DF1-3C67-4B68-8653-C3807A9827EF}"/>
              </a:ext>
            </a:extLst>
          </p:cNvPr>
          <p:cNvSpPr>
            <a:spLocks noGrp="1"/>
          </p:cNvSpPr>
          <p:nvPr>
            <p:ph type="ftr" sz="quarter" idx="11"/>
          </p:nvPr>
        </p:nvSpPr>
        <p:spPr/>
        <p:txBody>
          <a:bodyPr/>
          <a:lstStyle>
            <a:lvl1pPr>
              <a:defRPr/>
            </a:lvl1pPr>
          </a:lstStyle>
          <a:p>
            <a:pPr>
              <a:defRPr/>
            </a:pPr>
            <a:endParaRPr lang="en-US" altLang="zh-CN"/>
          </a:p>
        </p:txBody>
      </p:sp>
      <p:sp>
        <p:nvSpPr>
          <p:cNvPr id="11" name="Slide Number Placeholder 6">
            <a:extLst>
              <a:ext uri="{FF2B5EF4-FFF2-40B4-BE49-F238E27FC236}">
                <a16:creationId xmlns:a16="http://schemas.microsoft.com/office/drawing/2014/main" id="{6B706694-D51F-47EA-B0DA-433482318AE4}"/>
              </a:ext>
            </a:extLst>
          </p:cNvPr>
          <p:cNvSpPr>
            <a:spLocks noGrp="1"/>
          </p:cNvSpPr>
          <p:nvPr>
            <p:ph type="sldNum" sz="quarter" idx="12"/>
          </p:nvPr>
        </p:nvSpPr>
        <p:spPr>
          <a:xfrm>
            <a:off x="8077200" y="6356350"/>
            <a:ext cx="609600" cy="365125"/>
          </a:xfrm>
        </p:spPr>
        <p:txBody>
          <a:bodyPr/>
          <a:lstStyle>
            <a:lvl1pPr>
              <a:defRPr/>
            </a:lvl1pPr>
          </a:lstStyle>
          <a:p>
            <a:pPr>
              <a:defRPr/>
            </a:pPr>
            <a:fld id="{95992160-097E-4F8B-91D5-986210AB2691}" type="slidenum">
              <a:rPr lang="zh-CN" altLang="en-US"/>
              <a:pPr>
                <a:defRPr/>
              </a:pPr>
              <a:t>‹#›</a:t>
            </a:fld>
            <a:endParaRPr lang="zh-CN" altLang="en-US"/>
          </a:p>
        </p:txBody>
      </p:sp>
    </p:spTree>
    <p:extLst>
      <p:ext uri="{BB962C8B-B14F-4D97-AF65-F5344CB8AC3E}">
        <p14:creationId xmlns:p14="http://schemas.microsoft.com/office/powerpoint/2010/main" val="32331635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noProof="1"/>
              <a:t>Click to edit Master title style</a:t>
            </a:r>
            <a:endParaRPr lang="en-US" noProof="1"/>
          </a:p>
        </p:txBody>
      </p:sp>
      <p:sp>
        <p:nvSpPr>
          <p:cNvPr id="3" name="Vertical Text Placeholder 2"/>
          <p:cNvSpPr>
            <a:spLocks noGrp="1"/>
          </p:cNvSpPr>
          <p:nvPr>
            <p:ph type="body" orient="vert" idx="1"/>
          </p:nvPr>
        </p:nvSpPr>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4" name="Date Placeholder 9">
            <a:extLst>
              <a:ext uri="{FF2B5EF4-FFF2-40B4-BE49-F238E27FC236}">
                <a16:creationId xmlns:a16="http://schemas.microsoft.com/office/drawing/2014/main" id="{DF64F788-F7F5-479A-ACE2-7375841B602D}"/>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21">
            <a:extLst>
              <a:ext uri="{FF2B5EF4-FFF2-40B4-BE49-F238E27FC236}">
                <a16:creationId xmlns:a16="http://schemas.microsoft.com/office/drawing/2014/main" id="{F6ADE688-4F52-43D8-8331-55DF1910E8C9}"/>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17">
            <a:extLst>
              <a:ext uri="{FF2B5EF4-FFF2-40B4-BE49-F238E27FC236}">
                <a16:creationId xmlns:a16="http://schemas.microsoft.com/office/drawing/2014/main" id="{99381EC2-70D6-43FE-917F-986FA32D951F}"/>
              </a:ext>
            </a:extLst>
          </p:cNvPr>
          <p:cNvSpPr>
            <a:spLocks noGrp="1"/>
          </p:cNvSpPr>
          <p:nvPr>
            <p:ph type="sldNum" sz="quarter" idx="12"/>
          </p:nvPr>
        </p:nvSpPr>
        <p:spPr/>
        <p:txBody>
          <a:bodyPr/>
          <a:lstStyle>
            <a:lvl1pPr>
              <a:defRPr/>
            </a:lvl1pPr>
          </a:lstStyle>
          <a:p>
            <a:pPr>
              <a:defRPr/>
            </a:pPr>
            <a:fld id="{FCA2A557-E8C1-4479-9E9A-901DDD7DF491}" type="slidenum">
              <a:rPr lang="zh-CN" altLang="en-US"/>
              <a:pPr>
                <a:defRPr/>
              </a:pPr>
              <a:t>‹#›</a:t>
            </a:fld>
            <a:endParaRPr lang="zh-CN" altLang="en-US"/>
          </a:p>
        </p:txBody>
      </p:sp>
    </p:spTree>
    <p:extLst>
      <p:ext uri="{BB962C8B-B14F-4D97-AF65-F5344CB8AC3E}">
        <p14:creationId xmlns:p14="http://schemas.microsoft.com/office/powerpoint/2010/main" val="31405159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ltLang="zh-CN" noProof="1"/>
              <a:t>Click to edit Master title style</a:t>
            </a:r>
            <a:endParaRPr lang="en-US" noProof="1"/>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en-US" noProof="1"/>
          </a:p>
        </p:txBody>
      </p:sp>
      <p:sp>
        <p:nvSpPr>
          <p:cNvPr id="4" name="Date Placeholder 9">
            <a:extLst>
              <a:ext uri="{FF2B5EF4-FFF2-40B4-BE49-F238E27FC236}">
                <a16:creationId xmlns:a16="http://schemas.microsoft.com/office/drawing/2014/main" id="{F91ED3D3-AA5B-41D8-8379-719E192D813D}"/>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21">
            <a:extLst>
              <a:ext uri="{FF2B5EF4-FFF2-40B4-BE49-F238E27FC236}">
                <a16:creationId xmlns:a16="http://schemas.microsoft.com/office/drawing/2014/main" id="{2AE06889-1648-49F7-B46C-FBD951C32D15}"/>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17">
            <a:extLst>
              <a:ext uri="{FF2B5EF4-FFF2-40B4-BE49-F238E27FC236}">
                <a16:creationId xmlns:a16="http://schemas.microsoft.com/office/drawing/2014/main" id="{F8A0A114-6340-4B93-8784-00F150A118DE}"/>
              </a:ext>
            </a:extLst>
          </p:cNvPr>
          <p:cNvSpPr>
            <a:spLocks noGrp="1"/>
          </p:cNvSpPr>
          <p:nvPr>
            <p:ph type="sldNum" sz="quarter" idx="12"/>
          </p:nvPr>
        </p:nvSpPr>
        <p:spPr/>
        <p:txBody>
          <a:bodyPr/>
          <a:lstStyle>
            <a:lvl1pPr>
              <a:defRPr/>
            </a:lvl1pPr>
          </a:lstStyle>
          <a:p>
            <a:pPr>
              <a:defRPr/>
            </a:pPr>
            <a:fld id="{819F4705-370C-4EC7-833C-25FC1B2FB090}" type="slidenum">
              <a:rPr lang="zh-CN" altLang="en-US"/>
              <a:pPr>
                <a:defRPr/>
              </a:pPr>
              <a:t>‹#›</a:t>
            </a:fld>
            <a:endParaRPr lang="zh-CN" altLang="en-US"/>
          </a:p>
        </p:txBody>
      </p:sp>
    </p:spTree>
    <p:extLst>
      <p:ext uri="{BB962C8B-B14F-4D97-AF65-F5344CB8AC3E}">
        <p14:creationId xmlns:p14="http://schemas.microsoft.com/office/powerpoint/2010/main" val="31013843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noProof="1"/>
              <a:t>Click to edit Master title style</a:t>
            </a:r>
            <a:endParaRPr lang="zh-CN" altLang="en-US" noProof="1"/>
          </a:p>
        </p:txBody>
      </p:sp>
      <p:sp>
        <p:nvSpPr>
          <p:cNvPr id="3" name="Text Placeholder 2"/>
          <p:cNvSpPr>
            <a:spLocks noGrp="1"/>
          </p:cNvSpPr>
          <p:nvPr>
            <p:ph type="body" sz="half" idx="1"/>
          </p:nvPr>
        </p:nvSpPr>
        <p:spPr>
          <a:xfrm>
            <a:off x="685800" y="1981200"/>
            <a:ext cx="3810000" cy="4114800"/>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half" idx="2"/>
          </p:nvPr>
        </p:nvSpPr>
        <p:spPr>
          <a:xfrm>
            <a:off x="4648200" y="1981200"/>
            <a:ext cx="3810000" cy="4114800"/>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Date Placeholder 9">
            <a:extLst>
              <a:ext uri="{FF2B5EF4-FFF2-40B4-BE49-F238E27FC236}">
                <a16:creationId xmlns:a16="http://schemas.microsoft.com/office/drawing/2014/main" id="{27DCDA0F-6399-49DA-9BCD-6ACFCBC1FECA}"/>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21">
            <a:extLst>
              <a:ext uri="{FF2B5EF4-FFF2-40B4-BE49-F238E27FC236}">
                <a16:creationId xmlns:a16="http://schemas.microsoft.com/office/drawing/2014/main" id="{0E6D8A9C-2C93-433F-9BD3-CDE762AC4890}"/>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17">
            <a:extLst>
              <a:ext uri="{FF2B5EF4-FFF2-40B4-BE49-F238E27FC236}">
                <a16:creationId xmlns:a16="http://schemas.microsoft.com/office/drawing/2014/main" id="{D050168E-CB6B-43CA-B8F4-BA36816C85C4}"/>
              </a:ext>
            </a:extLst>
          </p:cNvPr>
          <p:cNvSpPr>
            <a:spLocks noGrp="1"/>
          </p:cNvSpPr>
          <p:nvPr>
            <p:ph type="sldNum" sz="quarter" idx="12"/>
          </p:nvPr>
        </p:nvSpPr>
        <p:spPr/>
        <p:txBody>
          <a:bodyPr/>
          <a:lstStyle>
            <a:lvl1pPr>
              <a:defRPr/>
            </a:lvl1pPr>
          </a:lstStyle>
          <a:p>
            <a:pPr>
              <a:defRPr/>
            </a:pPr>
            <a:fld id="{A053297C-34AA-4881-A380-3015A1AA3B08}" type="slidenum">
              <a:rPr lang="zh-CN" altLang="en-US"/>
              <a:pPr>
                <a:defRPr/>
              </a:pPr>
              <a:t>‹#›</a:t>
            </a:fld>
            <a:endParaRPr lang="zh-CN" altLang="en-US"/>
          </a:p>
        </p:txBody>
      </p:sp>
    </p:spTree>
    <p:extLst>
      <p:ext uri="{BB962C8B-B14F-4D97-AF65-F5344CB8AC3E}">
        <p14:creationId xmlns:p14="http://schemas.microsoft.com/office/powerpoint/2010/main" val="356000929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noProof="1"/>
              <a:t>Click to edit Master title style</a:t>
            </a:r>
            <a:endParaRPr lang="zh-CN" altLang="en-US" noProof="1"/>
          </a:p>
        </p:txBody>
      </p:sp>
      <p:sp>
        <p:nvSpPr>
          <p:cNvPr id="3" name="Text Placeholder 2"/>
          <p:cNvSpPr>
            <a:spLocks noGrp="1"/>
          </p:cNvSpPr>
          <p:nvPr>
            <p:ph type="body" sz="half" idx="1"/>
          </p:nvPr>
        </p:nvSpPr>
        <p:spPr>
          <a:xfrm>
            <a:off x="685800" y="1981200"/>
            <a:ext cx="3810000" cy="4114800"/>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4" name="Content Placeholder 3"/>
          <p:cNvSpPr>
            <a:spLocks noGrp="1"/>
          </p:cNvSpPr>
          <p:nvPr>
            <p:ph sz="quarter" idx="2"/>
          </p:nvPr>
        </p:nvSpPr>
        <p:spPr>
          <a:xfrm>
            <a:off x="4648200" y="1981200"/>
            <a:ext cx="3810000" cy="1981200"/>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5" name="Content Placeholder 4"/>
          <p:cNvSpPr>
            <a:spLocks noGrp="1"/>
          </p:cNvSpPr>
          <p:nvPr>
            <p:ph sz="quarter" idx="3"/>
          </p:nvPr>
        </p:nvSpPr>
        <p:spPr>
          <a:xfrm>
            <a:off x="4648200" y="4114800"/>
            <a:ext cx="3810000" cy="1981200"/>
          </a:xfrm>
        </p:spPr>
        <p:txBody>
          <a:bodyPr/>
          <a:lstStyle/>
          <a:p>
            <a:pPr lvl="0"/>
            <a:r>
              <a:rPr lang="en-US" altLang="zh-CN" noProof="1"/>
              <a:t>Click to edit Master text styles</a:t>
            </a:r>
          </a:p>
          <a:p>
            <a:pPr lvl="1"/>
            <a:r>
              <a:rPr lang="en-US" altLang="zh-CN" noProof="1"/>
              <a:t>Second level</a:t>
            </a:r>
          </a:p>
          <a:p>
            <a:pPr lvl="2"/>
            <a:r>
              <a:rPr lang="en-US" altLang="zh-CN" noProof="1"/>
              <a:t>Third level</a:t>
            </a:r>
          </a:p>
          <a:p>
            <a:pPr lvl="3"/>
            <a:r>
              <a:rPr lang="en-US" altLang="zh-CN" noProof="1"/>
              <a:t>Fourth level</a:t>
            </a:r>
          </a:p>
          <a:p>
            <a:pPr lvl="4"/>
            <a:r>
              <a:rPr lang="en-US" altLang="zh-CN" noProof="1"/>
              <a:t>Fifth level</a:t>
            </a:r>
            <a:endParaRPr lang="zh-CN" altLang="en-US" noProof="1"/>
          </a:p>
        </p:txBody>
      </p:sp>
      <p:sp>
        <p:nvSpPr>
          <p:cNvPr id="6" name="Date Placeholder 9">
            <a:extLst>
              <a:ext uri="{FF2B5EF4-FFF2-40B4-BE49-F238E27FC236}">
                <a16:creationId xmlns:a16="http://schemas.microsoft.com/office/drawing/2014/main" id="{7B401179-0528-4380-9223-E12583E46400}"/>
              </a:ext>
            </a:extLst>
          </p:cNvPr>
          <p:cNvSpPr>
            <a:spLocks noGrp="1"/>
          </p:cNvSpPr>
          <p:nvPr>
            <p:ph type="dt" sz="half" idx="10"/>
          </p:nvPr>
        </p:nvSpPr>
        <p:spPr/>
        <p:txBody>
          <a:bodyPr/>
          <a:lstStyle>
            <a:lvl1pPr>
              <a:defRPr/>
            </a:lvl1pPr>
          </a:lstStyle>
          <a:p>
            <a:pPr>
              <a:defRPr/>
            </a:pPr>
            <a:endParaRPr lang="en-US" altLang="zh-CN"/>
          </a:p>
        </p:txBody>
      </p:sp>
      <p:sp>
        <p:nvSpPr>
          <p:cNvPr id="7" name="Footer Placeholder 21">
            <a:extLst>
              <a:ext uri="{FF2B5EF4-FFF2-40B4-BE49-F238E27FC236}">
                <a16:creationId xmlns:a16="http://schemas.microsoft.com/office/drawing/2014/main" id="{FA24F5C2-9E24-423D-98C1-293117B8FC86}"/>
              </a:ext>
            </a:extLst>
          </p:cNvPr>
          <p:cNvSpPr>
            <a:spLocks noGrp="1"/>
          </p:cNvSpPr>
          <p:nvPr>
            <p:ph type="ftr" sz="quarter" idx="11"/>
          </p:nvPr>
        </p:nvSpPr>
        <p:spPr/>
        <p:txBody>
          <a:bodyPr/>
          <a:lstStyle>
            <a:lvl1pPr>
              <a:defRPr/>
            </a:lvl1pPr>
          </a:lstStyle>
          <a:p>
            <a:pPr>
              <a:defRPr/>
            </a:pPr>
            <a:endParaRPr lang="en-US" altLang="zh-CN"/>
          </a:p>
        </p:txBody>
      </p:sp>
      <p:sp>
        <p:nvSpPr>
          <p:cNvPr id="8" name="Slide Number Placeholder 17">
            <a:extLst>
              <a:ext uri="{FF2B5EF4-FFF2-40B4-BE49-F238E27FC236}">
                <a16:creationId xmlns:a16="http://schemas.microsoft.com/office/drawing/2014/main" id="{69E848DD-A87F-4521-AE08-5F3AC548081F}"/>
              </a:ext>
            </a:extLst>
          </p:cNvPr>
          <p:cNvSpPr>
            <a:spLocks noGrp="1"/>
          </p:cNvSpPr>
          <p:nvPr>
            <p:ph type="sldNum" sz="quarter" idx="12"/>
          </p:nvPr>
        </p:nvSpPr>
        <p:spPr/>
        <p:txBody>
          <a:bodyPr/>
          <a:lstStyle>
            <a:lvl1pPr>
              <a:defRPr/>
            </a:lvl1pPr>
          </a:lstStyle>
          <a:p>
            <a:pPr>
              <a:defRPr/>
            </a:pPr>
            <a:fld id="{56845E87-70D9-4085-A7FE-4A379E9551DF}" type="slidenum">
              <a:rPr lang="zh-CN" altLang="en-US"/>
              <a:pPr>
                <a:defRPr/>
              </a:pPr>
              <a:t>‹#›</a:t>
            </a:fld>
            <a:endParaRPr lang="zh-CN" altLang="en-US"/>
          </a:p>
        </p:txBody>
      </p:sp>
    </p:spTree>
    <p:extLst>
      <p:ext uri="{BB962C8B-B14F-4D97-AF65-F5344CB8AC3E}">
        <p14:creationId xmlns:p14="http://schemas.microsoft.com/office/powerpoint/2010/main" val="977529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0">
            <a:extLst>
              <a:ext uri="{FF2B5EF4-FFF2-40B4-BE49-F238E27FC236}">
                <a16:creationId xmlns:a16="http://schemas.microsoft.com/office/drawing/2014/main" id="{61FD02F9-FF3A-42F2-87DD-C2E13AE7B29B}"/>
              </a:ext>
            </a:extLst>
          </p:cNvPr>
          <p:cNvSpPr>
            <a:spLocks noChangeArrowheads="1"/>
          </p:cNvSpPr>
          <p:nvPr userDrawn="1"/>
        </p:nvSpPr>
        <p:spPr bwMode="auto">
          <a:xfrm>
            <a:off x="0" y="2330450"/>
            <a:ext cx="8991600" cy="2241550"/>
          </a:xfrm>
          <a:prstGeom prst="rect">
            <a:avLst/>
          </a:prstGeom>
          <a:gradFill rotWithShape="1">
            <a:gsLst>
              <a:gs pos="0">
                <a:srgbClr val="3399FF"/>
              </a:gs>
              <a:gs pos="50000">
                <a:schemeClr val="hlink"/>
              </a:gs>
              <a:gs pos="100000">
                <a:srgbClr val="3399FF"/>
              </a:gs>
            </a:gsLst>
            <a:lin ang="2700000" scaled="1"/>
          </a:gradFill>
          <a:ln w="19050">
            <a:solidFill>
              <a:schemeClr val="tx2"/>
            </a:solidFill>
            <a:miter lim="800000"/>
            <a:headEnd/>
            <a:tailEnd/>
          </a:ln>
          <a:effectLst/>
        </p:spPr>
        <p:txBody>
          <a:bodyPr wrap="none" anchor="ctr"/>
          <a:lstStyle/>
          <a:p>
            <a:pPr>
              <a:defRPr/>
            </a:pPr>
            <a:endParaRPr lang="zh-CN" altLang="en-US">
              <a:latin typeface="Times New Roman" charset="0"/>
              <a:ea typeface="ヒラギノ角ゴ Pro W3" charset="0"/>
            </a:endParaRPr>
          </a:p>
        </p:txBody>
      </p:sp>
      <p:sp>
        <p:nvSpPr>
          <p:cNvPr id="3" name="Rectangle 14">
            <a:extLst>
              <a:ext uri="{FF2B5EF4-FFF2-40B4-BE49-F238E27FC236}">
                <a16:creationId xmlns:a16="http://schemas.microsoft.com/office/drawing/2014/main" id="{71291B76-B0DB-4A8A-9187-20857879EB11}"/>
              </a:ext>
            </a:extLst>
          </p:cNvPr>
          <p:cNvSpPr>
            <a:spLocks noChangeArrowheads="1"/>
          </p:cNvSpPr>
          <p:nvPr userDrawn="1"/>
        </p:nvSpPr>
        <p:spPr bwMode="auto">
          <a:xfrm>
            <a:off x="457200" y="457200"/>
            <a:ext cx="8153400" cy="5791200"/>
          </a:xfrm>
          <a:prstGeom prst="rect">
            <a:avLst/>
          </a:prstGeom>
          <a:solidFill>
            <a:srgbClr val="FFFFFF"/>
          </a:solidFill>
          <a:ln w="28575">
            <a:solidFill>
              <a:srgbClr val="996633"/>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defRPr/>
            </a:pPr>
            <a:endParaRPr lang="zh-CN" altLang="en-US"/>
          </a:p>
        </p:txBody>
      </p:sp>
    </p:spTree>
    <p:extLst>
      <p:ext uri="{BB962C8B-B14F-4D97-AF65-F5344CB8AC3E}">
        <p14:creationId xmlns:p14="http://schemas.microsoft.com/office/powerpoint/2010/main" val="234291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E406C14-A99B-4248-83F7-1168E2498518}" type="datetimeFigureOut">
              <a:rPr lang="zh-CN" altLang="en-US" smtClean="0"/>
              <a:t>2025/03/20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D73B50-614A-4DC6-9CDD-3F90A45B10DE}" type="slidenum">
              <a:rPr lang="zh-CN" altLang="en-US" smtClean="0"/>
              <a:t>‹#›</a:t>
            </a:fld>
            <a:endParaRPr lang="zh-CN" altLang="en-US"/>
          </a:p>
        </p:txBody>
      </p:sp>
    </p:spTree>
    <p:extLst>
      <p:ext uri="{BB962C8B-B14F-4D97-AF65-F5344CB8AC3E}">
        <p14:creationId xmlns:p14="http://schemas.microsoft.com/office/powerpoint/2010/main" val="1922063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1E406C14-A99B-4248-83F7-1168E2498518}" type="datetimeFigureOut">
              <a:rPr lang="zh-CN" altLang="en-US" smtClean="0"/>
              <a:t>2025/03/20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D73B50-614A-4DC6-9CDD-3F90A45B10DE}" type="slidenum">
              <a:rPr lang="zh-CN" altLang="en-US" smtClean="0"/>
              <a:t>‹#›</a:t>
            </a:fld>
            <a:endParaRPr lang="zh-CN" altLang="en-US"/>
          </a:p>
        </p:txBody>
      </p:sp>
    </p:spTree>
    <p:extLst>
      <p:ext uri="{BB962C8B-B14F-4D97-AF65-F5344CB8AC3E}">
        <p14:creationId xmlns:p14="http://schemas.microsoft.com/office/powerpoint/2010/main" val="19824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E406C14-A99B-4248-83F7-1168E2498518}" type="datetimeFigureOut">
              <a:rPr lang="zh-CN" altLang="en-US" smtClean="0"/>
              <a:t>2025/03/20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CD73B50-614A-4DC6-9CDD-3F90A45B10DE}" type="slidenum">
              <a:rPr lang="zh-CN" altLang="en-US" smtClean="0"/>
              <a:t>‹#›</a:t>
            </a:fld>
            <a:endParaRPr lang="zh-CN" altLang="en-US"/>
          </a:p>
        </p:txBody>
      </p:sp>
    </p:spTree>
    <p:extLst>
      <p:ext uri="{BB962C8B-B14F-4D97-AF65-F5344CB8AC3E}">
        <p14:creationId xmlns:p14="http://schemas.microsoft.com/office/powerpoint/2010/main" val="2419197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06C14-A99B-4248-83F7-1168E2498518}" type="datetimeFigureOut">
              <a:rPr lang="zh-CN" altLang="en-US" smtClean="0"/>
              <a:t>2025/03/20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CD73B50-614A-4DC6-9CDD-3F90A45B10DE}" type="slidenum">
              <a:rPr lang="zh-CN" altLang="en-US" smtClean="0"/>
              <a:t>‹#›</a:t>
            </a:fld>
            <a:endParaRPr lang="zh-CN" altLang="en-US"/>
          </a:p>
        </p:txBody>
      </p:sp>
    </p:spTree>
    <p:extLst>
      <p:ext uri="{BB962C8B-B14F-4D97-AF65-F5344CB8AC3E}">
        <p14:creationId xmlns:p14="http://schemas.microsoft.com/office/powerpoint/2010/main" val="636672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406C14-A99B-4248-83F7-1168E2498518}" type="datetimeFigureOut">
              <a:rPr lang="zh-CN" altLang="en-US" smtClean="0"/>
              <a:t>2025/03/20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D73B50-614A-4DC6-9CDD-3F90A45B10DE}" type="slidenum">
              <a:rPr lang="zh-CN" altLang="en-US" smtClean="0"/>
              <a:t>‹#›</a:t>
            </a:fld>
            <a:endParaRPr lang="zh-CN" altLang="en-US"/>
          </a:p>
        </p:txBody>
      </p:sp>
    </p:spTree>
    <p:extLst>
      <p:ext uri="{BB962C8B-B14F-4D97-AF65-F5344CB8AC3E}">
        <p14:creationId xmlns:p14="http://schemas.microsoft.com/office/powerpoint/2010/main" val="328768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E406C14-A99B-4248-83F7-1168E2498518}" type="datetimeFigureOut">
              <a:rPr lang="zh-CN" altLang="en-US" smtClean="0"/>
              <a:t>2025/03/20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D73B50-614A-4DC6-9CDD-3F90A45B10DE}" type="slidenum">
              <a:rPr lang="zh-CN" altLang="en-US" smtClean="0"/>
              <a:t>‹#›</a:t>
            </a:fld>
            <a:endParaRPr lang="zh-CN" altLang="en-US"/>
          </a:p>
        </p:txBody>
      </p:sp>
    </p:spTree>
    <p:extLst>
      <p:ext uri="{BB962C8B-B14F-4D97-AF65-F5344CB8AC3E}">
        <p14:creationId xmlns:p14="http://schemas.microsoft.com/office/powerpoint/2010/main" val="432726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4.jpe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3.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06C14-A99B-4248-83F7-1168E2498518}" type="datetimeFigureOut">
              <a:rPr lang="zh-CN" altLang="en-US" smtClean="0"/>
              <a:t>2025/03/20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3B50-614A-4DC6-9CDD-3F90A45B10DE}" type="slidenum">
              <a:rPr lang="zh-CN" altLang="en-US" smtClean="0"/>
              <a:t>‹#›</a:t>
            </a:fld>
            <a:endParaRPr lang="zh-CN" altLang="en-US"/>
          </a:p>
        </p:txBody>
      </p:sp>
    </p:spTree>
    <p:extLst>
      <p:ext uri="{BB962C8B-B14F-4D97-AF65-F5344CB8AC3E}">
        <p14:creationId xmlns:p14="http://schemas.microsoft.com/office/powerpoint/2010/main" val="2954905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30413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sz="3200" b="1">
          <a:solidFill>
            <a:schemeClr val="tx2"/>
          </a:solidFill>
          <a:latin typeface="+mj-lt"/>
          <a:ea typeface="+mj-ea"/>
          <a:cs typeface="ヒラギノ角ゴ Pro W3" charset="0"/>
        </a:defRPr>
      </a:lvl1pPr>
      <a:lvl2pPr algn="l" rtl="0" eaLnBrk="0" fontAlgn="base" hangingPunct="0">
        <a:spcBef>
          <a:spcPct val="0"/>
        </a:spcBef>
        <a:spcAft>
          <a:spcPct val="0"/>
        </a:spcAft>
        <a:defRPr sz="3200" b="1">
          <a:solidFill>
            <a:schemeClr val="tx2"/>
          </a:solidFill>
          <a:latin typeface="Arial" charset="0"/>
          <a:ea typeface="ヒラギノ角ゴ Pro W3" charset="0"/>
          <a:cs typeface="ヒラギノ角ゴ Pro W3" charset="0"/>
        </a:defRPr>
      </a:lvl2pPr>
      <a:lvl3pPr algn="l" rtl="0" eaLnBrk="0" fontAlgn="base" hangingPunct="0">
        <a:spcBef>
          <a:spcPct val="0"/>
        </a:spcBef>
        <a:spcAft>
          <a:spcPct val="0"/>
        </a:spcAft>
        <a:defRPr sz="3200" b="1">
          <a:solidFill>
            <a:schemeClr val="tx2"/>
          </a:solidFill>
          <a:latin typeface="Arial" charset="0"/>
          <a:ea typeface="ヒラギノ角ゴ Pro W3" charset="0"/>
          <a:cs typeface="ヒラギノ角ゴ Pro W3" charset="0"/>
        </a:defRPr>
      </a:lvl3pPr>
      <a:lvl4pPr algn="l" rtl="0" eaLnBrk="0" fontAlgn="base" hangingPunct="0">
        <a:spcBef>
          <a:spcPct val="0"/>
        </a:spcBef>
        <a:spcAft>
          <a:spcPct val="0"/>
        </a:spcAft>
        <a:defRPr sz="3200" b="1">
          <a:solidFill>
            <a:schemeClr val="tx2"/>
          </a:solidFill>
          <a:latin typeface="Arial" charset="0"/>
          <a:ea typeface="ヒラギノ角ゴ Pro W3" charset="0"/>
          <a:cs typeface="ヒラギノ角ゴ Pro W3" charset="0"/>
        </a:defRPr>
      </a:lvl4pPr>
      <a:lvl5pPr algn="l" rtl="0" eaLnBrk="0" fontAlgn="base" hangingPunct="0">
        <a:spcBef>
          <a:spcPct val="0"/>
        </a:spcBef>
        <a:spcAft>
          <a:spcPct val="0"/>
        </a:spcAft>
        <a:defRPr sz="3200" b="1">
          <a:solidFill>
            <a:schemeClr val="tx2"/>
          </a:solidFill>
          <a:latin typeface="Arial" charset="0"/>
          <a:ea typeface="ヒラギノ角ゴ Pro W3" charset="0"/>
          <a:cs typeface="ヒラギノ角ゴ Pro W3" charset="0"/>
        </a:defRPr>
      </a:lvl5pPr>
      <a:lvl6pPr marL="457200" algn="l" rtl="0" eaLnBrk="0" fontAlgn="base" hangingPunct="0">
        <a:spcBef>
          <a:spcPct val="0"/>
        </a:spcBef>
        <a:spcAft>
          <a:spcPct val="0"/>
        </a:spcAft>
        <a:defRPr sz="3200" b="1">
          <a:solidFill>
            <a:schemeClr val="tx2"/>
          </a:solidFill>
          <a:latin typeface="Arial" charset="0"/>
          <a:ea typeface="ヒラギノ角ゴ Pro W3" charset="0"/>
        </a:defRPr>
      </a:lvl6pPr>
      <a:lvl7pPr marL="914400" algn="l" rtl="0" eaLnBrk="0" fontAlgn="base" hangingPunct="0">
        <a:spcBef>
          <a:spcPct val="0"/>
        </a:spcBef>
        <a:spcAft>
          <a:spcPct val="0"/>
        </a:spcAft>
        <a:defRPr sz="3200" b="1">
          <a:solidFill>
            <a:schemeClr val="tx2"/>
          </a:solidFill>
          <a:latin typeface="Arial" charset="0"/>
          <a:ea typeface="ヒラギノ角ゴ Pro W3" charset="0"/>
        </a:defRPr>
      </a:lvl7pPr>
      <a:lvl8pPr marL="1371600" algn="l" rtl="0" eaLnBrk="0" fontAlgn="base" hangingPunct="0">
        <a:spcBef>
          <a:spcPct val="0"/>
        </a:spcBef>
        <a:spcAft>
          <a:spcPct val="0"/>
        </a:spcAft>
        <a:defRPr sz="3200" b="1">
          <a:solidFill>
            <a:schemeClr val="tx2"/>
          </a:solidFill>
          <a:latin typeface="Arial" charset="0"/>
          <a:ea typeface="ヒラギノ角ゴ Pro W3" charset="0"/>
        </a:defRPr>
      </a:lvl8pPr>
      <a:lvl9pPr marL="1828800" algn="l" rtl="0" eaLnBrk="0" fontAlgn="base" hangingPunct="0">
        <a:spcBef>
          <a:spcPct val="0"/>
        </a:spcBef>
        <a:spcAft>
          <a:spcPct val="0"/>
        </a:spcAft>
        <a:defRPr sz="3200" b="1">
          <a:solidFill>
            <a:schemeClr val="tx2"/>
          </a:solidFill>
          <a:latin typeface="Arial" charset="0"/>
          <a:ea typeface="ヒラギノ角ゴ Pro W3" charset="0"/>
        </a:defRPr>
      </a:lvl9pPr>
    </p:titleStyle>
    <p:body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ヒラギノ角ゴ Pro W3" charset="0"/>
        </a:defRPr>
      </a:lvl1pPr>
      <a:lvl2pPr marL="742950" indent="-285750" algn="l" rtl="0" eaLnBrk="0" fontAlgn="base" hangingPunct="0">
        <a:spcBef>
          <a:spcPct val="20000"/>
        </a:spcBef>
        <a:spcAft>
          <a:spcPct val="0"/>
        </a:spcAft>
        <a:buClr>
          <a:schemeClr val="tx2"/>
        </a:buClr>
        <a:buChar char="–"/>
        <a:defRPr sz="2800">
          <a:solidFill>
            <a:schemeClr val="tx1"/>
          </a:solidFill>
          <a:latin typeface="+mn-lt"/>
          <a:ea typeface="+mn-ea"/>
          <a:cs typeface="ヒラギノ角ゴ Pro W3"/>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ea typeface="+mn-ea"/>
          <a:cs typeface="ヒラギノ角ゴ Pro W3"/>
        </a:defRPr>
      </a:lvl3pPr>
      <a:lvl4pPr marL="1600200" indent="-228600" algn="l" rtl="0" eaLnBrk="0" fontAlgn="base" hangingPunct="0">
        <a:spcBef>
          <a:spcPct val="20000"/>
        </a:spcBef>
        <a:spcAft>
          <a:spcPct val="0"/>
        </a:spcAft>
        <a:buClr>
          <a:schemeClr val="tx2"/>
        </a:buClr>
        <a:buChar char="–"/>
        <a:defRPr sz="2000">
          <a:solidFill>
            <a:schemeClr val="tx1"/>
          </a:solidFill>
          <a:latin typeface="+mn-lt"/>
          <a:ea typeface="+mn-ea"/>
          <a:cs typeface="ヒラギノ角ゴ Pro W3"/>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ea typeface="+mn-ea"/>
          <a:cs typeface="ヒラギノ角ゴ Pro W3"/>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ea typeface="+mn-ea"/>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ea typeface="+mn-ea"/>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ea typeface="+mn-ea"/>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ea typeface="+mn-ea"/>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A9E9D620-77A8-4D19-BBCF-108A3F909D14}"/>
              </a:ext>
            </a:extLst>
          </p:cNvPr>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a:latin typeface="Constantia" panose="02030602050306030303" pitchFamily="18" charset="0"/>
            </a:endParaRPr>
          </a:p>
        </p:txBody>
      </p:sp>
      <p:sp>
        <p:nvSpPr>
          <p:cNvPr id="8" name="Freeform 7">
            <a:extLst>
              <a:ext uri="{FF2B5EF4-FFF2-40B4-BE49-F238E27FC236}">
                <a16:creationId xmlns:a16="http://schemas.microsoft.com/office/drawing/2014/main" id="{76067884-DCD3-4F96-B04B-BA1B67527B25}"/>
              </a:ext>
            </a:extLst>
          </p:cNvPr>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tLang="zh-CN">
              <a:latin typeface="Constantia" panose="02030602050306030303" pitchFamily="18" charset="0"/>
            </a:endParaRPr>
          </a:p>
        </p:txBody>
      </p:sp>
      <p:sp>
        <p:nvSpPr>
          <p:cNvPr id="1028" name="Title Placeholder 8">
            <a:extLst>
              <a:ext uri="{FF2B5EF4-FFF2-40B4-BE49-F238E27FC236}">
                <a16:creationId xmlns:a16="http://schemas.microsoft.com/office/drawing/2014/main" id="{3FB7A0E2-6B3C-432E-9D1D-1313F7D4EC6C}"/>
              </a:ext>
            </a:extLst>
          </p:cNvPr>
          <p:cNvSpPr>
            <a:spLocks noGrp="1" noChangeArrowheads="1"/>
          </p:cNvSpPr>
          <p:nvPr>
            <p:ph type="title" idx="4294967295"/>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zh-CN"/>
              <a:t>Click to edit Master title style</a:t>
            </a:r>
          </a:p>
        </p:txBody>
      </p:sp>
      <p:sp>
        <p:nvSpPr>
          <p:cNvPr id="1029" name="Text Placeholder 29">
            <a:extLst>
              <a:ext uri="{FF2B5EF4-FFF2-40B4-BE49-F238E27FC236}">
                <a16:creationId xmlns:a16="http://schemas.microsoft.com/office/drawing/2014/main" id="{93338720-D1DE-4562-B282-71F1ABDC2A82}"/>
              </a:ext>
            </a:extLst>
          </p:cNvPr>
          <p:cNvSpPr>
            <a:spLocks noGrp="1" noChangeArrowheads="1"/>
          </p:cNvSpPr>
          <p:nvPr>
            <p:ph type="body" idx="4294967295"/>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 name="Date Placeholder 9">
            <a:extLst>
              <a:ext uri="{FF2B5EF4-FFF2-40B4-BE49-F238E27FC236}">
                <a16:creationId xmlns:a16="http://schemas.microsoft.com/office/drawing/2014/main" id="{DC5BABE5-EDBA-4518-A8D9-C0014305ABE0}"/>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panose="00000500000000020000" charset="0"/>
              </a:defRPr>
            </a:lvl1pPr>
          </a:lstStyle>
          <a:p>
            <a:pPr>
              <a:defRPr/>
            </a:pPr>
            <a:endParaRPr lang="en-US" altLang="zh-CN"/>
          </a:p>
        </p:txBody>
      </p:sp>
      <p:sp>
        <p:nvSpPr>
          <p:cNvPr id="22" name="Footer Placeholder 21">
            <a:extLst>
              <a:ext uri="{FF2B5EF4-FFF2-40B4-BE49-F238E27FC236}">
                <a16:creationId xmlns:a16="http://schemas.microsoft.com/office/drawing/2014/main" id="{7D575FE3-D68A-4960-AD90-37895FC627A9}"/>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Times" panose="00000500000000020000" charset="0"/>
              </a:defRPr>
            </a:lvl1pPr>
          </a:lstStyle>
          <a:p>
            <a:pPr>
              <a:defRPr/>
            </a:pPr>
            <a:endParaRPr lang="en-US" altLang="zh-CN"/>
          </a:p>
        </p:txBody>
      </p:sp>
      <p:sp>
        <p:nvSpPr>
          <p:cNvPr id="18" name="Slide Number Placeholder 17">
            <a:extLst>
              <a:ext uri="{FF2B5EF4-FFF2-40B4-BE49-F238E27FC236}">
                <a16:creationId xmlns:a16="http://schemas.microsoft.com/office/drawing/2014/main" id="{2E775F5D-7F53-4B9B-820A-7BC85841ECE5}"/>
              </a:ext>
            </a:extLst>
          </p:cNvPr>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lstStyle>
            <a:lvl1pPr algn="r">
              <a:defRPr sz="1200" noProof="1">
                <a:solidFill>
                  <a:srgbClr val="001933"/>
                </a:solidFill>
                <a:latin typeface="Times" panose="00000500000000020000" charset="0"/>
                <a:ea typeface="宋体" panose="02010600030101010101" pitchFamily="2" charset="-122"/>
              </a:defRPr>
            </a:lvl1pPr>
          </a:lstStyle>
          <a:p>
            <a:pPr>
              <a:defRPr/>
            </a:pPr>
            <a:fld id="{D76D9951-5C49-4D70-8988-59DD5B468ECD}" type="slidenum">
              <a:rPr lang="zh-CN" altLang="en-US"/>
              <a:pPr>
                <a:defRPr/>
              </a:pPr>
              <a:t>‹#›</a:t>
            </a:fld>
            <a:endParaRPr lang="zh-CN" altLang="en-US"/>
          </a:p>
        </p:txBody>
      </p:sp>
      <p:grpSp>
        <p:nvGrpSpPr>
          <p:cNvPr id="1033" name="Group 1">
            <a:extLst>
              <a:ext uri="{FF2B5EF4-FFF2-40B4-BE49-F238E27FC236}">
                <a16:creationId xmlns:a16="http://schemas.microsoft.com/office/drawing/2014/main" id="{ACA095CF-61D2-4808-9A45-7127EBBD1070}"/>
              </a:ext>
            </a:extLst>
          </p:cNvPr>
          <p:cNvGrpSpPr>
            <a:grpSpLocks/>
          </p:cNvGrpSpPr>
          <p:nvPr/>
        </p:nvGrpSpPr>
        <p:grpSpPr bwMode="auto">
          <a:xfrm>
            <a:off x="-19050" y="203200"/>
            <a:ext cx="9180513" cy="647700"/>
            <a:chOff x="-19045" y="216550"/>
            <a:chExt cx="9180548" cy="649224"/>
          </a:xfrm>
        </p:grpSpPr>
        <p:sp>
          <p:nvSpPr>
            <p:cNvPr id="12" name="Freeform 11">
              <a:extLst>
                <a:ext uri="{FF2B5EF4-FFF2-40B4-BE49-F238E27FC236}">
                  <a16:creationId xmlns:a16="http://schemas.microsoft.com/office/drawing/2014/main" id="{DE0D7617-948D-47D7-99E9-8F72C28B924A}"/>
                </a:ext>
              </a:extLst>
            </p:cNvPr>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ltLang="zh-CN">
                <a:latin typeface="Times" panose="00000500000000020000" charset="0"/>
              </a:endParaRPr>
            </a:p>
          </p:txBody>
        </p:sp>
        <p:sp>
          <p:nvSpPr>
            <p:cNvPr id="13" name="Freeform 12">
              <a:extLst>
                <a:ext uri="{FF2B5EF4-FFF2-40B4-BE49-F238E27FC236}">
                  <a16:creationId xmlns:a16="http://schemas.microsoft.com/office/drawing/2014/main" id="{27F23352-EB78-4C22-AF0D-9C906B996C07}"/>
                </a:ext>
              </a:extLst>
            </p:cNvPr>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ltLang="zh-CN">
                <a:latin typeface="Times" panose="00000500000000020000" charset="0"/>
              </a:endParaRPr>
            </a:p>
          </p:txBody>
        </p:sp>
      </p:grpSp>
    </p:spTree>
    <p:extLst>
      <p:ext uri="{BB962C8B-B14F-4D97-AF65-F5344CB8AC3E}">
        <p14:creationId xmlns:p14="http://schemas.microsoft.com/office/powerpoint/2010/main" val="202715506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7.xml"/><Relationship Id="rId7" Type="http://schemas.openxmlformats.org/officeDocument/2006/relationships/image" Target="../media/image19.e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11.bin"/><Relationship Id="rId5" Type="http://schemas.openxmlformats.org/officeDocument/2006/relationships/image" Target="../media/image18.e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22.emf"/><Relationship Id="rId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8.e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oleObject" Target="../embeddings/oleObject15.bin"/><Relationship Id="rId5" Type="http://schemas.openxmlformats.org/officeDocument/2006/relationships/image" Target="../media/image27.emf"/><Relationship Id="rId4" Type="http://schemas.openxmlformats.org/officeDocument/2006/relationships/oleObject" Target="../embeddings/oleObject14.bin"/></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vmlDrawing" Target="../drawings/vmlDrawing9.vml"/><Relationship Id="rId5" Type="http://schemas.openxmlformats.org/officeDocument/2006/relationships/image" Target="../media/image31.e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image" Target="../media/image31.emf"/><Relationship Id="rId4" Type="http://schemas.openxmlformats.org/officeDocument/2006/relationships/oleObject" Target="../embeddings/oleObject1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31.emf"/><Relationship Id="rId4"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3.xml"/><Relationship Id="rId7" Type="http://schemas.openxmlformats.org/officeDocument/2006/relationships/image" Target="../media/image33.emf"/><Relationship Id="rId2" Type="http://schemas.openxmlformats.org/officeDocument/2006/relationships/slideLayout" Target="../slideLayouts/slideLayout12.xml"/><Relationship Id="rId1" Type="http://schemas.openxmlformats.org/officeDocument/2006/relationships/vmlDrawing" Target="../drawings/vmlDrawing12.vml"/><Relationship Id="rId6" Type="http://schemas.openxmlformats.org/officeDocument/2006/relationships/oleObject" Target="../embeddings/oleObject21.bin"/><Relationship Id="rId11" Type="http://schemas.openxmlformats.org/officeDocument/2006/relationships/image" Target="../media/image35.emf"/><Relationship Id="rId5" Type="http://schemas.openxmlformats.org/officeDocument/2006/relationships/image" Target="../media/image32.e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4.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vmlDrawing" Target="../drawings/vmlDrawing13.vml"/><Relationship Id="rId5" Type="http://schemas.openxmlformats.org/officeDocument/2006/relationships/image" Target="../media/image36.emf"/><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5.xml"/><Relationship Id="rId7" Type="http://schemas.openxmlformats.org/officeDocument/2006/relationships/image" Target="../media/image38.emf"/><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26.bin"/><Relationship Id="rId11" Type="http://schemas.openxmlformats.org/officeDocument/2006/relationships/image" Target="../media/image40.emf"/><Relationship Id="rId5" Type="http://schemas.openxmlformats.org/officeDocument/2006/relationships/image" Target="../media/image37.e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39.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37.xml"/><Relationship Id="rId1" Type="http://schemas.openxmlformats.org/officeDocument/2006/relationships/vmlDrawing" Target="../drawings/vmlDrawing15.vml"/><Relationship Id="rId6" Type="http://schemas.openxmlformats.org/officeDocument/2006/relationships/image" Target="../media/image42.wmf"/><Relationship Id="rId5" Type="http://schemas.openxmlformats.org/officeDocument/2006/relationships/oleObject" Target="../embeddings/oleObject30.bin"/><Relationship Id="rId4" Type="http://schemas.openxmlformats.org/officeDocument/2006/relationships/image" Target="../media/image41.wmf"/></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1.xml"/><Relationship Id="rId1" Type="http://schemas.openxmlformats.org/officeDocument/2006/relationships/vmlDrawing" Target="../drawings/vmlDrawing16.vml"/><Relationship Id="rId6" Type="http://schemas.openxmlformats.org/officeDocument/2006/relationships/image" Target="../media/image44.wmf"/><Relationship Id="rId5" Type="http://schemas.openxmlformats.org/officeDocument/2006/relationships/oleObject" Target="../embeddings/oleObject31.bin"/><Relationship Id="rId4" Type="http://schemas.openxmlformats.org/officeDocument/2006/relationships/image" Target="../media/image45.jpeg"/></Relationships>
</file>

<file path=ppt/slides/_rels/slide2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9.xml"/><Relationship Id="rId1" Type="http://schemas.openxmlformats.org/officeDocument/2006/relationships/slideLayout" Target="../slideLayouts/slideLayout26.xml"/><Relationship Id="rId4" Type="http://schemas.openxmlformats.org/officeDocument/2006/relationships/image" Target="../media/image4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1.xml"/><Relationship Id="rId1" Type="http://schemas.openxmlformats.org/officeDocument/2006/relationships/slideLayout" Target="../slideLayouts/slideLayout26.xml"/><Relationship Id="rId4" Type="http://schemas.openxmlformats.org/officeDocument/2006/relationships/image" Target="../media/image51.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53.emf"/><Relationship Id="rId2" Type="http://schemas.openxmlformats.org/officeDocument/2006/relationships/slideLayout" Target="../slideLayouts/slideLayout38.xml"/><Relationship Id="rId1" Type="http://schemas.openxmlformats.org/officeDocument/2006/relationships/vmlDrawing" Target="../drawings/vmlDrawing17.vml"/><Relationship Id="rId6" Type="http://schemas.openxmlformats.org/officeDocument/2006/relationships/oleObject" Target="../embeddings/oleObject33.bin"/><Relationship Id="rId5" Type="http://schemas.openxmlformats.org/officeDocument/2006/relationships/image" Target="../media/image52.emf"/><Relationship Id="rId4" Type="http://schemas.openxmlformats.org/officeDocument/2006/relationships/oleObject" Target="../embeddings/oleObject32.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53.emf"/><Relationship Id="rId2" Type="http://schemas.openxmlformats.org/officeDocument/2006/relationships/slideLayout" Target="../slideLayouts/slideLayout38.xml"/><Relationship Id="rId1" Type="http://schemas.openxmlformats.org/officeDocument/2006/relationships/vmlDrawing" Target="../drawings/vmlDrawing18.vml"/><Relationship Id="rId6" Type="http://schemas.openxmlformats.org/officeDocument/2006/relationships/oleObject" Target="../embeddings/oleObject35.bin"/><Relationship Id="rId5" Type="http://schemas.openxmlformats.org/officeDocument/2006/relationships/image" Target="../media/image54.emf"/><Relationship Id="rId4" Type="http://schemas.openxmlformats.org/officeDocument/2006/relationships/oleObject" Target="../embeddings/oleObject34.bin"/></Relationships>
</file>

<file path=ppt/slides/_rels/slide35.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26.xml"/><Relationship Id="rId1" Type="http://schemas.openxmlformats.org/officeDocument/2006/relationships/slideLayout" Target="../slideLayouts/slideLayout26.xml"/><Relationship Id="rId4" Type="http://schemas.openxmlformats.org/officeDocument/2006/relationships/image" Target="../media/image57.jpeg"/></Relationships>
</file>

<file path=ppt/slides/_rels/slide37.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27.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28.xml"/><Relationship Id="rId1" Type="http://schemas.openxmlformats.org/officeDocument/2006/relationships/slideLayout" Target="../slideLayouts/slideLayout26.xml"/><Relationship Id="rId4" Type="http://schemas.openxmlformats.org/officeDocument/2006/relationships/image" Target="../media/image60.jpeg"/></Relationships>
</file>

<file path=ppt/slides/_rels/slide39.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1.xml"/><Relationship Id="rId1" Type="http://schemas.openxmlformats.org/officeDocument/2006/relationships/vmlDrawing" Target="../drawings/vmlDrawing19.vml"/><Relationship Id="rId6" Type="http://schemas.openxmlformats.org/officeDocument/2006/relationships/image" Target="../media/image15.emf"/><Relationship Id="rId5" Type="http://schemas.openxmlformats.org/officeDocument/2006/relationships/oleObject" Target="../embeddings/oleObject36.bin"/><Relationship Id="rId4" Type="http://schemas.openxmlformats.org/officeDocument/2006/relationships/image" Target="../media/image61.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1.xml"/><Relationship Id="rId1" Type="http://schemas.openxmlformats.org/officeDocument/2006/relationships/vmlDrawing" Target="../drawings/vmlDrawing20.vml"/><Relationship Id="rId6" Type="http://schemas.openxmlformats.org/officeDocument/2006/relationships/image" Target="../media/image62.emf"/><Relationship Id="rId5" Type="http://schemas.openxmlformats.org/officeDocument/2006/relationships/oleObject" Target="../embeddings/oleObject37.bin"/><Relationship Id="rId4" Type="http://schemas.openxmlformats.org/officeDocument/2006/relationships/image" Target="../media/image61.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1.xml"/><Relationship Id="rId1" Type="http://schemas.openxmlformats.org/officeDocument/2006/relationships/vmlDrawing" Target="../drawings/vmlDrawing21.vml"/><Relationship Id="rId6" Type="http://schemas.openxmlformats.org/officeDocument/2006/relationships/image" Target="../media/image63.wmf"/><Relationship Id="rId5" Type="http://schemas.openxmlformats.org/officeDocument/2006/relationships/oleObject" Target="../embeddings/oleObject38.bin"/><Relationship Id="rId4" Type="http://schemas.openxmlformats.org/officeDocument/2006/relationships/image" Target="../media/image61.jpe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1.xml"/><Relationship Id="rId1" Type="http://schemas.openxmlformats.org/officeDocument/2006/relationships/vmlDrawing" Target="../drawings/vmlDrawing22.vml"/><Relationship Id="rId6" Type="http://schemas.openxmlformats.org/officeDocument/2006/relationships/image" Target="../media/image27.emf"/><Relationship Id="rId5" Type="http://schemas.openxmlformats.org/officeDocument/2006/relationships/oleObject" Target="../embeddings/oleObject39.bin"/><Relationship Id="rId4" Type="http://schemas.openxmlformats.org/officeDocument/2006/relationships/image" Target="../media/image61.jpe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1.xml"/><Relationship Id="rId1" Type="http://schemas.openxmlformats.org/officeDocument/2006/relationships/vmlDrawing" Target="../drawings/vmlDrawing23.vml"/><Relationship Id="rId6" Type="http://schemas.openxmlformats.org/officeDocument/2006/relationships/image" Target="../media/image31.emf"/><Relationship Id="rId5" Type="http://schemas.openxmlformats.org/officeDocument/2006/relationships/oleObject" Target="../embeddings/oleObject40.bin"/><Relationship Id="rId4" Type="http://schemas.openxmlformats.org/officeDocument/2006/relationships/image" Target="../media/image61.jpeg"/></Relationships>
</file>

<file path=ppt/slides/_rels/slide45.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notesSlide" Target="../notesSlides/notesSlide36.xml"/><Relationship Id="rId7" Type="http://schemas.openxmlformats.org/officeDocument/2006/relationships/oleObject" Target="../embeddings/oleObject42.bin"/><Relationship Id="rId2" Type="http://schemas.openxmlformats.org/officeDocument/2006/relationships/slideLayout" Target="../slideLayouts/slideLayout31.xml"/><Relationship Id="rId1" Type="http://schemas.openxmlformats.org/officeDocument/2006/relationships/vmlDrawing" Target="../drawings/vmlDrawing24.vml"/><Relationship Id="rId6" Type="http://schemas.openxmlformats.org/officeDocument/2006/relationships/image" Target="../media/image53.emf"/><Relationship Id="rId5" Type="http://schemas.openxmlformats.org/officeDocument/2006/relationships/oleObject" Target="../embeddings/oleObject41.bin"/><Relationship Id="rId4" Type="http://schemas.openxmlformats.org/officeDocument/2006/relationships/image" Target="../media/image61.jpe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10.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5.xml"/><Relationship Id="rId7" Type="http://schemas.openxmlformats.org/officeDocument/2006/relationships/image" Target="../media/image13.e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2.emf"/><Relationship Id="rId4" Type="http://schemas.openxmlformats.org/officeDocument/2006/relationships/oleObject" Target="../embeddings/oleObject4.bin"/><Relationship Id="rId9" Type="http://schemas.openxmlformats.org/officeDocument/2006/relationships/image" Target="../media/image14.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6.xml"/><Relationship Id="rId7" Type="http://schemas.openxmlformats.org/officeDocument/2006/relationships/image" Target="../media/image16.e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5.emf"/><Relationship Id="rId4" Type="http://schemas.openxmlformats.org/officeDocument/2006/relationships/oleObject" Target="../embeddings/oleObject7.bin"/><Relationship Id="rId9" Type="http://schemas.openxmlformats.org/officeDocument/2006/relationships/image" Target="../media/image17.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2" name="Rectangle 14">
            <a:extLst>
              <a:ext uri="{FF2B5EF4-FFF2-40B4-BE49-F238E27FC236}">
                <a16:creationId xmlns:a16="http://schemas.microsoft.com/office/drawing/2014/main" id="{BB4E5D96-0704-4DD2-9800-6368A524D014}"/>
              </a:ext>
            </a:extLst>
          </p:cNvPr>
          <p:cNvSpPr>
            <a:spLocks noChangeArrowheads="1"/>
          </p:cNvSpPr>
          <p:nvPr/>
        </p:nvSpPr>
        <p:spPr bwMode="auto">
          <a:xfrm>
            <a:off x="0" y="0"/>
            <a:ext cx="9144000" cy="6858000"/>
          </a:xfrm>
          <a:prstGeom prst="rect">
            <a:avLst/>
          </a:prstGeom>
          <a:gradFill rotWithShape="1">
            <a:gsLst>
              <a:gs pos="0">
                <a:srgbClr val="3399FF"/>
              </a:gs>
              <a:gs pos="50000">
                <a:schemeClr val="hlink"/>
              </a:gs>
              <a:gs pos="100000">
                <a:srgbClr val="3399FF"/>
              </a:gs>
            </a:gsLst>
            <a:lin ang="2700000" scaled="1"/>
          </a:gradFill>
          <a:ln w="9525">
            <a:solidFill>
              <a:schemeClr val="tx1"/>
            </a:solidFill>
            <a:miter lim="800000"/>
            <a:headEnd/>
            <a:tailEnd/>
          </a:ln>
          <a:effectLst/>
        </p:spPr>
        <p:txBody>
          <a:bodyPr wrap="none" anchor="ctr"/>
          <a:lstStyle/>
          <a:p>
            <a:pPr>
              <a:defRPr/>
            </a:pPr>
            <a:endParaRPr lang="zh-CN" altLang="en-US">
              <a:latin typeface="Times New Roman" charset="0"/>
              <a:ea typeface="ヒラギノ角ゴ Pro W3" charset="0"/>
            </a:endParaRPr>
          </a:p>
        </p:txBody>
      </p:sp>
      <p:sp>
        <p:nvSpPr>
          <p:cNvPr id="7171" name="Rectangle 15">
            <a:extLst>
              <a:ext uri="{FF2B5EF4-FFF2-40B4-BE49-F238E27FC236}">
                <a16:creationId xmlns:a16="http://schemas.microsoft.com/office/drawing/2014/main" id="{62291C6B-C49B-4E76-9FD0-1D9A937FE4B3}"/>
              </a:ext>
            </a:extLst>
          </p:cNvPr>
          <p:cNvSpPr>
            <a:spLocks noChangeArrowheads="1"/>
          </p:cNvSpPr>
          <p:nvPr/>
        </p:nvSpPr>
        <p:spPr bwMode="auto">
          <a:xfrm>
            <a:off x="1447800" y="0"/>
            <a:ext cx="6324600" cy="6858000"/>
          </a:xfrm>
          <a:prstGeom prst="rect">
            <a:avLst/>
          </a:prstGeom>
          <a:solidFill>
            <a:srgbClr val="DDDDDD"/>
          </a:solidFill>
          <a:ln w="2857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7172" name="Rectangle 10">
            <a:extLst>
              <a:ext uri="{FF2B5EF4-FFF2-40B4-BE49-F238E27FC236}">
                <a16:creationId xmlns:a16="http://schemas.microsoft.com/office/drawing/2014/main" id="{ED7E2D15-9C69-4115-95BF-39DF295A3A99}"/>
              </a:ext>
            </a:extLst>
          </p:cNvPr>
          <p:cNvSpPr>
            <a:spLocks noChangeArrowheads="1"/>
          </p:cNvSpPr>
          <p:nvPr/>
        </p:nvSpPr>
        <p:spPr bwMode="auto">
          <a:xfrm>
            <a:off x="1905000" y="228600"/>
            <a:ext cx="5410200" cy="6477000"/>
          </a:xfrm>
          <a:prstGeom prst="rect">
            <a:avLst/>
          </a:prstGeom>
          <a:solidFill>
            <a:schemeClr val="tx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7173" name="Text Box 12">
            <a:extLst>
              <a:ext uri="{FF2B5EF4-FFF2-40B4-BE49-F238E27FC236}">
                <a16:creationId xmlns:a16="http://schemas.microsoft.com/office/drawing/2014/main" id="{D57DA776-0DF8-4C0E-9C75-88E1441B8803}"/>
              </a:ext>
            </a:extLst>
          </p:cNvPr>
          <p:cNvSpPr txBox="1">
            <a:spLocks noChangeArrowheads="1"/>
          </p:cNvSpPr>
          <p:nvPr/>
        </p:nvSpPr>
        <p:spPr bwMode="auto">
          <a:xfrm>
            <a:off x="2133600" y="457200"/>
            <a:ext cx="4876800" cy="26098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lgn="ctr" eaLnBrk="1" hangingPunct="1">
              <a:spcBef>
                <a:spcPct val="50000"/>
              </a:spcBef>
            </a:pPr>
            <a:r>
              <a:rPr lang="en-US" altLang="zh-CN" sz="4800">
                <a:solidFill>
                  <a:schemeClr val="bg1"/>
                </a:solidFill>
              </a:rPr>
              <a:t>Digital Fundamentals</a:t>
            </a:r>
            <a:endParaRPr lang="en-US" altLang="zh-CN" sz="4400">
              <a:solidFill>
                <a:schemeClr val="bg1"/>
              </a:solidFill>
            </a:endParaRPr>
          </a:p>
          <a:p>
            <a:pPr algn="ctr" eaLnBrk="1" hangingPunct="1">
              <a:spcBef>
                <a:spcPct val="50000"/>
              </a:spcBef>
            </a:pPr>
            <a:r>
              <a:rPr lang="en-US" altLang="zh-CN" sz="1800">
                <a:solidFill>
                  <a:schemeClr val="bg1"/>
                </a:solidFill>
              </a:rPr>
              <a:t>Tenth Edition</a:t>
            </a:r>
          </a:p>
          <a:p>
            <a:pPr algn="ctr" eaLnBrk="1" hangingPunct="1">
              <a:spcBef>
                <a:spcPct val="50000"/>
              </a:spcBef>
            </a:pPr>
            <a:r>
              <a:rPr lang="en-US" altLang="zh-CN" sz="2800">
                <a:solidFill>
                  <a:schemeClr val="bg1"/>
                </a:solidFill>
                <a:latin typeface="Arial" panose="020B0604020202020204" pitchFamily="34" charset="0"/>
              </a:rPr>
              <a:t>Floyd</a:t>
            </a:r>
          </a:p>
        </p:txBody>
      </p:sp>
      <p:pic>
        <p:nvPicPr>
          <p:cNvPr id="7174" name="Picture 20" descr="Cover image for DF10-small">
            <a:extLst>
              <a:ext uri="{FF2B5EF4-FFF2-40B4-BE49-F238E27FC236}">
                <a16:creationId xmlns:a16="http://schemas.microsoft.com/office/drawing/2014/main" id="{1DA1D7A4-5A48-42AE-9FAE-7541555220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230563"/>
            <a:ext cx="4572000" cy="301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Text Box 13">
            <a:extLst>
              <a:ext uri="{FF2B5EF4-FFF2-40B4-BE49-F238E27FC236}">
                <a16:creationId xmlns:a16="http://schemas.microsoft.com/office/drawing/2014/main" id="{AA4073D9-EEA1-4D93-9DBB-FB037847A221}"/>
              </a:ext>
            </a:extLst>
          </p:cNvPr>
          <p:cNvSpPr txBox="1">
            <a:spLocks noChangeArrowheads="1"/>
          </p:cNvSpPr>
          <p:nvPr/>
        </p:nvSpPr>
        <p:spPr bwMode="auto">
          <a:xfrm>
            <a:off x="2819400" y="4648200"/>
            <a:ext cx="3581400" cy="954088"/>
          </a:xfrm>
          <a:prstGeom prst="rect">
            <a:avLst/>
          </a:prstGeom>
          <a:solidFill>
            <a:schemeClr val="folHlink"/>
          </a:solidFill>
          <a:ln w="19050">
            <a:solidFill>
              <a:srgbClr val="000000"/>
            </a:solidFill>
            <a:miter lim="800000"/>
            <a:headEnd/>
            <a:tailEnd/>
          </a:ln>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sz="2800">
                <a:solidFill>
                  <a:srgbClr val="008000"/>
                </a:solidFill>
              </a:rPr>
              <a:t>Combinational Logic Analysis</a:t>
            </a:r>
          </a:p>
        </p:txBody>
      </p:sp>
      <p:sp>
        <p:nvSpPr>
          <p:cNvPr id="7176" name="Text Box 19">
            <a:extLst>
              <a:ext uri="{FF2B5EF4-FFF2-40B4-BE49-F238E27FC236}">
                <a16:creationId xmlns:a16="http://schemas.microsoft.com/office/drawing/2014/main" id="{0AE4F8BB-452F-44B5-8622-85118F80EB9C}"/>
              </a:ext>
            </a:extLst>
          </p:cNvPr>
          <p:cNvSpPr txBox="1">
            <a:spLocks noChangeArrowheads="1"/>
          </p:cNvSpPr>
          <p:nvPr/>
        </p:nvSpPr>
        <p:spPr bwMode="auto">
          <a:xfrm>
            <a:off x="5486400" y="6324600"/>
            <a:ext cx="2438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sz="1200">
                <a:solidFill>
                  <a:srgbClr val="996633"/>
                </a:solidFill>
              </a:rPr>
              <a:t>© 2008 Pearson Education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2061"/>
                                        </p:tgtEl>
                                        <p:attrNameLst>
                                          <p:attrName>style.visibility</p:attrName>
                                        </p:attrNameLst>
                                      </p:cBhvr>
                                      <p:to>
                                        <p:strVal val="visible"/>
                                      </p:to>
                                    </p:set>
                                    <p:anim calcmode="lin" valueType="num">
                                      <p:cBhvr>
                                        <p:cTn id="7" dur="1000" fill="hold"/>
                                        <p:tgtEl>
                                          <p:spTgt spid="2061"/>
                                        </p:tgtEl>
                                        <p:attrNameLst>
                                          <p:attrName>ppt_w</p:attrName>
                                        </p:attrNameLst>
                                      </p:cBhvr>
                                      <p:tavLst>
                                        <p:tav tm="0">
                                          <p:val>
                                            <p:strVal val="#ppt_w*0.70"/>
                                          </p:val>
                                        </p:tav>
                                        <p:tav tm="100000">
                                          <p:val>
                                            <p:strVal val="#ppt_w"/>
                                          </p:val>
                                        </p:tav>
                                      </p:tavLst>
                                    </p:anim>
                                    <p:anim calcmode="lin" valueType="num">
                                      <p:cBhvr>
                                        <p:cTn id="8" dur="1000" fill="hold"/>
                                        <p:tgtEl>
                                          <p:spTgt spid="2061"/>
                                        </p:tgtEl>
                                        <p:attrNameLst>
                                          <p:attrName>ppt_h</p:attrName>
                                        </p:attrNameLst>
                                      </p:cBhvr>
                                      <p:tavLst>
                                        <p:tav tm="0">
                                          <p:val>
                                            <p:strVal val="#ppt_h"/>
                                          </p:val>
                                        </p:tav>
                                        <p:tav tm="100000">
                                          <p:val>
                                            <p:strVal val="#ppt_h"/>
                                          </p:val>
                                        </p:tav>
                                      </p:tavLst>
                                    </p:anim>
                                    <p:animEffect transition="in" filter="fade">
                                      <p:cBhvr>
                                        <p:cTn id="9" dur="1000"/>
                                        <p:tgtEl>
                                          <p:spTgt spid="2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1"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20">
            <a:extLst>
              <a:ext uri="{FF2B5EF4-FFF2-40B4-BE49-F238E27FC236}">
                <a16:creationId xmlns:a16="http://schemas.microsoft.com/office/drawing/2014/main" id="{98A8927D-7780-479F-8E7F-9328DF1FAC4A}"/>
              </a:ext>
            </a:extLst>
          </p:cNvPr>
          <p:cNvSpPr txBox="1">
            <a:spLocks noChangeArrowheads="1"/>
          </p:cNvSpPr>
          <p:nvPr/>
        </p:nvSpPr>
        <p:spPr bwMode="auto">
          <a:xfrm>
            <a:off x="838200" y="16002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t>For each circuit, determine if the LED should be on or off.</a:t>
            </a:r>
          </a:p>
        </p:txBody>
      </p:sp>
      <p:graphicFrame>
        <p:nvGraphicFramePr>
          <p:cNvPr id="22531" name="Object 21">
            <a:extLst>
              <a:ext uri="{FF2B5EF4-FFF2-40B4-BE49-F238E27FC236}">
                <a16:creationId xmlns:a16="http://schemas.microsoft.com/office/drawing/2014/main" id="{AAD0A5D8-8B15-400C-A3E8-77BA5E18989F}"/>
              </a:ext>
            </a:extLst>
          </p:cNvPr>
          <p:cNvGraphicFramePr>
            <a:graphicFrameLocks noChangeAspect="1"/>
          </p:cNvGraphicFramePr>
          <p:nvPr/>
        </p:nvGraphicFramePr>
        <p:xfrm>
          <a:off x="1143000" y="2193925"/>
          <a:ext cx="6950075" cy="1560513"/>
        </p:xfrm>
        <a:graphic>
          <a:graphicData uri="http://schemas.openxmlformats.org/presentationml/2006/ole">
            <mc:AlternateContent xmlns:mc="http://schemas.openxmlformats.org/markup-compatibility/2006">
              <mc:Choice xmlns:v="urn:schemas-microsoft-com:vml" Requires="v">
                <p:oleObj spid="_x0000_s6182" name="CorelDRAW" r:id="rId4" imgW="6438900" imgH="1460500" progId="CorelDRAW.Graphic.12">
                  <p:embed/>
                </p:oleObj>
              </mc:Choice>
              <mc:Fallback>
                <p:oleObj name="CorelDRAW" r:id="rId4" imgW="6438900" imgH="1460500" progId="CorelDRAW.Graphic.12">
                  <p:embed/>
                  <p:pic>
                    <p:nvPicPr>
                      <p:cNvPr id="22531" name="Object 21">
                        <a:extLst>
                          <a:ext uri="{FF2B5EF4-FFF2-40B4-BE49-F238E27FC236}">
                            <a16:creationId xmlns:a16="http://schemas.microsoft.com/office/drawing/2014/main" id="{AAD0A5D8-8B15-400C-A3E8-77BA5E1898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193925"/>
                        <a:ext cx="6950075" cy="156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2532" name="Text Box 23">
            <a:extLst>
              <a:ext uri="{FF2B5EF4-FFF2-40B4-BE49-F238E27FC236}">
                <a16:creationId xmlns:a16="http://schemas.microsoft.com/office/drawing/2014/main" id="{79B31C8D-C658-4E56-8A1B-41C75DB31FA7}"/>
              </a:ext>
            </a:extLst>
          </p:cNvPr>
          <p:cNvSpPr txBox="1">
            <a:spLocks noChangeArrowheads="1"/>
          </p:cNvSpPr>
          <p:nvPr/>
        </p:nvSpPr>
        <p:spPr bwMode="auto">
          <a:xfrm>
            <a:off x="1600200" y="3671888"/>
            <a:ext cx="533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sz="1800"/>
              <a:t>(a)                                    (b)                                      (c)</a:t>
            </a:r>
          </a:p>
        </p:txBody>
      </p:sp>
      <p:sp>
        <p:nvSpPr>
          <p:cNvPr id="116760" name="Text Box 24">
            <a:extLst>
              <a:ext uri="{FF2B5EF4-FFF2-40B4-BE49-F238E27FC236}">
                <a16:creationId xmlns:a16="http://schemas.microsoft.com/office/drawing/2014/main" id="{E8160FD0-4342-48FB-A6FA-C2327543B836}"/>
              </a:ext>
            </a:extLst>
          </p:cNvPr>
          <p:cNvSpPr txBox="1">
            <a:spLocks noChangeArrowheads="1"/>
          </p:cNvSpPr>
          <p:nvPr/>
        </p:nvSpPr>
        <p:spPr bwMode="auto">
          <a:xfrm>
            <a:off x="914400" y="4708525"/>
            <a:ext cx="754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sz="2000"/>
              <a:t>Circuit (a): XOR, inputs agree, output is LOW, LED is ON.</a:t>
            </a:r>
          </a:p>
        </p:txBody>
      </p:sp>
      <p:sp>
        <p:nvSpPr>
          <p:cNvPr id="116761" name="Text Box 25">
            <a:extLst>
              <a:ext uri="{FF2B5EF4-FFF2-40B4-BE49-F238E27FC236}">
                <a16:creationId xmlns:a16="http://schemas.microsoft.com/office/drawing/2014/main" id="{DBCDA2A6-7E32-4F5C-BC77-26072B43DB3A}"/>
              </a:ext>
            </a:extLst>
          </p:cNvPr>
          <p:cNvSpPr txBox="1">
            <a:spLocks noChangeArrowheads="1"/>
          </p:cNvSpPr>
          <p:nvPr/>
        </p:nvSpPr>
        <p:spPr bwMode="auto">
          <a:xfrm>
            <a:off x="914400" y="5089525"/>
            <a:ext cx="754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sz="2000"/>
              <a:t>Circuit (b): XNOR, inputs disagree, output is LOW, LED is ON.</a:t>
            </a:r>
          </a:p>
        </p:txBody>
      </p:sp>
      <p:sp>
        <p:nvSpPr>
          <p:cNvPr id="116762" name="Text Box 26">
            <a:extLst>
              <a:ext uri="{FF2B5EF4-FFF2-40B4-BE49-F238E27FC236}">
                <a16:creationId xmlns:a16="http://schemas.microsoft.com/office/drawing/2014/main" id="{E03C5B10-C515-43E1-8484-BA86E3EDDF2C}"/>
              </a:ext>
            </a:extLst>
          </p:cNvPr>
          <p:cNvSpPr txBox="1">
            <a:spLocks noChangeArrowheads="1"/>
          </p:cNvSpPr>
          <p:nvPr/>
        </p:nvSpPr>
        <p:spPr bwMode="auto">
          <a:xfrm>
            <a:off x="914400" y="5470525"/>
            <a:ext cx="7543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sz="2000"/>
              <a:t>Circuit (c): XOR, inputs disagree, output is HIGH, LED is OFF.</a:t>
            </a:r>
          </a:p>
        </p:txBody>
      </p:sp>
      <p:graphicFrame>
        <p:nvGraphicFramePr>
          <p:cNvPr id="116763" name="Object 27">
            <a:extLst>
              <a:ext uri="{FF2B5EF4-FFF2-40B4-BE49-F238E27FC236}">
                <a16:creationId xmlns:a16="http://schemas.microsoft.com/office/drawing/2014/main" id="{CB2C7913-3458-4121-839C-647213666191}"/>
              </a:ext>
            </a:extLst>
          </p:cNvPr>
          <p:cNvGraphicFramePr>
            <a:graphicFrameLocks noChangeAspect="1"/>
          </p:cNvGraphicFramePr>
          <p:nvPr/>
        </p:nvGraphicFramePr>
        <p:xfrm>
          <a:off x="2638425" y="2879725"/>
          <a:ext cx="376238" cy="344488"/>
        </p:xfrm>
        <a:graphic>
          <a:graphicData uri="http://schemas.openxmlformats.org/presentationml/2006/ole">
            <mc:AlternateContent xmlns:mc="http://schemas.openxmlformats.org/markup-compatibility/2006">
              <mc:Choice xmlns:v="urn:schemas-microsoft-com:vml" Requires="v">
                <p:oleObj spid="_x0000_s6183" name="CorelDRAW" r:id="rId6" imgW="317500" imgH="292100" progId="CorelDRAW.Graphic.12">
                  <p:embed/>
                </p:oleObj>
              </mc:Choice>
              <mc:Fallback>
                <p:oleObj name="CorelDRAW" r:id="rId6" imgW="317500" imgH="292100" progId="CorelDRAW.Graphic.12">
                  <p:embed/>
                  <p:pic>
                    <p:nvPicPr>
                      <p:cNvPr id="116763" name="Object 27">
                        <a:extLst>
                          <a:ext uri="{FF2B5EF4-FFF2-40B4-BE49-F238E27FC236}">
                            <a16:creationId xmlns:a16="http://schemas.microsoft.com/office/drawing/2014/main" id="{CB2C7913-3458-4121-839C-6472136661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8425" y="2879725"/>
                        <a:ext cx="376238"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16764" name="Object 28">
            <a:extLst>
              <a:ext uri="{FF2B5EF4-FFF2-40B4-BE49-F238E27FC236}">
                <a16:creationId xmlns:a16="http://schemas.microsoft.com/office/drawing/2014/main" id="{19D9F56C-BC54-4A84-8719-810D0E6EC970}"/>
              </a:ext>
            </a:extLst>
          </p:cNvPr>
          <p:cNvGraphicFramePr>
            <a:graphicFrameLocks noChangeAspect="1"/>
          </p:cNvGraphicFramePr>
          <p:nvPr/>
        </p:nvGraphicFramePr>
        <p:xfrm>
          <a:off x="5043488" y="2813050"/>
          <a:ext cx="376237" cy="344488"/>
        </p:xfrm>
        <a:graphic>
          <a:graphicData uri="http://schemas.openxmlformats.org/presentationml/2006/ole">
            <mc:AlternateContent xmlns:mc="http://schemas.openxmlformats.org/markup-compatibility/2006">
              <mc:Choice xmlns:v="urn:schemas-microsoft-com:vml" Requires="v">
                <p:oleObj spid="_x0000_s6184" name="CorelDRAW" r:id="rId8" imgW="317500" imgH="292100" progId="CorelDRAW.Graphic.12">
                  <p:embed/>
                </p:oleObj>
              </mc:Choice>
              <mc:Fallback>
                <p:oleObj name="CorelDRAW" r:id="rId8" imgW="317500" imgH="292100" progId="CorelDRAW.Graphic.12">
                  <p:embed/>
                  <p:pic>
                    <p:nvPicPr>
                      <p:cNvPr id="116764" name="Object 28">
                        <a:extLst>
                          <a:ext uri="{FF2B5EF4-FFF2-40B4-BE49-F238E27FC236}">
                            <a16:creationId xmlns:a16="http://schemas.microsoft.com/office/drawing/2014/main" id="{19D9F56C-BC54-4A84-8719-810D0E6EC9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3488" y="2813050"/>
                        <a:ext cx="376237" cy="34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2538" name="WordArt 29">
            <a:extLst>
              <a:ext uri="{FF2B5EF4-FFF2-40B4-BE49-F238E27FC236}">
                <a16:creationId xmlns:a16="http://schemas.microsoft.com/office/drawing/2014/main" id="{8191E2C3-A449-43ED-87B5-402324A41569}"/>
              </a:ext>
            </a:extLst>
          </p:cNvPr>
          <p:cNvSpPr>
            <a:spLocks noChangeArrowheads="1" noChangeShapeType="1" noTextEdit="1"/>
          </p:cNvSpPr>
          <p:nvPr/>
        </p:nvSpPr>
        <p:spPr bwMode="auto">
          <a:xfrm>
            <a:off x="914400" y="11430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sp>
        <p:nvSpPr>
          <p:cNvPr id="116766" name="WordArt 30">
            <a:extLst>
              <a:ext uri="{FF2B5EF4-FFF2-40B4-BE49-F238E27FC236}">
                <a16:creationId xmlns:a16="http://schemas.microsoft.com/office/drawing/2014/main" id="{34E28384-DE83-4FB4-82D7-71217398A67E}"/>
              </a:ext>
            </a:extLst>
          </p:cNvPr>
          <p:cNvSpPr>
            <a:spLocks noChangeArrowheads="1" noChangeShapeType="1" noTextEdit="1"/>
          </p:cNvSpPr>
          <p:nvPr/>
        </p:nvSpPr>
        <p:spPr bwMode="auto">
          <a:xfrm>
            <a:off x="914400" y="41148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6766"/>
                                        </p:tgtEl>
                                        <p:attrNameLst>
                                          <p:attrName>style.visibility</p:attrName>
                                        </p:attrNameLst>
                                      </p:cBhvr>
                                      <p:to>
                                        <p:strVal val="visible"/>
                                      </p:to>
                                    </p:set>
                                    <p:animEffect transition="in" filter="dissolve">
                                      <p:cBhvr>
                                        <p:cTn id="7" dur="500"/>
                                        <p:tgtEl>
                                          <p:spTgt spid="116766"/>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6760"/>
                                        </p:tgtEl>
                                        <p:attrNameLst>
                                          <p:attrName>style.visibility</p:attrName>
                                        </p:attrNameLst>
                                      </p:cBhvr>
                                      <p:to>
                                        <p:strVal val="visible"/>
                                      </p:to>
                                    </p:set>
                                    <p:anim calcmode="lin" valueType="num">
                                      <p:cBhvr additive="base">
                                        <p:cTn id="11" dur="500" fill="hold"/>
                                        <p:tgtEl>
                                          <p:spTgt spid="116760"/>
                                        </p:tgtEl>
                                        <p:attrNameLst>
                                          <p:attrName>ppt_x</p:attrName>
                                        </p:attrNameLst>
                                      </p:cBhvr>
                                      <p:tavLst>
                                        <p:tav tm="0">
                                          <p:val>
                                            <p:strVal val="0-#ppt_w/2"/>
                                          </p:val>
                                        </p:tav>
                                        <p:tav tm="100000">
                                          <p:val>
                                            <p:strVal val="#ppt_x"/>
                                          </p:val>
                                        </p:tav>
                                      </p:tavLst>
                                    </p:anim>
                                    <p:anim calcmode="lin" valueType="num">
                                      <p:cBhvr additive="base">
                                        <p:cTn id="12" dur="500" fill="hold"/>
                                        <p:tgtEl>
                                          <p:spTgt spid="11676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55" presetClass="entr" presetSubtype="0" fill="hold" nodeType="afterEffect">
                                  <p:stCondLst>
                                    <p:cond delay="0"/>
                                  </p:stCondLst>
                                  <p:childTnLst>
                                    <p:set>
                                      <p:cBhvr>
                                        <p:cTn id="15" dur="1" fill="hold">
                                          <p:stCondLst>
                                            <p:cond delay="0"/>
                                          </p:stCondLst>
                                        </p:cTn>
                                        <p:tgtEl>
                                          <p:spTgt spid="116763"/>
                                        </p:tgtEl>
                                        <p:attrNameLst>
                                          <p:attrName>style.visibility</p:attrName>
                                        </p:attrNameLst>
                                      </p:cBhvr>
                                      <p:to>
                                        <p:strVal val="visible"/>
                                      </p:to>
                                    </p:set>
                                    <p:anim calcmode="lin" valueType="num">
                                      <p:cBhvr>
                                        <p:cTn id="16" dur="1000" fill="hold"/>
                                        <p:tgtEl>
                                          <p:spTgt spid="116763"/>
                                        </p:tgtEl>
                                        <p:attrNameLst>
                                          <p:attrName>ppt_w</p:attrName>
                                        </p:attrNameLst>
                                      </p:cBhvr>
                                      <p:tavLst>
                                        <p:tav tm="0">
                                          <p:val>
                                            <p:strVal val="#ppt_w*0.70"/>
                                          </p:val>
                                        </p:tav>
                                        <p:tav tm="100000">
                                          <p:val>
                                            <p:strVal val="#ppt_w"/>
                                          </p:val>
                                        </p:tav>
                                      </p:tavLst>
                                    </p:anim>
                                    <p:anim calcmode="lin" valueType="num">
                                      <p:cBhvr>
                                        <p:cTn id="17" dur="1000" fill="hold"/>
                                        <p:tgtEl>
                                          <p:spTgt spid="116763"/>
                                        </p:tgtEl>
                                        <p:attrNameLst>
                                          <p:attrName>ppt_h</p:attrName>
                                        </p:attrNameLst>
                                      </p:cBhvr>
                                      <p:tavLst>
                                        <p:tav tm="0">
                                          <p:val>
                                            <p:strVal val="#ppt_h"/>
                                          </p:val>
                                        </p:tav>
                                        <p:tav tm="100000">
                                          <p:val>
                                            <p:strVal val="#ppt_h"/>
                                          </p:val>
                                        </p:tav>
                                      </p:tavLst>
                                    </p:anim>
                                    <p:animEffect transition="in" filter="fade">
                                      <p:cBhvr>
                                        <p:cTn id="18" dur="1000"/>
                                        <p:tgtEl>
                                          <p:spTgt spid="11676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6761"/>
                                        </p:tgtEl>
                                        <p:attrNameLst>
                                          <p:attrName>style.visibility</p:attrName>
                                        </p:attrNameLst>
                                      </p:cBhvr>
                                      <p:to>
                                        <p:strVal val="visible"/>
                                      </p:to>
                                    </p:set>
                                    <p:anim calcmode="lin" valueType="num">
                                      <p:cBhvr additive="base">
                                        <p:cTn id="23" dur="500" fill="hold"/>
                                        <p:tgtEl>
                                          <p:spTgt spid="116761"/>
                                        </p:tgtEl>
                                        <p:attrNameLst>
                                          <p:attrName>ppt_x</p:attrName>
                                        </p:attrNameLst>
                                      </p:cBhvr>
                                      <p:tavLst>
                                        <p:tav tm="0">
                                          <p:val>
                                            <p:strVal val="0-#ppt_w/2"/>
                                          </p:val>
                                        </p:tav>
                                        <p:tav tm="100000">
                                          <p:val>
                                            <p:strVal val="#ppt_x"/>
                                          </p:val>
                                        </p:tav>
                                      </p:tavLst>
                                    </p:anim>
                                    <p:anim calcmode="lin" valueType="num">
                                      <p:cBhvr additive="base">
                                        <p:cTn id="24" dur="500" fill="hold"/>
                                        <p:tgtEl>
                                          <p:spTgt spid="116761"/>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55" presetClass="entr" presetSubtype="0" fill="hold" nodeType="afterEffect">
                                  <p:stCondLst>
                                    <p:cond delay="0"/>
                                  </p:stCondLst>
                                  <p:childTnLst>
                                    <p:set>
                                      <p:cBhvr>
                                        <p:cTn id="27" dur="1" fill="hold">
                                          <p:stCondLst>
                                            <p:cond delay="0"/>
                                          </p:stCondLst>
                                        </p:cTn>
                                        <p:tgtEl>
                                          <p:spTgt spid="116764"/>
                                        </p:tgtEl>
                                        <p:attrNameLst>
                                          <p:attrName>style.visibility</p:attrName>
                                        </p:attrNameLst>
                                      </p:cBhvr>
                                      <p:to>
                                        <p:strVal val="visible"/>
                                      </p:to>
                                    </p:set>
                                    <p:anim calcmode="lin" valueType="num">
                                      <p:cBhvr>
                                        <p:cTn id="28" dur="1000" fill="hold"/>
                                        <p:tgtEl>
                                          <p:spTgt spid="116764"/>
                                        </p:tgtEl>
                                        <p:attrNameLst>
                                          <p:attrName>ppt_w</p:attrName>
                                        </p:attrNameLst>
                                      </p:cBhvr>
                                      <p:tavLst>
                                        <p:tav tm="0">
                                          <p:val>
                                            <p:strVal val="#ppt_w*0.70"/>
                                          </p:val>
                                        </p:tav>
                                        <p:tav tm="100000">
                                          <p:val>
                                            <p:strVal val="#ppt_w"/>
                                          </p:val>
                                        </p:tav>
                                      </p:tavLst>
                                    </p:anim>
                                    <p:anim calcmode="lin" valueType="num">
                                      <p:cBhvr>
                                        <p:cTn id="29" dur="1000" fill="hold"/>
                                        <p:tgtEl>
                                          <p:spTgt spid="116764"/>
                                        </p:tgtEl>
                                        <p:attrNameLst>
                                          <p:attrName>ppt_h</p:attrName>
                                        </p:attrNameLst>
                                      </p:cBhvr>
                                      <p:tavLst>
                                        <p:tav tm="0">
                                          <p:val>
                                            <p:strVal val="#ppt_h"/>
                                          </p:val>
                                        </p:tav>
                                        <p:tav tm="100000">
                                          <p:val>
                                            <p:strVal val="#ppt_h"/>
                                          </p:val>
                                        </p:tav>
                                      </p:tavLst>
                                    </p:anim>
                                    <p:animEffect transition="in" filter="fade">
                                      <p:cBhvr>
                                        <p:cTn id="30" dur="1000"/>
                                        <p:tgtEl>
                                          <p:spTgt spid="11676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6762"/>
                                        </p:tgtEl>
                                        <p:attrNameLst>
                                          <p:attrName>style.visibility</p:attrName>
                                        </p:attrNameLst>
                                      </p:cBhvr>
                                      <p:to>
                                        <p:strVal val="visible"/>
                                      </p:to>
                                    </p:set>
                                    <p:animEffect transition="in" filter="wipe(left)">
                                      <p:cBhvr>
                                        <p:cTn id="35" dur="1000"/>
                                        <p:tgtEl>
                                          <p:spTgt spid="116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0" grpId="0"/>
      <p:bldP spid="116761" grpId="0"/>
      <p:bldP spid="11676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框 4">
            <a:extLst>
              <a:ext uri="{FF2B5EF4-FFF2-40B4-BE49-F238E27FC236}">
                <a16:creationId xmlns:a16="http://schemas.microsoft.com/office/drawing/2014/main" id="{E4BBE31E-B027-4B90-AC21-65C85B62CC69}"/>
              </a:ext>
            </a:extLst>
          </p:cNvPr>
          <p:cNvSpPr txBox="1">
            <a:spLocks noChangeArrowheads="1"/>
          </p:cNvSpPr>
          <p:nvPr/>
        </p:nvSpPr>
        <p:spPr bwMode="auto">
          <a:xfrm>
            <a:off x="838200" y="1219200"/>
            <a:ext cx="7467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a:solidFill>
                  <a:srgbClr val="242021"/>
                </a:solidFill>
                <a:latin typeface="Times-Roman"/>
              </a:rPr>
              <a:t>Use exclusive-OR gates to implement an even-parity code generator for an original 4-bit code.</a:t>
            </a:r>
            <a:r>
              <a:rPr lang="en-US" altLang="zh-CN"/>
              <a:t> </a:t>
            </a:r>
            <a:br>
              <a:rPr lang="en-US" altLang="zh-CN"/>
            </a:br>
            <a:endParaRPr lang="zh-CN" altLang="en-US"/>
          </a:p>
        </p:txBody>
      </p:sp>
      <p:sp>
        <p:nvSpPr>
          <p:cNvPr id="24579" name="WordArt 29">
            <a:extLst>
              <a:ext uri="{FF2B5EF4-FFF2-40B4-BE49-F238E27FC236}">
                <a16:creationId xmlns:a16="http://schemas.microsoft.com/office/drawing/2014/main" id="{72E299FF-CCA6-4A1F-A50F-9AD781DDFF2A}"/>
              </a:ext>
            </a:extLst>
          </p:cNvPr>
          <p:cNvSpPr>
            <a:spLocks noChangeArrowheads="1" noChangeShapeType="1" noTextEdit="1"/>
          </p:cNvSpPr>
          <p:nvPr/>
        </p:nvSpPr>
        <p:spPr bwMode="auto">
          <a:xfrm>
            <a:off x="685800" y="6858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pic>
        <p:nvPicPr>
          <p:cNvPr id="8" name="图片 7">
            <a:extLst>
              <a:ext uri="{FF2B5EF4-FFF2-40B4-BE49-F238E27FC236}">
                <a16:creationId xmlns:a16="http://schemas.microsoft.com/office/drawing/2014/main" id="{F2794D37-7976-40BF-934E-588293700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67000"/>
            <a:ext cx="7042150" cy="240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WordArt 29">
            <a:extLst>
              <a:ext uri="{FF2B5EF4-FFF2-40B4-BE49-F238E27FC236}">
                <a16:creationId xmlns:a16="http://schemas.microsoft.com/office/drawing/2014/main" id="{95044500-05D7-408D-B648-6037646341AB}"/>
              </a:ext>
            </a:extLst>
          </p:cNvPr>
          <p:cNvSpPr>
            <a:spLocks noChangeArrowheads="1" noChangeShapeType="1" noTextEdit="1"/>
          </p:cNvSpPr>
          <p:nvPr/>
        </p:nvSpPr>
        <p:spPr bwMode="auto">
          <a:xfrm>
            <a:off x="685800" y="6858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sp>
        <p:nvSpPr>
          <p:cNvPr id="25603" name="文本框 5">
            <a:extLst>
              <a:ext uri="{FF2B5EF4-FFF2-40B4-BE49-F238E27FC236}">
                <a16:creationId xmlns:a16="http://schemas.microsoft.com/office/drawing/2014/main" id="{FFF4FF5B-89D8-43D1-9AB4-3347F8B66490}"/>
              </a:ext>
            </a:extLst>
          </p:cNvPr>
          <p:cNvSpPr txBox="1">
            <a:spLocks noChangeArrowheads="1"/>
          </p:cNvSpPr>
          <p:nvPr/>
        </p:nvSpPr>
        <p:spPr bwMode="auto">
          <a:xfrm>
            <a:off x="685800" y="1295400"/>
            <a:ext cx="77374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a:t>Use exclusive-OR gates to implement an even-parity checker for the 5-bit code generated by the circuit in the previous slides.</a:t>
            </a:r>
            <a:endParaRPr lang="zh-CN" altLang="en-US"/>
          </a:p>
        </p:txBody>
      </p:sp>
      <p:pic>
        <p:nvPicPr>
          <p:cNvPr id="8" name="图片 7">
            <a:extLst>
              <a:ext uri="{FF2B5EF4-FFF2-40B4-BE49-F238E27FC236}">
                <a16:creationId xmlns:a16="http://schemas.microsoft.com/office/drawing/2014/main" id="{F711B1E3-3C24-4DAC-BC30-AB752DEF4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95600"/>
            <a:ext cx="7315200"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ext Box 2">
            <a:extLst>
              <a:ext uri="{FF2B5EF4-FFF2-40B4-BE49-F238E27FC236}">
                <a16:creationId xmlns:a16="http://schemas.microsoft.com/office/drawing/2014/main" id="{34987CA4-2145-4D99-B478-D4CEF1BAB061}"/>
              </a:ext>
            </a:extLst>
          </p:cNvPr>
          <p:cNvSpPr txBox="1">
            <a:spLocks noChangeArrowheads="1"/>
          </p:cNvSpPr>
          <p:nvPr/>
        </p:nvSpPr>
        <p:spPr bwMode="auto">
          <a:xfrm>
            <a:off x="838200" y="1600200"/>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t>Implementing a SOP expression is done by first forming the AND terms; then the terms are ORed together.</a:t>
            </a:r>
          </a:p>
        </p:txBody>
      </p:sp>
      <p:sp>
        <p:nvSpPr>
          <p:cNvPr id="26627" name="Rectangle 5">
            <a:extLst>
              <a:ext uri="{FF2B5EF4-FFF2-40B4-BE49-F238E27FC236}">
                <a16:creationId xmlns:a16="http://schemas.microsoft.com/office/drawing/2014/main" id="{38DFA1B7-0E1B-4AA7-93BF-5CEB669FA2F3}"/>
              </a:ext>
            </a:extLst>
          </p:cNvPr>
          <p:cNvSpPr>
            <a:spLocks noChangeArrowheads="1"/>
          </p:cNvSpPr>
          <p:nvPr/>
        </p:nvSpPr>
        <p:spPr bwMode="auto">
          <a:xfrm>
            <a:off x="914400" y="1143000"/>
            <a:ext cx="4570413"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r>
              <a:rPr lang="en-US" altLang="zh-CN">
                <a:solidFill>
                  <a:srgbClr val="FFFF99"/>
                </a:solidFill>
              </a:rPr>
              <a:t>Implementing Combinational Logic</a:t>
            </a:r>
          </a:p>
        </p:txBody>
      </p:sp>
      <p:sp>
        <p:nvSpPr>
          <p:cNvPr id="114710" name="WordArt 22">
            <a:extLst>
              <a:ext uri="{FF2B5EF4-FFF2-40B4-BE49-F238E27FC236}">
                <a16:creationId xmlns:a16="http://schemas.microsoft.com/office/drawing/2014/main" id="{6061EFAE-6FB1-4F5A-98F8-74E8A45EB5D0}"/>
              </a:ext>
            </a:extLst>
          </p:cNvPr>
          <p:cNvSpPr>
            <a:spLocks noChangeArrowheads="1" noChangeShapeType="1" noTextEdit="1"/>
          </p:cNvSpPr>
          <p:nvPr/>
        </p:nvSpPr>
        <p:spPr bwMode="auto">
          <a:xfrm>
            <a:off x="762000" y="24384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sp>
        <p:nvSpPr>
          <p:cNvPr id="114711" name="WordArt 23">
            <a:extLst>
              <a:ext uri="{FF2B5EF4-FFF2-40B4-BE49-F238E27FC236}">
                <a16:creationId xmlns:a16="http://schemas.microsoft.com/office/drawing/2014/main" id="{BDBBE2D6-B593-48A6-A86E-0E77CE672EF2}"/>
              </a:ext>
            </a:extLst>
          </p:cNvPr>
          <p:cNvSpPr>
            <a:spLocks noChangeArrowheads="1" noChangeShapeType="1" noTextEdit="1"/>
          </p:cNvSpPr>
          <p:nvPr/>
        </p:nvSpPr>
        <p:spPr bwMode="auto">
          <a:xfrm>
            <a:off x="762000" y="32004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grpSp>
        <p:nvGrpSpPr>
          <p:cNvPr id="114752" name="Group 64">
            <a:extLst>
              <a:ext uri="{FF2B5EF4-FFF2-40B4-BE49-F238E27FC236}">
                <a16:creationId xmlns:a16="http://schemas.microsoft.com/office/drawing/2014/main" id="{AC294BF0-A750-4869-98CB-60BEA272CC32}"/>
              </a:ext>
            </a:extLst>
          </p:cNvPr>
          <p:cNvGrpSpPr>
            <a:grpSpLocks/>
          </p:cNvGrpSpPr>
          <p:nvPr/>
        </p:nvGrpSpPr>
        <p:grpSpPr bwMode="auto">
          <a:xfrm>
            <a:off x="2057400" y="2346325"/>
            <a:ext cx="6324600" cy="1006475"/>
            <a:chOff x="1296" y="1584"/>
            <a:chExt cx="3984" cy="634"/>
          </a:xfrm>
        </p:grpSpPr>
        <p:sp>
          <p:nvSpPr>
            <p:cNvPr id="26661" name="Text Box 19">
              <a:extLst>
                <a:ext uri="{FF2B5EF4-FFF2-40B4-BE49-F238E27FC236}">
                  <a16:creationId xmlns:a16="http://schemas.microsoft.com/office/drawing/2014/main" id="{0078B642-754C-49EB-8A26-2D6EBB537187}"/>
                </a:ext>
              </a:extLst>
            </p:cNvPr>
            <p:cNvSpPr txBox="1">
              <a:spLocks noChangeArrowheads="1"/>
            </p:cNvSpPr>
            <p:nvPr/>
          </p:nvSpPr>
          <p:spPr bwMode="auto">
            <a:xfrm>
              <a:off x="1296" y="1584"/>
              <a:ext cx="398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2000"/>
                <a:t>Show the circuit that will implement the Boolean expression </a:t>
              </a:r>
              <a:r>
                <a:rPr lang="en-US" altLang="zh-CN" sz="2000" i="1"/>
                <a:t>X </a:t>
              </a:r>
              <a:r>
                <a:rPr lang="en-US" altLang="zh-CN" sz="2000"/>
                <a:t>= </a:t>
              </a:r>
              <a:r>
                <a:rPr lang="en-US" altLang="zh-CN" sz="2000" i="1"/>
                <a:t>ABC + ABD + BDE. </a:t>
              </a:r>
              <a:r>
                <a:rPr lang="en-US" altLang="zh-CN" sz="2000"/>
                <a:t>(Assume that the variables and their complements are available.)</a:t>
              </a:r>
              <a:endParaRPr lang="en-US" altLang="zh-CN" sz="2000" i="1"/>
            </a:p>
          </p:txBody>
        </p:sp>
        <p:sp>
          <p:nvSpPr>
            <p:cNvPr id="26662" name="Line 24">
              <a:extLst>
                <a:ext uri="{FF2B5EF4-FFF2-40B4-BE49-F238E27FC236}">
                  <a16:creationId xmlns:a16="http://schemas.microsoft.com/office/drawing/2014/main" id="{C1BF919B-4655-4663-9662-A31CEEAC7BF7}"/>
                </a:ext>
              </a:extLst>
            </p:cNvPr>
            <p:cNvSpPr>
              <a:spLocks noChangeShapeType="1"/>
            </p:cNvSpPr>
            <p:nvPr/>
          </p:nvSpPr>
          <p:spPr bwMode="auto">
            <a:xfrm>
              <a:off x="1632" y="1815"/>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3" name="Line 27">
              <a:extLst>
                <a:ext uri="{FF2B5EF4-FFF2-40B4-BE49-F238E27FC236}">
                  <a16:creationId xmlns:a16="http://schemas.microsoft.com/office/drawing/2014/main" id="{BA352065-6D9D-4154-B26E-103EAADFA915}"/>
                </a:ext>
              </a:extLst>
            </p:cNvPr>
            <p:cNvSpPr>
              <a:spLocks noChangeShapeType="1"/>
            </p:cNvSpPr>
            <p:nvPr/>
          </p:nvSpPr>
          <p:spPr bwMode="auto">
            <a:xfrm>
              <a:off x="1824" y="1815"/>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4" name="Line 28">
              <a:extLst>
                <a:ext uri="{FF2B5EF4-FFF2-40B4-BE49-F238E27FC236}">
                  <a16:creationId xmlns:a16="http://schemas.microsoft.com/office/drawing/2014/main" id="{3EE96C4E-3E4E-46B1-8829-9228807DF953}"/>
                </a:ext>
              </a:extLst>
            </p:cNvPr>
            <p:cNvSpPr>
              <a:spLocks noChangeShapeType="1"/>
            </p:cNvSpPr>
            <p:nvPr/>
          </p:nvSpPr>
          <p:spPr bwMode="auto">
            <a:xfrm>
              <a:off x="2208" y="1815"/>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5" name="Line 30">
              <a:extLst>
                <a:ext uri="{FF2B5EF4-FFF2-40B4-BE49-F238E27FC236}">
                  <a16:creationId xmlns:a16="http://schemas.microsoft.com/office/drawing/2014/main" id="{6F309FFE-C751-4BFC-BF88-AA6B430479CF}"/>
                </a:ext>
              </a:extLst>
            </p:cNvPr>
            <p:cNvSpPr>
              <a:spLocks noChangeShapeType="1"/>
            </p:cNvSpPr>
            <p:nvPr/>
          </p:nvSpPr>
          <p:spPr bwMode="auto">
            <a:xfrm>
              <a:off x="2736" y="1815"/>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14720" name="Object 32">
            <a:extLst>
              <a:ext uri="{FF2B5EF4-FFF2-40B4-BE49-F238E27FC236}">
                <a16:creationId xmlns:a16="http://schemas.microsoft.com/office/drawing/2014/main" id="{F2DB0F62-0CA9-4445-BD30-7390622A4C5E}"/>
              </a:ext>
            </a:extLst>
          </p:cNvPr>
          <p:cNvGraphicFramePr>
            <a:graphicFrameLocks noChangeAspect="1"/>
          </p:cNvGraphicFramePr>
          <p:nvPr/>
        </p:nvGraphicFramePr>
        <p:xfrm>
          <a:off x="2509838" y="3906838"/>
          <a:ext cx="3895725" cy="2295525"/>
        </p:xfrm>
        <a:graphic>
          <a:graphicData uri="http://schemas.openxmlformats.org/presentationml/2006/ole">
            <mc:AlternateContent xmlns:mc="http://schemas.openxmlformats.org/markup-compatibility/2006">
              <mc:Choice xmlns:v="urn:schemas-microsoft-com:vml" Requires="v">
                <p:oleObj spid="_x0000_s7182" name="CorelDRAW" r:id="rId4" imgW="1651000" imgH="965200" progId="CorelDRAW.Graphic.13">
                  <p:embed/>
                </p:oleObj>
              </mc:Choice>
              <mc:Fallback>
                <p:oleObj name="CorelDRAW" r:id="rId4" imgW="1651000" imgH="965200" progId="CorelDRAW.Graphic.13">
                  <p:embed/>
                  <p:pic>
                    <p:nvPicPr>
                      <p:cNvPr id="114720" name="Object 32">
                        <a:extLst>
                          <a:ext uri="{FF2B5EF4-FFF2-40B4-BE49-F238E27FC236}">
                            <a16:creationId xmlns:a16="http://schemas.microsoft.com/office/drawing/2014/main" id="{F2DB0F62-0CA9-4445-BD30-7390622A4C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9838" y="3906838"/>
                        <a:ext cx="3895725"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14721" name="Rectangle 33">
            <a:extLst>
              <a:ext uri="{FF2B5EF4-FFF2-40B4-BE49-F238E27FC236}">
                <a16:creationId xmlns:a16="http://schemas.microsoft.com/office/drawing/2014/main" id="{74254F35-FCE6-47F5-B28D-B0FEA07380D7}"/>
              </a:ext>
            </a:extLst>
          </p:cNvPr>
          <p:cNvSpPr>
            <a:spLocks noChangeArrowheads="1"/>
          </p:cNvSpPr>
          <p:nvPr/>
        </p:nvSpPr>
        <p:spPr bwMode="auto">
          <a:xfrm>
            <a:off x="4343400" y="4191000"/>
            <a:ext cx="2362200" cy="1752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grpSp>
        <p:nvGrpSpPr>
          <p:cNvPr id="114740" name="Group 52">
            <a:extLst>
              <a:ext uri="{FF2B5EF4-FFF2-40B4-BE49-F238E27FC236}">
                <a16:creationId xmlns:a16="http://schemas.microsoft.com/office/drawing/2014/main" id="{5F9E51C7-C577-40ED-ADB3-80CCA6849D8B}"/>
              </a:ext>
            </a:extLst>
          </p:cNvPr>
          <p:cNvGrpSpPr>
            <a:grpSpLocks/>
          </p:cNvGrpSpPr>
          <p:nvPr/>
        </p:nvGrpSpPr>
        <p:grpSpPr bwMode="auto">
          <a:xfrm>
            <a:off x="2214563" y="3868738"/>
            <a:ext cx="304800" cy="746125"/>
            <a:chOff x="1776" y="2400"/>
            <a:chExt cx="192" cy="470"/>
          </a:xfrm>
        </p:grpSpPr>
        <p:grpSp>
          <p:nvGrpSpPr>
            <p:cNvPr id="26654" name="Group 50">
              <a:extLst>
                <a:ext uri="{FF2B5EF4-FFF2-40B4-BE49-F238E27FC236}">
                  <a16:creationId xmlns:a16="http://schemas.microsoft.com/office/drawing/2014/main" id="{C1DE94FE-911F-41BD-9190-221AF667087C}"/>
                </a:ext>
              </a:extLst>
            </p:cNvPr>
            <p:cNvGrpSpPr>
              <a:grpSpLocks/>
            </p:cNvGrpSpPr>
            <p:nvPr/>
          </p:nvGrpSpPr>
          <p:grpSpPr bwMode="auto">
            <a:xfrm>
              <a:off x="1776" y="2658"/>
              <a:ext cx="192" cy="212"/>
              <a:chOff x="624" y="2976"/>
              <a:chExt cx="192" cy="212"/>
            </a:xfrm>
          </p:grpSpPr>
          <p:sp>
            <p:nvSpPr>
              <p:cNvPr id="26659" name="Text Box 37">
                <a:extLst>
                  <a:ext uri="{FF2B5EF4-FFF2-40B4-BE49-F238E27FC236}">
                    <a16:creationId xmlns:a16="http://schemas.microsoft.com/office/drawing/2014/main" id="{C162E121-3560-446B-8F3E-A96A1D6D8A14}"/>
                  </a:ext>
                </a:extLst>
              </p:cNvPr>
              <p:cNvSpPr txBox="1">
                <a:spLocks noChangeArrowheads="1"/>
              </p:cNvSpPr>
              <p:nvPr/>
            </p:nvSpPr>
            <p:spPr bwMode="auto">
              <a:xfrm>
                <a:off x="624" y="297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26660" name="Line 38">
                <a:extLst>
                  <a:ext uri="{FF2B5EF4-FFF2-40B4-BE49-F238E27FC236}">
                    <a16:creationId xmlns:a16="http://schemas.microsoft.com/office/drawing/2014/main" id="{7CF141CA-F7B2-48D3-8647-44E0DC3C6A35}"/>
                  </a:ext>
                </a:extLst>
              </p:cNvPr>
              <p:cNvSpPr>
                <a:spLocks noChangeShapeType="1"/>
              </p:cNvSpPr>
              <p:nvPr/>
            </p:nvSpPr>
            <p:spPr bwMode="auto">
              <a:xfrm>
                <a:off x="688" y="3016"/>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6655" name="Group 48">
              <a:extLst>
                <a:ext uri="{FF2B5EF4-FFF2-40B4-BE49-F238E27FC236}">
                  <a16:creationId xmlns:a16="http://schemas.microsoft.com/office/drawing/2014/main" id="{0CD11E46-5C0B-4E8B-A612-0670198F9A70}"/>
                </a:ext>
              </a:extLst>
            </p:cNvPr>
            <p:cNvGrpSpPr>
              <a:grpSpLocks/>
            </p:cNvGrpSpPr>
            <p:nvPr/>
          </p:nvGrpSpPr>
          <p:grpSpPr bwMode="auto">
            <a:xfrm>
              <a:off x="1776" y="2400"/>
              <a:ext cx="192" cy="212"/>
              <a:chOff x="624" y="2640"/>
              <a:chExt cx="192" cy="212"/>
            </a:xfrm>
          </p:grpSpPr>
          <p:sp>
            <p:nvSpPr>
              <p:cNvPr id="26657" name="Text Box 35">
                <a:extLst>
                  <a:ext uri="{FF2B5EF4-FFF2-40B4-BE49-F238E27FC236}">
                    <a16:creationId xmlns:a16="http://schemas.microsoft.com/office/drawing/2014/main" id="{5650CACF-8B8C-4C42-B24E-33524F47828D}"/>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26658" name="Line 42">
                <a:extLst>
                  <a:ext uri="{FF2B5EF4-FFF2-40B4-BE49-F238E27FC236}">
                    <a16:creationId xmlns:a16="http://schemas.microsoft.com/office/drawing/2014/main" id="{0319C50E-5BE0-4246-BC37-BA39DF1E6F44}"/>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56" name="Text Box 45">
              <a:extLst>
                <a:ext uri="{FF2B5EF4-FFF2-40B4-BE49-F238E27FC236}">
                  <a16:creationId xmlns:a16="http://schemas.microsoft.com/office/drawing/2014/main" id="{ED83C10A-4712-411C-8B64-A02CB02E2160}"/>
                </a:ext>
              </a:extLst>
            </p:cNvPr>
            <p:cNvSpPr txBox="1">
              <a:spLocks noChangeArrowheads="1"/>
            </p:cNvSpPr>
            <p:nvPr/>
          </p:nvSpPr>
          <p:spPr bwMode="auto">
            <a:xfrm>
              <a:off x="1776" y="251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grpSp>
      <p:grpSp>
        <p:nvGrpSpPr>
          <p:cNvPr id="114742" name="Group 54">
            <a:extLst>
              <a:ext uri="{FF2B5EF4-FFF2-40B4-BE49-F238E27FC236}">
                <a16:creationId xmlns:a16="http://schemas.microsoft.com/office/drawing/2014/main" id="{66C35087-DCCD-400F-B039-D946CE8EA98D}"/>
              </a:ext>
            </a:extLst>
          </p:cNvPr>
          <p:cNvGrpSpPr>
            <a:grpSpLocks/>
          </p:cNvGrpSpPr>
          <p:nvPr/>
        </p:nvGrpSpPr>
        <p:grpSpPr bwMode="auto">
          <a:xfrm>
            <a:off x="2214563" y="5468938"/>
            <a:ext cx="304800" cy="779462"/>
            <a:chOff x="1776" y="3408"/>
            <a:chExt cx="192" cy="491"/>
          </a:xfrm>
        </p:grpSpPr>
        <p:sp>
          <p:nvSpPr>
            <p:cNvPr id="26649" name="Text Box 39">
              <a:extLst>
                <a:ext uri="{FF2B5EF4-FFF2-40B4-BE49-F238E27FC236}">
                  <a16:creationId xmlns:a16="http://schemas.microsoft.com/office/drawing/2014/main" id="{98E9B106-3257-4D90-82BB-0BBB7BAC12F8}"/>
                </a:ext>
              </a:extLst>
            </p:cNvPr>
            <p:cNvSpPr txBox="1">
              <a:spLocks noChangeArrowheads="1"/>
            </p:cNvSpPr>
            <p:nvPr/>
          </p:nvSpPr>
          <p:spPr bwMode="auto">
            <a:xfrm>
              <a:off x="1776" y="3687"/>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E</a:t>
              </a:r>
            </a:p>
          </p:txBody>
        </p:sp>
        <p:grpSp>
          <p:nvGrpSpPr>
            <p:cNvPr id="26650" name="Group 51">
              <a:extLst>
                <a:ext uri="{FF2B5EF4-FFF2-40B4-BE49-F238E27FC236}">
                  <a16:creationId xmlns:a16="http://schemas.microsoft.com/office/drawing/2014/main" id="{6C554096-EB84-4933-8B0E-40893640B8E3}"/>
                </a:ext>
              </a:extLst>
            </p:cNvPr>
            <p:cNvGrpSpPr>
              <a:grpSpLocks/>
            </p:cNvGrpSpPr>
            <p:nvPr/>
          </p:nvGrpSpPr>
          <p:grpSpPr bwMode="auto">
            <a:xfrm>
              <a:off x="1776" y="3562"/>
              <a:ext cx="192" cy="212"/>
              <a:chOff x="624" y="3244"/>
              <a:chExt cx="192" cy="212"/>
            </a:xfrm>
          </p:grpSpPr>
          <p:sp>
            <p:nvSpPr>
              <p:cNvPr id="26652" name="Text Box 40">
                <a:extLst>
                  <a:ext uri="{FF2B5EF4-FFF2-40B4-BE49-F238E27FC236}">
                    <a16:creationId xmlns:a16="http://schemas.microsoft.com/office/drawing/2014/main" id="{F0E66A59-D23F-43BF-A8AC-16D73EC8B98F}"/>
                  </a:ext>
                </a:extLst>
              </p:cNvPr>
              <p:cNvSpPr txBox="1">
                <a:spLocks noChangeArrowheads="1"/>
              </p:cNvSpPr>
              <p:nvPr/>
            </p:nvSpPr>
            <p:spPr bwMode="auto">
              <a:xfrm>
                <a:off x="624" y="3244"/>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D</a:t>
                </a:r>
              </a:p>
            </p:txBody>
          </p:sp>
          <p:sp>
            <p:nvSpPr>
              <p:cNvPr id="26653" name="Line 41">
                <a:extLst>
                  <a:ext uri="{FF2B5EF4-FFF2-40B4-BE49-F238E27FC236}">
                    <a16:creationId xmlns:a16="http://schemas.microsoft.com/office/drawing/2014/main" id="{D967A0D2-6FC3-40E9-AE34-86D838A67A45}"/>
                  </a:ext>
                </a:extLst>
              </p:cNvPr>
              <p:cNvSpPr>
                <a:spLocks noChangeShapeType="1"/>
              </p:cNvSpPr>
              <p:nvPr/>
            </p:nvSpPr>
            <p:spPr bwMode="auto">
              <a:xfrm>
                <a:off x="676" y="3280"/>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51" name="Text Box 46">
              <a:extLst>
                <a:ext uri="{FF2B5EF4-FFF2-40B4-BE49-F238E27FC236}">
                  <a16:creationId xmlns:a16="http://schemas.microsoft.com/office/drawing/2014/main" id="{4B67B478-AAEB-49BB-9A0A-9C004111BBE9}"/>
                </a:ext>
              </a:extLst>
            </p:cNvPr>
            <p:cNvSpPr txBox="1">
              <a:spLocks noChangeArrowheads="1"/>
            </p:cNvSpPr>
            <p:nvPr/>
          </p:nvSpPr>
          <p:spPr bwMode="auto">
            <a:xfrm>
              <a:off x="1776" y="340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grpSp>
      <p:grpSp>
        <p:nvGrpSpPr>
          <p:cNvPr id="114741" name="Group 53">
            <a:extLst>
              <a:ext uri="{FF2B5EF4-FFF2-40B4-BE49-F238E27FC236}">
                <a16:creationId xmlns:a16="http://schemas.microsoft.com/office/drawing/2014/main" id="{DE79931D-D38D-43C4-8864-7F6943EE1CFA}"/>
              </a:ext>
            </a:extLst>
          </p:cNvPr>
          <p:cNvGrpSpPr>
            <a:grpSpLocks/>
          </p:cNvGrpSpPr>
          <p:nvPr/>
        </p:nvGrpSpPr>
        <p:grpSpPr bwMode="auto">
          <a:xfrm>
            <a:off x="2209800" y="4649788"/>
            <a:ext cx="309563" cy="774700"/>
            <a:chOff x="1773" y="2892"/>
            <a:chExt cx="195" cy="488"/>
          </a:xfrm>
        </p:grpSpPr>
        <p:sp>
          <p:nvSpPr>
            <p:cNvPr id="26644" name="Text Box 43">
              <a:extLst>
                <a:ext uri="{FF2B5EF4-FFF2-40B4-BE49-F238E27FC236}">
                  <a16:creationId xmlns:a16="http://schemas.microsoft.com/office/drawing/2014/main" id="{98A51401-095B-4621-B8B6-A96DC25C7B97}"/>
                </a:ext>
              </a:extLst>
            </p:cNvPr>
            <p:cNvSpPr txBox="1">
              <a:spLocks noChangeArrowheads="1"/>
            </p:cNvSpPr>
            <p:nvPr/>
          </p:nvSpPr>
          <p:spPr bwMode="auto">
            <a:xfrm>
              <a:off x="1776" y="289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grpSp>
          <p:nvGrpSpPr>
            <p:cNvPr id="26645" name="Group 49">
              <a:extLst>
                <a:ext uri="{FF2B5EF4-FFF2-40B4-BE49-F238E27FC236}">
                  <a16:creationId xmlns:a16="http://schemas.microsoft.com/office/drawing/2014/main" id="{518B57A2-5A23-4536-9F82-EDBD2867C520}"/>
                </a:ext>
              </a:extLst>
            </p:cNvPr>
            <p:cNvGrpSpPr>
              <a:grpSpLocks/>
            </p:cNvGrpSpPr>
            <p:nvPr/>
          </p:nvGrpSpPr>
          <p:grpSpPr bwMode="auto">
            <a:xfrm>
              <a:off x="1776" y="3045"/>
              <a:ext cx="192" cy="212"/>
              <a:chOff x="624" y="2793"/>
              <a:chExt cx="192" cy="212"/>
            </a:xfrm>
          </p:grpSpPr>
          <p:sp>
            <p:nvSpPr>
              <p:cNvPr id="26647" name="Text Box 36">
                <a:extLst>
                  <a:ext uri="{FF2B5EF4-FFF2-40B4-BE49-F238E27FC236}">
                    <a16:creationId xmlns:a16="http://schemas.microsoft.com/office/drawing/2014/main" id="{63895D02-A917-43DF-B7DF-48A21BFB6AC7}"/>
                  </a:ext>
                </a:extLst>
              </p:cNvPr>
              <p:cNvSpPr txBox="1">
                <a:spLocks noChangeArrowheads="1"/>
              </p:cNvSpPr>
              <p:nvPr/>
            </p:nvSpPr>
            <p:spPr bwMode="auto">
              <a:xfrm>
                <a:off x="624" y="2793"/>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26648" name="Line 44">
                <a:extLst>
                  <a:ext uri="{FF2B5EF4-FFF2-40B4-BE49-F238E27FC236}">
                    <a16:creationId xmlns:a16="http://schemas.microsoft.com/office/drawing/2014/main" id="{64E115C4-D6D1-4C25-A256-78E2AAA82A63}"/>
                  </a:ext>
                </a:extLst>
              </p:cNvPr>
              <p:cNvSpPr>
                <a:spLocks noChangeShapeType="1"/>
              </p:cNvSpPr>
              <p:nvPr/>
            </p:nvSpPr>
            <p:spPr bwMode="auto">
              <a:xfrm>
                <a:off x="684" y="2832"/>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46" name="Text Box 47">
              <a:extLst>
                <a:ext uri="{FF2B5EF4-FFF2-40B4-BE49-F238E27FC236}">
                  <a16:creationId xmlns:a16="http://schemas.microsoft.com/office/drawing/2014/main" id="{3F802B46-20D0-4F06-BE5D-57B6DB2D5FE1}"/>
                </a:ext>
              </a:extLst>
            </p:cNvPr>
            <p:cNvSpPr txBox="1">
              <a:spLocks noChangeArrowheads="1"/>
            </p:cNvSpPr>
            <p:nvPr/>
          </p:nvSpPr>
          <p:spPr bwMode="auto">
            <a:xfrm>
              <a:off x="1773" y="316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D</a:t>
              </a:r>
            </a:p>
          </p:txBody>
        </p:sp>
      </p:grpSp>
      <p:sp>
        <p:nvSpPr>
          <p:cNvPr id="114743" name="Text Box 55">
            <a:extLst>
              <a:ext uri="{FF2B5EF4-FFF2-40B4-BE49-F238E27FC236}">
                <a16:creationId xmlns:a16="http://schemas.microsoft.com/office/drawing/2014/main" id="{2260BEC9-A3EC-41AC-805A-8229071A123B}"/>
              </a:ext>
            </a:extLst>
          </p:cNvPr>
          <p:cNvSpPr txBox="1">
            <a:spLocks noChangeArrowheads="1"/>
          </p:cNvSpPr>
          <p:nvPr/>
        </p:nvSpPr>
        <p:spPr bwMode="auto">
          <a:xfrm>
            <a:off x="2057400" y="3260725"/>
            <a:ext cx="647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2000"/>
              <a:t>Start by forming the terms using three 3-input AND gates.</a:t>
            </a:r>
          </a:p>
        </p:txBody>
      </p:sp>
      <p:sp>
        <p:nvSpPr>
          <p:cNvPr id="114745" name="Text Box 57">
            <a:extLst>
              <a:ext uri="{FF2B5EF4-FFF2-40B4-BE49-F238E27FC236}">
                <a16:creationId xmlns:a16="http://schemas.microsoft.com/office/drawing/2014/main" id="{1BAC170C-1C1A-44C9-955E-6F4C9D55AA09}"/>
              </a:ext>
            </a:extLst>
          </p:cNvPr>
          <p:cNvSpPr txBox="1">
            <a:spLocks noChangeArrowheads="1"/>
          </p:cNvSpPr>
          <p:nvPr/>
        </p:nvSpPr>
        <p:spPr bwMode="auto">
          <a:xfrm>
            <a:off x="2057400" y="3565525"/>
            <a:ext cx="647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2000"/>
              <a:t>Then combine the three terms using a 3-input OR gate.</a:t>
            </a:r>
          </a:p>
        </p:txBody>
      </p:sp>
      <p:grpSp>
        <p:nvGrpSpPr>
          <p:cNvPr id="114753" name="Group 65">
            <a:extLst>
              <a:ext uri="{FF2B5EF4-FFF2-40B4-BE49-F238E27FC236}">
                <a16:creationId xmlns:a16="http://schemas.microsoft.com/office/drawing/2014/main" id="{0FA2A1EE-CA76-4FDA-B1F7-22345D19CE80}"/>
              </a:ext>
            </a:extLst>
          </p:cNvPr>
          <p:cNvGrpSpPr>
            <a:grpSpLocks/>
          </p:cNvGrpSpPr>
          <p:nvPr/>
        </p:nvGrpSpPr>
        <p:grpSpPr bwMode="auto">
          <a:xfrm>
            <a:off x="5867400" y="4648200"/>
            <a:ext cx="2908300" cy="396875"/>
            <a:chOff x="952" y="4760"/>
            <a:chExt cx="1832" cy="250"/>
          </a:xfrm>
        </p:grpSpPr>
        <p:sp>
          <p:nvSpPr>
            <p:cNvPr id="26639" name="Text Box 59">
              <a:extLst>
                <a:ext uri="{FF2B5EF4-FFF2-40B4-BE49-F238E27FC236}">
                  <a16:creationId xmlns:a16="http://schemas.microsoft.com/office/drawing/2014/main" id="{6921BD84-34F0-46FF-B8CF-9CDAFEDBAFAF}"/>
                </a:ext>
              </a:extLst>
            </p:cNvPr>
            <p:cNvSpPr txBox="1">
              <a:spLocks noChangeArrowheads="1"/>
            </p:cNvSpPr>
            <p:nvPr/>
          </p:nvSpPr>
          <p:spPr bwMode="auto">
            <a:xfrm>
              <a:off x="952" y="4760"/>
              <a:ext cx="18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2000" i="1">
                  <a:solidFill>
                    <a:srgbClr val="FF0000"/>
                  </a:solidFill>
                </a:rPr>
                <a:t>X </a:t>
              </a:r>
              <a:r>
                <a:rPr lang="en-US" altLang="zh-CN" sz="2000">
                  <a:solidFill>
                    <a:srgbClr val="FF0000"/>
                  </a:solidFill>
                </a:rPr>
                <a:t>= </a:t>
              </a:r>
              <a:r>
                <a:rPr lang="en-US" altLang="zh-CN" sz="2000" i="1">
                  <a:solidFill>
                    <a:srgbClr val="FF0000"/>
                  </a:solidFill>
                </a:rPr>
                <a:t>ABC + ABD + BDE</a:t>
              </a:r>
            </a:p>
          </p:txBody>
        </p:sp>
        <p:sp>
          <p:nvSpPr>
            <p:cNvPr id="26640" name="Line 60">
              <a:extLst>
                <a:ext uri="{FF2B5EF4-FFF2-40B4-BE49-F238E27FC236}">
                  <a16:creationId xmlns:a16="http://schemas.microsoft.com/office/drawing/2014/main" id="{2A7A19DD-A3C9-4FBA-9EEE-CDFE26E80375}"/>
                </a:ext>
              </a:extLst>
            </p:cNvPr>
            <p:cNvSpPr>
              <a:spLocks noChangeShapeType="1"/>
            </p:cNvSpPr>
            <p:nvPr/>
          </p:nvSpPr>
          <p:spPr bwMode="auto">
            <a:xfrm>
              <a:off x="1287" y="4781"/>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1" name="Line 61">
              <a:extLst>
                <a:ext uri="{FF2B5EF4-FFF2-40B4-BE49-F238E27FC236}">
                  <a16:creationId xmlns:a16="http://schemas.microsoft.com/office/drawing/2014/main" id="{F4ED6222-7884-468D-B409-EC3D150DC7A9}"/>
                </a:ext>
              </a:extLst>
            </p:cNvPr>
            <p:cNvSpPr>
              <a:spLocks noChangeShapeType="1"/>
            </p:cNvSpPr>
            <p:nvPr/>
          </p:nvSpPr>
          <p:spPr bwMode="auto">
            <a:xfrm>
              <a:off x="1488" y="4781"/>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2" name="Line 62">
              <a:extLst>
                <a:ext uri="{FF2B5EF4-FFF2-40B4-BE49-F238E27FC236}">
                  <a16:creationId xmlns:a16="http://schemas.microsoft.com/office/drawing/2014/main" id="{8E19CF33-8966-4B35-892B-16DCD3E56C31}"/>
                </a:ext>
              </a:extLst>
            </p:cNvPr>
            <p:cNvSpPr>
              <a:spLocks noChangeShapeType="1"/>
            </p:cNvSpPr>
            <p:nvPr/>
          </p:nvSpPr>
          <p:spPr bwMode="auto">
            <a:xfrm>
              <a:off x="1872" y="4781"/>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3" name="Line 63">
              <a:extLst>
                <a:ext uri="{FF2B5EF4-FFF2-40B4-BE49-F238E27FC236}">
                  <a16:creationId xmlns:a16="http://schemas.microsoft.com/office/drawing/2014/main" id="{D2FA9495-6022-43D7-A6CC-CF5BB571318B}"/>
                </a:ext>
              </a:extLst>
            </p:cNvPr>
            <p:cNvSpPr>
              <a:spLocks noChangeShapeType="1"/>
            </p:cNvSpPr>
            <p:nvPr/>
          </p:nvSpPr>
          <p:spPr bwMode="auto">
            <a:xfrm>
              <a:off x="2400" y="4781"/>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4710"/>
                                        </p:tgtEl>
                                        <p:attrNameLst>
                                          <p:attrName>style.visibility</p:attrName>
                                        </p:attrNameLst>
                                      </p:cBhvr>
                                      <p:to>
                                        <p:strVal val="visible"/>
                                      </p:to>
                                    </p:set>
                                    <p:animEffect transition="in" filter="dissolve">
                                      <p:cBhvr>
                                        <p:cTn id="7" dur="500"/>
                                        <p:tgtEl>
                                          <p:spTgt spid="114710"/>
                                        </p:tgtEl>
                                      </p:cBhvr>
                                    </p:animEffect>
                                  </p:childTnLst>
                                </p:cTn>
                              </p:par>
                              <p:par>
                                <p:cTn id="8" presetID="2" presetClass="entr" presetSubtype="2" fill="hold" nodeType="withEffect">
                                  <p:stCondLst>
                                    <p:cond delay="0"/>
                                  </p:stCondLst>
                                  <p:childTnLst>
                                    <p:set>
                                      <p:cBhvr>
                                        <p:cTn id="9" dur="1" fill="hold">
                                          <p:stCondLst>
                                            <p:cond delay="0"/>
                                          </p:stCondLst>
                                        </p:cTn>
                                        <p:tgtEl>
                                          <p:spTgt spid="114752"/>
                                        </p:tgtEl>
                                        <p:attrNameLst>
                                          <p:attrName>style.visibility</p:attrName>
                                        </p:attrNameLst>
                                      </p:cBhvr>
                                      <p:to>
                                        <p:strVal val="visible"/>
                                      </p:to>
                                    </p:set>
                                    <p:anim calcmode="lin" valueType="num">
                                      <p:cBhvr additive="base">
                                        <p:cTn id="10" dur="500" fill="hold"/>
                                        <p:tgtEl>
                                          <p:spTgt spid="114752"/>
                                        </p:tgtEl>
                                        <p:attrNameLst>
                                          <p:attrName>ppt_x</p:attrName>
                                        </p:attrNameLst>
                                      </p:cBhvr>
                                      <p:tavLst>
                                        <p:tav tm="0">
                                          <p:val>
                                            <p:strVal val="1+#ppt_w/2"/>
                                          </p:val>
                                        </p:tav>
                                        <p:tav tm="100000">
                                          <p:val>
                                            <p:strVal val="#ppt_x"/>
                                          </p:val>
                                        </p:tav>
                                      </p:tavLst>
                                    </p:anim>
                                    <p:anim calcmode="lin" valueType="num">
                                      <p:cBhvr additive="base">
                                        <p:cTn id="11" dur="500" fill="hold"/>
                                        <p:tgtEl>
                                          <p:spTgt spid="114752"/>
                                        </p:tgtEl>
                                        <p:attrNameLst>
                                          <p:attrName>ppt_y</p:attrName>
                                        </p:attrNameLst>
                                      </p:cBhvr>
                                      <p:tavLst>
                                        <p:tav tm="0">
                                          <p:val>
                                            <p:strVal val="#ppt_y"/>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14711"/>
                                        </p:tgtEl>
                                        <p:attrNameLst>
                                          <p:attrName>style.visibility</p:attrName>
                                        </p:attrNameLst>
                                      </p:cBhvr>
                                      <p:to>
                                        <p:strVal val="visible"/>
                                      </p:to>
                                    </p:set>
                                    <p:animEffect transition="in" filter="dissolve">
                                      <p:cBhvr>
                                        <p:cTn id="16" dur="500"/>
                                        <p:tgtEl>
                                          <p:spTgt spid="114711"/>
                                        </p:tgtEl>
                                      </p:cBhvr>
                                    </p:animEffect>
                                  </p:childTnLst>
                                </p:cTn>
                              </p:par>
                              <p:par>
                                <p:cTn id="17" presetID="2" presetClass="entr" presetSubtype="2" fill="hold" grpId="0" nodeType="withEffect">
                                  <p:stCondLst>
                                    <p:cond delay="0"/>
                                  </p:stCondLst>
                                  <p:childTnLst>
                                    <p:set>
                                      <p:cBhvr>
                                        <p:cTn id="18" dur="1" fill="hold">
                                          <p:stCondLst>
                                            <p:cond delay="0"/>
                                          </p:stCondLst>
                                        </p:cTn>
                                        <p:tgtEl>
                                          <p:spTgt spid="114743"/>
                                        </p:tgtEl>
                                        <p:attrNameLst>
                                          <p:attrName>style.visibility</p:attrName>
                                        </p:attrNameLst>
                                      </p:cBhvr>
                                      <p:to>
                                        <p:strVal val="visible"/>
                                      </p:to>
                                    </p:set>
                                    <p:anim calcmode="lin" valueType="num">
                                      <p:cBhvr additive="base">
                                        <p:cTn id="19" dur="500" fill="hold"/>
                                        <p:tgtEl>
                                          <p:spTgt spid="114743"/>
                                        </p:tgtEl>
                                        <p:attrNameLst>
                                          <p:attrName>ppt_x</p:attrName>
                                        </p:attrNameLst>
                                      </p:cBhvr>
                                      <p:tavLst>
                                        <p:tav tm="0">
                                          <p:val>
                                            <p:strVal val="1+#ppt_w/2"/>
                                          </p:val>
                                        </p:tav>
                                        <p:tav tm="100000">
                                          <p:val>
                                            <p:strVal val="#ppt_x"/>
                                          </p:val>
                                        </p:tav>
                                      </p:tavLst>
                                    </p:anim>
                                    <p:anim calcmode="lin" valueType="num">
                                      <p:cBhvr additive="base">
                                        <p:cTn id="20" dur="500" fill="hold"/>
                                        <p:tgtEl>
                                          <p:spTgt spid="114743"/>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114720"/>
                                        </p:tgtEl>
                                        <p:attrNameLst>
                                          <p:attrName>style.visibility</p:attrName>
                                        </p:attrNameLst>
                                      </p:cBhvr>
                                      <p:to>
                                        <p:strVal val="visible"/>
                                      </p:to>
                                    </p:set>
                                    <p:animEffect transition="in" filter="dissolve">
                                      <p:cBhvr>
                                        <p:cTn id="24" dur="500"/>
                                        <p:tgtEl>
                                          <p:spTgt spid="11472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nodeType="clickEffect">
                                  <p:stCondLst>
                                    <p:cond delay="0"/>
                                  </p:stCondLst>
                                  <p:childTnLst>
                                    <p:set>
                                      <p:cBhvr>
                                        <p:cTn id="28" dur="1" fill="hold">
                                          <p:stCondLst>
                                            <p:cond delay="0"/>
                                          </p:stCondLst>
                                        </p:cTn>
                                        <p:tgtEl>
                                          <p:spTgt spid="114740"/>
                                        </p:tgtEl>
                                        <p:attrNameLst>
                                          <p:attrName>style.visibility</p:attrName>
                                        </p:attrNameLst>
                                      </p:cBhvr>
                                      <p:to>
                                        <p:strVal val="visible"/>
                                      </p:to>
                                    </p:set>
                                    <p:anim calcmode="lin" valueType="num">
                                      <p:cBhvr additive="base">
                                        <p:cTn id="29" dur="500" fill="hold"/>
                                        <p:tgtEl>
                                          <p:spTgt spid="114740"/>
                                        </p:tgtEl>
                                        <p:attrNameLst>
                                          <p:attrName>ppt_x</p:attrName>
                                        </p:attrNameLst>
                                      </p:cBhvr>
                                      <p:tavLst>
                                        <p:tav tm="0">
                                          <p:val>
                                            <p:strVal val="0-#ppt_w/2"/>
                                          </p:val>
                                        </p:tav>
                                        <p:tav tm="100000">
                                          <p:val>
                                            <p:strVal val="#ppt_x"/>
                                          </p:val>
                                        </p:tav>
                                      </p:tavLst>
                                    </p:anim>
                                    <p:anim calcmode="lin" valueType="num">
                                      <p:cBhvr additive="base">
                                        <p:cTn id="30" dur="500" fill="hold"/>
                                        <p:tgtEl>
                                          <p:spTgt spid="114740"/>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nodeType="clickEffect">
                                  <p:stCondLst>
                                    <p:cond delay="0"/>
                                  </p:stCondLst>
                                  <p:childTnLst>
                                    <p:set>
                                      <p:cBhvr>
                                        <p:cTn id="34" dur="1" fill="hold">
                                          <p:stCondLst>
                                            <p:cond delay="0"/>
                                          </p:stCondLst>
                                        </p:cTn>
                                        <p:tgtEl>
                                          <p:spTgt spid="114741"/>
                                        </p:tgtEl>
                                        <p:attrNameLst>
                                          <p:attrName>style.visibility</p:attrName>
                                        </p:attrNameLst>
                                      </p:cBhvr>
                                      <p:to>
                                        <p:strVal val="visible"/>
                                      </p:to>
                                    </p:set>
                                    <p:anim calcmode="lin" valueType="num">
                                      <p:cBhvr additive="base">
                                        <p:cTn id="35" dur="500" fill="hold"/>
                                        <p:tgtEl>
                                          <p:spTgt spid="114741"/>
                                        </p:tgtEl>
                                        <p:attrNameLst>
                                          <p:attrName>ppt_x</p:attrName>
                                        </p:attrNameLst>
                                      </p:cBhvr>
                                      <p:tavLst>
                                        <p:tav tm="0">
                                          <p:val>
                                            <p:strVal val="0-#ppt_w/2"/>
                                          </p:val>
                                        </p:tav>
                                        <p:tav tm="100000">
                                          <p:val>
                                            <p:strVal val="#ppt_x"/>
                                          </p:val>
                                        </p:tav>
                                      </p:tavLst>
                                    </p:anim>
                                    <p:anim calcmode="lin" valueType="num">
                                      <p:cBhvr additive="base">
                                        <p:cTn id="36" dur="500" fill="hold"/>
                                        <p:tgtEl>
                                          <p:spTgt spid="114741"/>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nodeType="clickEffect">
                                  <p:stCondLst>
                                    <p:cond delay="0"/>
                                  </p:stCondLst>
                                  <p:childTnLst>
                                    <p:set>
                                      <p:cBhvr>
                                        <p:cTn id="40" dur="1" fill="hold">
                                          <p:stCondLst>
                                            <p:cond delay="0"/>
                                          </p:stCondLst>
                                        </p:cTn>
                                        <p:tgtEl>
                                          <p:spTgt spid="114742"/>
                                        </p:tgtEl>
                                        <p:attrNameLst>
                                          <p:attrName>style.visibility</p:attrName>
                                        </p:attrNameLst>
                                      </p:cBhvr>
                                      <p:to>
                                        <p:strVal val="visible"/>
                                      </p:to>
                                    </p:set>
                                    <p:anim calcmode="lin" valueType="num">
                                      <p:cBhvr additive="base">
                                        <p:cTn id="41" dur="500" fill="hold"/>
                                        <p:tgtEl>
                                          <p:spTgt spid="114742"/>
                                        </p:tgtEl>
                                        <p:attrNameLst>
                                          <p:attrName>ppt_x</p:attrName>
                                        </p:attrNameLst>
                                      </p:cBhvr>
                                      <p:tavLst>
                                        <p:tav tm="0">
                                          <p:val>
                                            <p:strVal val="0-#ppt_w/2"/>
                                          </p:val>
                                        </p:tav>
                                        <p:tav tm="100000">
                                          <p:val>
                                            <p:strVal val="#ppt_x"/>
                                          </p:val>
                                        </p:tav>
                                      </p:tavLst>
                                    </p:anim>
                                    <p:anim calcmode="lin" valueType="num">
                                      <p:cBhvr additive="base">
                                        <p:cTn id="42" dur="500" fill="hold"/>
                                        <p:tgtEl>
                                          <p:spTgt spid="114742"/>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xit" presetSubtype="8" fill="hold" grpId="0" nodeType="clickEffect">
                                  <p:stCondLst>
                                    <p:cond delay="0"/>
                                  </p:stCondLst>
                                  <p:childTnLst>
                                    <p:animEffect transition="out" filter="wipe(left)">
                                      <p:cBhvr>
                                        <p:cTn id="46" dur="500"/>
                                        <p:tgtEl>
                                          <p:spTgt spid="114721"/>
                                        </p:tgtEl>
                                      </p:cBhvr>
                                    </p:animEffect>
                                    <p:set>
                                      <p:cBhvr>
                                        <p:cTn id="47" dur="1" fill="hold">
                                          <p:stCondLst>
                                            <p:cond delay="499"/>
                                          </p:stCondLst>
                                        </p:cTn>
                                        <p:tgtEl>
                                          <p:spTgt spid="114721"/>
                                        </p:tgtEl>
                                        <p:attrNameLst>
                                          <p:attrName>style.visibility</p:attrName>
                                        </p:attrNameLst>
                                      </p:cBhvr>
                                      <p:to>
                                        <p:strVal val="hidden"/>
                                      </p:to>
                                    </p:set>
                                  </p:childTnLst>
                                </p:cTn>
                              </p:par>
                              <p:par>
                                <p:cTn id="48" presetID="2" presetClass="entr" presetSubtype="2" fill="hold" grpId="0" nodeType="withEffect">
                                  <p:stCondLst>
                                    <p:cond delay="0"/>
                                  </p:stCondLst>
                                  <p:childTnLst>
                                    <p:set>
                                      <p:cBhvr>
                                        <p:cTn id="49" dur="1" fill="hold">
                                          <p:stCondLst>
                                            <p:cond delay="0"/>
                                          </p:stCondLst>
                                        </p:cTn>
                                        <p:tgtEl>
                                          <p:spTgt spid="114745"/>
                                        </p:tgtEl>
                                        <p:attrNameLst>
                                          <p:attrName>style.visibility</p:attrName>
                                        </p:attrNameLst>
                                      </p:cBhvr>
                                      <p:to>
                                        <p:strVal val="visible"/>
                                      </p:to>
                                    </p:set>
                                    <p:anim calcmode="lin" valueType="num">
                                      <p:cBhvr additive="base">
                                        <p:cTn id="50" dur="500" fill="hold"/>
                                        <p:tgtEl>
                                          <p:spTgt spid="114745"/>
                                        </p:tgtEl>
                                        <p:attrNameLst>
                                          <p:attrName>ppt_x</p:attrName>
                                        </p:attrNameLst>
                                      </p:cBhvr>
                                      <p:tavLst>
                                        <p:tav tm="0">
                                          <p:val>
                                            <p:strVal val="1+#ppt_w/2"/>
                                          </p:val>
                                        </p:tav>
                                        <p:tav tm="100000">
                                          <p:val>
                                            <p:strVal val="#ppt_x"/>
                                          </p:val>
                                        </p:tav>
                                      </p:tavLst>
                                    </p:anim>
                                    <p:anim calcmode="lin" valueType="num">
                                      <p:cBhvr additive="base">
                                        <p:cTn id="51" dur="500" fill="hold"/>
                                        <p:tgtEl>
                                          <p:spTgt spid="114745"/>
                                        </p:tgtEl>
                                        <p:attrNameLst>
                                          <p:attrName>ppt_y</p:attrName>
                                        </p:attrNameLst>
                                      </p:cBhvr>
                                      <p:tavLst>
                                        <p:tav tm="0">
                                          <p:val>
                                            <p:strVal val="#ppt_y"/>
                                          </p:val>
                                        </p:tav>
                                        <p:tav tm="100000">
                                          <p:val>
                                            <p:strVal val="#ppt_y"/>
                                          </p:val>
                                        </p:tav>
                                      </p:tavLst>
                                    </p:anim>
                                  </p:childTnLst>
                                </p:cTn>
                              </p:par>
                            </p:childTnLst>
                          </p:cTn>
                        </p:par>
                        <p:par>
                          <p:cTn id="52" fill="hold" nodeType="afterGroup">
                            <p:stCondLst>
                              <p:cond delay="500"/>
                            </p:stCondLst>
                            <p:childTnLst>
                              <p:par>
                                <p:cTn id="53" presetID="2" presetClass="entr" presetSubtype="6" fill="hold" nodeType="afterEffect">
                                  <p:stCondLst>
                                    <p:cond delay="0"/>
                                  </p:stCondLst>
                                  <p:childTnLst>
                                    <p:set>
                                      <p:cBhvr>
                                        <p:cTn id="54" dur="1" fill="hold">
                                          <p:stCondLst>
                                            <p:cond delay="0"/>
                                          </p:stCondLst>
                                        </p:cTn>
                                        <p:tgtEl>
                                          <p:spTgt spid="114753"/>
                                        </p:tgtEl>
                                        <p:attrNameLst>
                                          <p:attrName>style.visibility</p:attrName>
                                        </p:attrNameLst>
                                      </p:cBhvr>
                                      <p:to>
                                        <p:strVal val="visible"/>
                                      </p:to>
                                    </p:set>
                                    <p:anim calcmode="lin" valueType="num">
                                      <p:cBhvr additive="base">
                                        <p:cTn id="55" dur="500" fill="hold"/>
                                        <p:tgtEl>
                                          <p:spTgt spid="114753"/>
                                        </p:tgtEl>
                                        <p:attrNameLst>
                                          <p:attrName>ppt_x</p:attrName>
                                        </p:attrNameLst>
                                      </p:cBhvr>
                                      <p:tavLst>
                                        <p:tav tm="0">
                                          <p:val>
                                            <p:strVal val="1+#ppt_w/2"/>
                                          </p:val>
                                        </p:tav>
                                        <p:tav tm="100000">
                                          <p:val>
                                            <p:strVal val="#ppt_x"/>
                                          </p:val>
                                        </p:tav>
                                      </p:tavLst>
                                    </p:anim>
                                    <p:anim calcmode="lin" valueType="num">
                                      <p:cBhvr additive="base">
                                        <p:cTn id="56" dur="500" fill="hold"/>
                                        <p:tgtEl>
                                          <p:spTgt spid="1147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21" grpId="0" animBg="1"/>
      <p:bldP spid="114743" grpId="0"/>
      <p:bldP spid="1147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WordArt 22">
            <a:extLst>
              <a:ext uri="{FF2B5EF4-FFF2-40B4-BE49-F238E27FC236}">
                <a16:creationId xmlns:a16="http://schemas.microsoft.com/office/drawing/2014/main" id="{8786C289-255F-41AE-9938-E7B1C03259AB}"/>
              </a:ext>
            </a:extLst>
          </p:cNvPr>
          <p:cNvSpPr>
            <a:spLocks noChangeArrowheads="1" noChangeShapeType="1" noTextEdit="1"/>
          </p:cNvSpPr>
          <p:nvPr/>
        </p:nvSpPr>
        <p:spPr bwMode="auto">
          <a:xfrm>
            <a:off x="685800" y="6858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sp>
        <p:nvSpPr>
          <p:cNvPr id="28675" name="文本框 5">
            <a:extLst>
              <a:ext uri="{FF2B5EF4-FFF2-40B4-BE49-F238E27FC236}">
                <a16:creationId xmlns:a16="http://schemas.microsoft.com/office/drawing/2014/main" id="{CB95868A-2F76-4078-962E-968F2C6175D8}"/>
              </a:ext>
            </a:extLst>
          </p:cNvPr>
          <p:cNvSpPr txBox="1">
            <a:spLocks noChangeArrowheads="1"/>
          </p:cNvSpPr>
          <p:nvPr/>
        </p:nvSpPr>
        <p:spPr bwMode="auto">
          <a:xfrm>
            <a:off x="838200" y="1295400"/>
            <a:ext cx="7696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a:solidFill>
                  <a:srgbClr val="242021"/>
                </a:solidFill>
                <a:latin typeface="Times-Roman"/>
              </a:rPr>
              <a:t>Develop a logic circuit with four input variables that will only produce a 1 output when exactly three input variables are 1s</a:t>
            </a:r>
            <a:r>
              <a:rPr lang="en-US" altLang="zh-CN"/>
              <a:t> </a:t>
            </a:r>
            <a:br>
              <a:rPr lang="en-US" altLang="zh-CN"/>
            </a:br>
            <a:endParaRPr lang="zh-CN" altLang="en-US"/>
          </a:p>
        </p:txBody>
      </p:sp>
      <p:pic>
        <p:nvPicPr>
          <p:cNvPr id="28676" name="图片 7">
            <a:extLst>
              <a:ext uri="{FF2B5EF4-FFF2-40B4-BE49-F238E27FC236}">
                <a16:creationId xmlns:a16="http://schemas.microsoft.com/office/drawing/2014/main" id="{B4FF85EE-4534-4F81-8D18-6BE0BBE4E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496"/>
          <a:stretch>
            <a:fillRect/>
          </a:stretch>
        </p:blipFill>
        <p:spPr bwMode="auto">
          <a:xfrm>
            <a:off x="1981200" y="2133600"/>
            <a:ext cx="5799138"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WordArt 6">
            <a:extLst>
              <a:ext uri="{FF2B5EF4-FFF2-40B4-BE49-F238E27FC236}">
                <a16:creationId xmlns:a16="http://schemas.microsoft.com/office/drawing/2014/main" id="{B4524F61-49A6-4D8C-8B97-BDE69247BDA4}"/>
              </a:ext>
            </a:extLst>
          </p:cNvPr>
          <p:cNvSpPr>
            <a:spLocks noChangeArrowheads="1" noChangeShapeType="1" noTextEdit="1"/>
          </p:cNvSpPr>
          <p:nvPr/>
        </p:nvSpPr>
        <p:spPr bwMode="auto">
          <a:xfrm>
            <a:off x="685800" y="6858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sp>
        <p:nvSpPr>
          <p:cNvPr id="29699" name="文本框 7">
            <a:extLst>
              <a:ext uri="{FF2B5EF4-FFF2-40B4-BE49-F238E27FC236}">
                <a16:creationId xmlns:a16="http://schemas.microsoft.com/office/drawing/2014/main" id="{109049E8-524E-4B04-87BB-BEA26E251FD8}"/>
              </a:ext>
            </a:extLst>
          </p:cNvPr>
          <p:cNvSpPr txBox="1">
            <a:spLocks noChangeArrowheads="1"/>
          </p:cNvSpPr>
          <p:nvPr/>
        </p:nvSpPr>
        <p:spPr bwMode="auto">
          <a:xfrm>
            <a:off x="990600" y="1295400"/>
            <a:ext cx="708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a:solidFill>
                  <a:srgbClr val="242021"/>
                </a:solidFill>
                <a:latin typeface="Times-Roman"/>
              </a:rPr>
              <a:t>Reduce the combinational logic circuit to a minimum form</a:t>
            </a:r>
            <a:r>
              <a:rPr lang="en-US" altLang="zh-CN"/>
              <a:t> </a:t>
            </a:r>
            <a:br>
              <a:rPr lang="en-US" altLang="zh-CN"/>
            </a:br>
            <a:endParaRPr lang="zh-CN" altLang="en-US"/>
          </a:p>
        </p:txBody>
      </p:sp>
      <p:pic>
        <p:nvPicPr>
          <p:cNvPr id="29700" name="图片 9">
            <a:extLst>
              <a:ext uri="{FF2B5EF4-FFF2-40B4-BE49-F238E27FC236}">
                <a16:creationId xmlns:a16="http://schemas.microsoft.com/office/drawing/2014/main" id="{1D3C4AC7-0983-4421-A0BE-265A20431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857375"/>
            <a:ext cx="456565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WordArt 7">
            <a:extLst>
              <a:ext uri="{FF2B5EF4-FFF2-40B4-BE49-F238E27FC236}">
                <a16:creationId xmlns:a16="http://schemas.microsoft.com/office/drawing/2014/main" id="{124A4EA3-8E65-4AD0-BBFF-D42FDB0DBC68}"/>
              </a:ext>
            </a:extLst>
          </p:cNvPr>
          <p:cNvSpPr>
            <a:spLocks noChangeArrowheads="1" noChangeShapeType="1" noTextEdit="1"/>
          </p:cNvSpPr>
          <p:nvPr/>
        </p:nvSpPr>
        <p:spPr bwMode="auto">
          <a:xfrm>
            <a:off x="685800" y="3913188"/>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pic>
        <p:nvPicPr>
          <p:cNvPr id="15" name="图片 14">
            <a:extLst>
              <a:ext uri="{FF2B5EF4-FFF2-40B4-BE49-F238E27FC236}">
                <a16:creationId xmlns:a16="http://schemas.microsoft.com/office/drawing/2014/main" id="{322A3A9A-E46C-4F42-BB2F-1F281C1E96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4725" y="3913188"/>
            <a:ext cx="4495800"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D6DC9A84-EB80-4149-BAD7-F46D94B4CB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5378450"/>
            <a:ext cx="2076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ext Box 2">
            <a:extLst>
              <a:ext uri="{FF2B5EF4-FFF2-40B4-BE49-F238E27FC236}">
                <a16:creationId xmlns:a16="http://schemas.microsoft.com/office/drawing/2014/main" id="{89B5E308-16C4-40F2-B7FE-CDC4B30A1696}"/>
              </a:ext>
            </a:extLst>
          </p:cNvPr>
          <p:cNvSpPr txBox="1">
            <a:spLocks noChangeArrowheads="1"/>
          </p:cNvSpPr>
          <p:nvPr/>
        </p:nvSpPr>
        <p:spPr bwMode="auto">
          <a:xfrm>
            <a:off x="838200" y="1600200"/>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t>For basic combinational logic circuits, the Karnaugh map can be read and the circuit drawn as a minimum SOP.</a:t>
            </a:r>
          </a:p>
        </p:txBody>
      </p:sp>
      <p:sp>
        <p:nvSpPr>
          <p:cNvPr id="30723" name="Rectangle 5">
            <a:extLst>
              <a:ext uri="{FF2B5EF4-FFF2-40B4-BE49-F238E27FC236}">
                <a16:creationId xmlns:a16="http://schemas.microsoft.com/office/drawing/2014/main" id="{977FD1DE-1439-46CF-AA54-26B71497D831}"/>
              </a:ext>
            </a:extLst>
          </p:cNvPr>
          <p:cNvSpPr>
            <a:spLocks noChangeArrowheads="1"/>
          </p:cNvSpPr>
          <p:nvPr/>
        </p:nvSpPr>
        <p:spPr bwMode="auto">
          <a:xfrm>
            <a:off x="914400" y="1143000"/>
            <a:ext cx="4032250"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r>
              <a:rPr lang="en-US" altLang="zh-CN">
                <a:solidFill>
                  <a:srgbClr val="FFFF99"/>
                </a:solidFill>
              </a:rPr>
              <a:t>Karnaugh Map Implementation</a:t>
            </a:r>
          </a:p>
        </p:txBody>
      </p:sp>
      <p:sp>
        <p:nvSpPr>
          <p:cNvPr id="118790" name="WordArt 6">
            <a:extLst>
              <a:ext uri="{FF2B5EF4-FFF2-40B4-BE49-F238E27FC236}">
                <a16:creationId xmlns:a16="http://schemas.microsoft.com/office/drawing/2014/main" id="{F510F7B6-FC5F-4D1F-8D50-EA4C5627DEA3}"/>
              </a:ext>
            </a:extLst>
          </p:cNvPr>
          <p:cNvSpPr>
            <a:spLocks noChangeArrowheads="1" noChangeShapeType="1" noTextEdit="1"/>
          </p:cNvSpPr>
          <p:nvPr/>
        </p:nvSpPr>
        <p:spPr bwMode="auto">
          <a:xfrm>
            <a:off x="914400" y="24384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sp>
        <p:nvSpPr>
          <p:cNvPr id="118791" name="WordArt 7">
            <a:extLst>
              <a:ext uri="{FF2B5EF4-FFF2-40B4-BE49-F238E27FC236}">
                <a16:creationId xmlns:a16="http://schemas.microsoft.com/office/drawing/2014/main" id="{10215892-8A59-4B03-A95D-7E7A08C2BFDD}"/>
              </a:ext>
            </a:extLst>
          </p:cNvPr>
          <p:cNvSpPr>
            <a:spLocks noChangeArrowheads="1" noChangeShapeType="1" noTextEdit="1"/>
          </p:cNvSpPr>
          <p:nvPr/>
        </p:nvSpPr>
        <p:spPr bwMode="auto">
          <a:xfrm>
            <a:off x="3810000" y="3055938"/>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sp>
        <p:nvSpPr>
          <p:cNvPr id="118793" name="Text Box 9">
            <a:extLst>
              <a:ext uri="{FF2B5EF4-FFF2-40B4-BE49-F238E27FC236}">
                <a16:creationId xmlns:a16="http://schemas.microsoft.com/office/drawing/2014/main" id="{AE5B26BD-1473-4C6A-9777-A55C242C079B}"/>
              </a:ext>
            </a:extLst>
          </p:cNvPr>
          <p:cNvSpPr txBox="1">
            <a:spLocks noChangeArrowheads="1"/>
          </p:cNvSpPr>
          <p:nvPr/>
        </p:nvSpPr>
        <p:spPr bwMode="auto">
          <a:xfrm>
            <a:off x="2286000" y="2362200"/>
            <a:ext cx="6324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2000"/>
              <a:t>A Karnaugh map is drawn from a truth table. Read the minimum SOP expression and draw the circuit.  </a:t>
            </a:r>
            <a:endParaRPr lang="en-US" altLang="zh-CN" sz="2000" i="1"/>
          </a:p>
        </p:txBody>
      </p:sp>
      <p:sp>
        <p:nvSpPr>
          <p:cNvPr id="118828" name="Text Box 44">
            <a:extLst>
              <a:ext uri="{FF2B5EF4-FFF2-40B4-BE49-F238E27FC236}">
                <a16:creationId xmlns:a16="http://schemas.microsoft.com/office/drawing/2014/main" id="{DD44BA79-C8C1-4979-96F2-7EE5B8C0CA6D}"/>
              </a:ext>
            </a:extLst>
          </p:cNvPr>
          <p:cNvSpPr txBox="1">
            <a:spLocks noChangeArrowheads="1"/>
          </p:cNvSpPr>
          <p:nvPr/>
        </p:nvSpPr>
        <p:spPr bwMode="auto">
          <a:xfrm>
            <a:off x="3733800" y="3505200"/>
            <a:ext cx="4800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20000"/>
              </a:spcBef>
            </a:pPr>
            <a:r>
              <a:rPr lang="en-US" altLang="zh-CN" sz="2000"/>
              <a:t>1.  Group the 1</a:t>
            </a:r>
            <a:r>
              <a:rPr lang="zh-CN" altLang="en-US" sz="2000">
                <a:latin typeface="Arial" panose="020B0604020202020204" pitchFamily="34" charset="0"/>
              </a:rPr>
              <a:t>’</a:t>
            </a:r>
            <a:r>
              <a:rPr lang="en-US" altLang="zh-CN" sz="2000"/>
              <a:t>s into two overlapping groups as indicated.</a:t>
            </a:r>
          </a:p>
          <a:p>
            <a:pPr eaLnBrk="1" hangingPunct="1">
              <a:spcBef>
                <a:spcPct val="20000"/>
              </a:spcBef>
              <a:buFontTx/>
              <a:buAutoNum type="arabicPeriod" startAt="2"/>
            </a:pPr>
            <a:r>
              <a:rPr lang="en-US" altLang="zh-CN" sz="2000"/>
              <a:t>Read each group by eliminating any variable that changes across a boundary. </a:t>
            </a:r>
          </a:p>
        </p:txBody>
      </p:sp>
      <p:graphicFrame>
        <p:nvGraphicFramePr>
          <p:cNvPr id="118829" name="Object 45">
            <a:extLst>
              <a:ext uri="{FF2B5EF4-FFF2-40B4-BE49-F238E27FC236}">
                <a16:creationId xmlns:a16="http://schemas.microsoft.com/office/drawing/2014/main" id="{7269D47A-349E-4299-9719-325552A0940E}"/>
              </a:ext>
            </a:extLst>
          </p:cNvPr>
          <p:cNvGraphicFramePr>
            <a:graphicFrameLocks noChangeAspect="1"/>
          </p:cNvGraphicFramePr>
          <p:nvPr/>
        </p:nvGraphicFramePr>
        <p:xfrm>
          <a:off x="1219200" y="3105150"/>
          <a:ext cx="2362200" cy="3276600"/>
        </p:xfrm>
        <a:graphic>
          <a:graphicData uri="http://schemas.openxmlformats.org/presentationml/2006/ole">
            <mc:AlternateContent xmlns:mc="http://schemas.openxmlformats.org/markup-compatibility/2006">
              <mc:Choice xmlns:v="urn:schemas-microsoft-com:vml" Requires="v">
                <p:oleObj spid="_x0000_s8218" name="CorelDRAW" r:id="rId4" imgW="1231900" imgH="1701800" progId="CorelDRAW.Graphic.12">
                  <p:embed/>
                </p:oleObj>
              </mc:Choice>
              <mc:Fallback>
                <p:oleObj name="CorelDRAW" r:id="rId4" imgW="1231900" imgH="1701800" progId="CorelDRAW.Graphic.12">
                  <p:embed/>
                  <p:pic>
                    <p:nvPicPr>
                      <p:cNvPr id="118829" name="Object 45">
                        <a:extLst>
                          <a:ext uri="{FF2B5EF4-FFF2-40B4-BE49-F238E27FC236}">
                            <a16:creationId xmlns:a16="http://schemas.microsoft.com/office/drawing/2014/main" id="{7269D47A-349E-4299-9719-325552A094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105150"/>
                        <a:ext cx="2362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18830" name="Object 46">
            <a:extLst>
              <a:ext uri="{FF2B5EF4-FFF2-40B4-BE49-F238E27FC236}">
                <a16:creationId xmlns:a16="http://schemas.microsoft.com/office/drawing/2014/main" id="{44D92FBC-4F43-4422-B651-E878E0B3CFC3}"/>
              </a:ext>
            </a:extLst>
          </p:cNvPr>
          <p:cNvGraphicFramePr>
            <a:graphicFrameLocks noChangeAspect="1"/>
          </p:cNvGraphicFramePr>
          <p:nvPr/>
        </p:nvGraphicFramePr>
        <p:xfrm>
          <a:off x="1219200" y="3124200"/>
          <a:ext cx="2362200" cy="3276600"/>
        </p:xfrm>
        <a:graphic>
          <a:graphicData uri="http://schemas.openxmlformats.org/presentationml/2006/ole">
            <mc:AlternateContent xmlns:mc="http://schemas.openxmlformats.org/markup-compatibility/2006">
              <mc:Choice xmlns:v="urn:schemas-microsoft-com:vml" Requires="v">
                <p:oleObj spid="_x0000_s8219" name="CorelDRAW" r:id="rId6" imgW="1231900" imgH="1701800" progId="CorelDRAW.Graphic.12">
                  <p:embed/>
                </p:oleObj>
              </mc:Choice>
              <mc:Fallback>
                <p:oleObj name="CorelDRAW" r:id="rId6" imgW="1231900" imgH="1701800" progId="CorelDRAW.Graphic.12">
                  <p:embed/>
                  <p:pic>
                    <p:nvPicPr>
                      <p:cNvPr id="118830" name="Object 46">
                        <a:extLst>
                          <a:ext uri="{FF2B5EF4-FFF2-40B4-BE49-F238E27FC236}">
                            <a16:creationId xmlns:a16="http://schemas.microsoft.com/office/drawing/2014/main" id="{44D92FBC-4F43-4422-B651-E878E0B3CF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124200"/>
                        <a:ext cx="2362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118831" name="Group 47">
            <a:extLst>
              <a:ext uri="{FF2B5EF4-FFF2-40B4-BE49-F238E27FC236}">
                <a16:creationId xmlns:a16="http://schemas.microsoft.com/office/drawing/2014/main" id="{6914C856-F349-4492-978B-A089D08F18ED}"/>
              </a:ext>
            </a:extLst>
          </p:cNvPr>
          <p:cNvGrpSpPr>
            <a:grpSpLocks/>
          </p:cNvGrpSpPr>
          <p:nvPr/>
        </p:nvGrpSpPr>
        <p:grpSpPr bwMode="auto">
          <a:xfrm>
            <a:off x="152400" y="3702050"/>
            <a:ext cx="1990725" cy="1441450"/>
            <a:chOff x="144" y="2056"/>
            <a:chExt cx="1254" cy="908"/>
          </a:xfrm>
        </p:grpSpPr>
        <p:sp>
          <p:nvSpPr>
            <p:cNvPr id="30743" name="Line 48">
              <a:extLst>
                <a:ext uri="{FF2B5EF4-FFF2-40B4-BE49-F238E27FC236}">
                  <a16:creationId xmlns:a16="http://schemas.microsoft.com/office/drawing/2014/main" id="{A7B6594F-DCF1-4C5E-BDB1-8EF62F0FB9CD}"/>
                </a:ext>
              </a:extLst>
            </p:cNvPr>
            <p:cNvSpPr>
              <a:spLocks noChangeShapeType="1"/>
            </p:cNvSpPr>
            <p:nvPr/>
          </p:nvSpPr>
          <p:spPr bwMode="auto">
            <a:xfrm>
              <a:off x="816" y="2352"/>
              <a:ext cx="582" cy="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4" name="Text Box 49">
              <a:extLst>
                <a:ext uri="{FF2B5EF4-FFF2-40B4-BE49-F238E27FC236}">
                  <a16:creationId xmlns:a16="http://schemas.microsoft.com/office/drawing/2014/main" id="{D0B4349E-CFF3-43EB-8A8C-2A2E8CDAAA9C}"/>
                </a:ext>
              </a:extLst>
            </p:cNvPr>
            <p:cNvSpPr txBox="1">
              <a:spLocks noChangeArrowheads="1"/>
            </p:cNvSpPr>
            <p:nvPr/>
          </p:nvSpPr>
          <p:spPr bwMode="auto">
            <a:xfrm>
              <a:off x="144" y="2208"/>
              <a:ext cx="720" cy="756"/>
            </a:xfrm>
            <a:prstGeom prst="rect">
              <a:avLst/>
            </a:prstGeom>
            <a:solidFill>
              <a:schemeClr val="accent1"/>
            </a:solidFill>
            <a:ln w="9525">
              <a:solidFill>
                <a:schemeClr val="tx1"/>
              </a:solidFill>
              <a:miter lim="800000"/>
              <a:headEnd/>
              <a:tailEnd/>
            </a:ln>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sz="1800" i="1"/>
                <a:t>B</a:t>
              </a:r>
              <a:r>
                <a:rPr lang="en-US" altLang="zh-CN" sz="1800"/>
                <a:t> changes across this boundary</a:t>
              </a:r>
            </a:p>
          </p:txBody>
        </p:sp>
        <p:sp>
          <p:nvSpPr>
            <p:cNvPr id="30745" name="Oval 50">
              <a:extLst>
                <a:ext uri="{FF2B5EF4-FFF2-40B4-BE49-F238E27FC236}">
                  <a16:creationId xmlns:a16="http://schemas.microsoft.com/office/drawing/2014/main" id="{D59AF781-7713-4D1A-893F-9D233376C79D}"/>
                </a:ext>
              </a:extLst>
            </p:cNvPr>
            <p:cNvSpPr>
              <a:spLocks noChangeArrowheads="1"/>
            </p:cNvSpPr>
            <p:nvPr/>
          </p:nvSpPr>
          <p:spPr bwMode="auto">
            <a:xfrm>
              <a:off x="1016" y="2056"/>
              <a:ext cx="144" cy="6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grpSp>
      <p:grpSp>
        <p:nvGrpSpPr>
          <p:cNvPr id="118842" name="Group 58">
            <a:extLst>
              <a:ext uri="{FF2B5EF4-FFF2-40B4-BE49-F238E27FC236}">
                <a16:creationId xmlns:a16="http://schemas.microsoft.com/office/drawing/2014/main" id="{A117957B-6874-4AC7-9E0A-6FA8A4662FA8}"/>
              </a:ext>
            </a:extLst>
          </p:cNvPr>
          <p:cNvGrpSpPr>
            <a:grpSpLocks/>
          </p:cNvGrpSpPr>
          <p:nvPr/>
        </p:nvGrpSpPr>
        <p:grpSpPr bwMode="auto">
          <a:xfrm>
            <a:off x="1828800" y="3257550"/>
            <a:ext cx="1295400" cy="3219450"/>
            <a:chOff x="1200" y="1760"/>
            <a:chExt cx="816" cy="2028"/>
          </a:xfrm>
        </p:grpSpPr>
        <p:sp>
          <p:nvSpPr>
            <p:cNvPr id="30740" name="Line 59">
              <a:extLst>
                <a:ext uri="{FF2B5EF4-FFF2-40B4-BE49-F238E27FC236}">
                  <a16:creationId xmlns:a16="http://schemas.microsoft.com/office/drawing/2014/main" id="{B603ED1A-9648-4B4C-9E35-F032D9675B9A}"/>
                </a:ext>
              </a:extLst>
            </p:cNvPr>
            <p:cNvSpPr>
              <a:spLocks noChangeShapeType="1"/>
            </p:cNvSpPr>
            <p:nvPr/>
          </p:nvSpPr>
          <p:spPr bwMode="auto">
            <a:xfrm flipV="1">
              <a:off x="1616" y="2592"/>
              <a:ext cx="0" cy="4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41" name="Text Box 60">
              <a:extLst>
                <a:ext uri="{FF2B5EF4-FFF2-40B4-BE49-F238E27FC236}">
                  <a16:creationId xmlns:a16="http://schemas.microsoft.com/office/drawing/2014/main" id="{2CE60855-E3B5-4E4F-B633-941A4DA02F6E}"/>
                </a:ext>
              </a:extLst>
            </p:cNvPr>
            <p:cNvSpPr txBox="1">
              <a:spLocks noChangeArrowheads="1"/>
            </p:cNvSpPr>
            <p:nvPr/>
          </p:nvSpPr>
          <p:spPr bwMode="auto">
            <a:xfrm>
              <a:off x="1248" y="3032"/>
              <a:ext cx="720" cy="756"/>
            </a:xfrm>
            <a:prstGeom prst="rect">
              <a:avLst/>
            </a:prstGeom>
            <a:solidFill>
              <a:schemeClr val="accent1"/>
            </a:solidFill>
            <a:ln w="9525">
              <a:solidFill>
                <a:schemeClr val="tx1"/>
              </a:solidFill>
              <a:miter lim="800000"/>
              <a:headEnd/>
              <a:tailEnd/>
            </a:ln>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sz="1800" i="1"/>
                <a:t>C</a:t>
              </a:r>
              <a:r>
                <a:rPr lang="en-US" altLang="zh-CN" sz="1800"/>
                <a:t> changes across this boundary</a:t>
              </a:r>
            </a:p>
          </p:txBody>
        </p:sp>
        <p:sp>
          <p:nvSpPr>
            <p:cNvPr id="30742" name="Oval 61">
              <a:extLst>
                <a:ext uri="{FF2B5EF4-FFF2-40B4-BE49-F238E27FC236}">
                  <a16:creationId xmlns:a16="http://schemas.microsoft.com/office/drawing/2014/main" id="{1E235772-9228-4D07-85B1-4DB725603CAA}"/>
                </a:ext>
              </a:extLst>
            </p:cNvPr>
            <p:cNvSpPr>
              <a:spLocks noChangeArrowheads="1"/>
            </p:cNvSpPr>
            <p:nvPr/>
          </p:nvSpPr>
          <p:spPr bwMode="auto">
            <a:xfrm rot="-5400000">
              <a:off x="1512" y="1448"/>
              <a:ext cx="192" cy="81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grpSp>
      <p:grpSp>
        <p:nvGrpSpPr>
          <p:cNvPr id="118847" name="Group 63">
            <a:extLst>
              <a:ext uri="{FF2B5EF4-FFF2-40B4-BE49-F238E27FC236}">
                <a16:creationId xmlns:a16="http://schemas.microsoft.com/office/drawing/2014/main" id="{B0B1567F-D534-43BC-952F-85CCE9C61046}"/>
              </a:ext>
            </a:extLst>
          </p:cNvPr>
          <p:cNvGrpSpPr>
            <a:grpSpLocks/>
          </p:cNvGrpSpPr>
          <p:nvPr/>
        </p:nvGrpSpPr>
        <p:grpSpPr bwMode="auto">
          <a:xfrm>
            <a:off x="3733800" y="4876800"/>
            <a:ext cx="3886200" cy="396875"/>
            <a:chOff x="2448" y="4608"/>
            <a:chExt cx="2448" cy="250"/>
          </a:xfrm>
        </p:grpSpPr>
        <p:sp>
          <p:nvSpPr>
            <p:cNvPr id="30737" name="Text Box 54">
              <a:extLst>
                <a:ext uri="{FF2B5EF4-FFF2-40B4-BE49-F238E27FC236}">
                  <a16:creationId xmlns:a16="http://schemas.microsoft.com/office/drawing/2014/main" id="{B19CBD5F-1BC2-4AC0-B288-C622B825A805}"/>
                </a:ext>
              </a:extLst>
            </p:cNvPr>
            <p:cNvSpPr txBox="1">
              <a:spLocks noChangeArrowheads="1"/>
            </p:cNvSpPr>
            <p:nvPr/>
          </p:nvSpPr>
          <p:spPr bwMode="auto">
            <a:xfrm>
              <a:off x="2448" y="4608"/>
              <a:ext cx="24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ヒラギノ角ゴ Pro W3" pitchFamily="126" charset="-128"/>
                </a:defRPr>
              </a:lvl1pPr>
              <a:lvl2pPr marL="800100" indent="-342900">
                <a:defRPr sz="2400">
                  <a:solidFill>
                    <a:schemeClr val="tx1"/>
                  </a:solidFill>
                  <a:latin typeface="Times New Roman" panose="02020603050405020304" pitchFamily="18" charset="0"/>
                  <a:ea typeface="ヒラギノ角ゴ Pro W3" pitchFamily="126" charset="-128"/>
                </a:defRPr>
              </a:lvl2pPr>
              <a:lvl3pPr marL="1257300" indent="-342900">
                <a:defRPr sz="2400">
                  <a:solidFill>
                    <a:schemeClr val="tx1"/>
                  </a:solidFill>
                  <a:latin typeface="Times New Roman" panose="02020603050405020304" pitchFamily="18" charset="0"/>
                  <a:ea typeface="ヒラギノ角ゴ Pro W3" pitchFamily="126" charset="-128"/>
                </a:defRPr>
              </a:lvl3pPr>
              <a:lvl4pPr marL="1714500" indent="-342900">
                <a:defRPr sz="2400">
                  <a:solidFill>
                    <a:schemeClr val="tx1"/>
                  </a:solidFill>
                  <a:latin typeface="Times New Roman" panose="02020603050405020304" pitchFamily="18" charset="0"/>
                  <a:ea typeface="ヒラギノ角ゴ Pro W3" pitchFamily="126" charset="-128"/>
                </a:defRPr>
              </a:lvl4pPr>
              <a:lvl5pPr marL="2171700" indent="-342900">
                <a:defRPr sz="2400">
                  <a:solidFill>
                    <a:schemeClr val="tx1"/>
                  </a:solidFill>
                  <a:latin typeface="Times New Roman" panose="02020603050405020304" pitchFamily="18" charset="0"/>
                  <a:ea typeface="ヒラギノ角ゴ Pro W3" pitchFamily="126" charset="-128"/>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20000"/>
                </a:spcBef>
                <a:buFontTx/>
                <a:buAutoNum type="arabicPeriod" startAt="3"/>
              </a:pPr>
              <a:r>
                <a:rPr lang="en-US" altLang="zh-CN" sz="2000"/>
                <a:t>The vertical group is read </a:t>
              </a:r>
              <a:r>
                <a:rPr lang="en-US" altLang="zh-CN" sz="2000" i="1"/>
                <a:t>A</a:t>
              </a:r>
              <a:r>
                <a:rPr lang="en-US" altLang="zh-CN" sz="800" i="1"/>
                <a:t> </a:t>
              </a:r>
              <a:r>
                <a:rPr lang="en-US" altLang="zh-CN" sz="2000" i="1"/>
                <a:t>C</a:t>
              </a:r>
              <a:r>
                <a:rPr lang="en-US" altLang="zh-CN" sz="2000"/>
                <a:t>. </a:t>
              </a:r>
            </a:p>
          </p:txBody>
        </p:sp>
        <p:sp>
          <p:nvSpPr>
            <p:cNvPr id="30738" name="Line 52">
              <a:extLst>
                <a:ext uri="{FF2B5EF4-FFF2-40B4-BE49-F238E27FC236}">
                  <a16:creationId xmlns:a16="http://schemas.microsoft.com/office/drawing/2014/main" id="{E3C2E560-2C9F-48B6-ABEF-C98F556C89C7}"/>
                </a:ext>
              </a:extLst>
            </p:cNvPr>
            <p:cNvSpPr>
              <a:spLocks noChangeShapeType="1"/>
            </p:cNvSpPr>
            <p:nvPr/>
          </p:nvSpPr>
          <p:spPr bwMode="auto">
            <a:xfrm>
              <a:off x="4412" y="463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9" name="Line 53">
              <a:extLst>
                <a:ext uri="{FF2B5EF4-FFF2-40B4-BE49-F238E27FC236}">
                  <a16:creationId xmlns:a16="http://schemas.microsoft.com/office/drawing/2014/main" id="{627B8792-156B-499D-88B9-26BE5E66464F}"/>
                </a:ext>
              </a:extLst>
            </p:cNvPr>
            <p:cNvSpPr>
              <a:spLocks noChangeShapeType="1"/>
            </p:cNvSpPr>
            <p:nvPr/>
          </p:nvSpPr>
          <p:spPr bwMode="auto">
            <a:xfrm>
              <a:off x="4540" y="463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18848" name="Group 64">
            <a:extLst>
              <a:ext uri="{FF2B5EF4-FFF2-40B4-BE49-F238E27FC236}">
                <a16:creationId xmlns:a16="http://schemas.microsoft.com/office/drawing/2014/main" id="{DA52B793-5699-4256-91F4-55DE01291E98}"/>
              </a:ext>
            </a:extLst>
          </p:cNvPr>
          <p:cNvGrpSpPr>
            <a:grpSpLocks/>
          </p:cNvGrpSpPr>
          <p:nvPr/>
        </p:nvGrpSpPr>
        <p:grpSpPr bwMode="auto">
          <a:xfrm>
            <a:off x="3733800" y="5257800"/>
            <a:ext cx="4038600" cy="457200"/>
            <a:chOff x="2448" y="4896"/>
            <a:chExt cx="2544" cy="288"/>
          </a:xfrm>
        </p:grpSpPr>
        <p:sp>
          <p:nvSpPr>
            <p:cNvPr id="30735" name="Text Box 57">
              <a:extLst>
                <a:ext uri="{FF2B5EF4-FFF2-40B4-BE49-F238E27FC236}">
                  <a16:creationId xmlns:a16="http://schemas.microsoft.com/office/drawing/2014/main" id="{1B868A7C-1290-4F7E-BC2D-C9652DEF266D}"/>
                </a:ext>
              </a:extLst>
            </p:cNvPr>
            <p:cNvSpPr txBox="1">
              <a:spLocks noChangeArrowheads="1"/>
            </p:cNvSpPr>
            <p:nvPr/>
          </p:nvSpPr>
          <p:spPr bwMode="auto">
            <a:xfrm>
              <a:off x="2448" y="4896"/>
              <a:ext cx="2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anose="02020603050405020304" pitchFamily="18" charset="0"/>
                  <a:ea typeface="ヒラギノ角ゴ Pro W3" pitchFamily="126" charset="-128"/>
                </a:defRPr>
              </a:lvl1pPr>
              <a:lvl2pPr marL="800100" indent="-342900">
                <a:defRPr sz="2400">
                  <a:solidFill>
                    <a:schemeClr val="tx1"/>
                  </a:solidFill>
                  <a:latin typeface="Times New Roman" panose="02020603050405020304" pitchFamily="18" charset="0"/>
                  <a:ea typeface="ヒラギノ角ゴ Pro W3" pitchFamily="126" charset="-128"/>
                </a:defRPr>
              </a:lvl2pPr>
              <a:lvl3pPr marL="1257300" indent="-342900">
                <a:defRPr sz="2400">
                  <a:solidFill>
                    <a:schemeClr val="tx1"/>
                  </a:solidFill>
                  <a:latin typeface="Times New Roman" panose="02020603050405020304" pitchFamily="18" charset="0"/>
                  <a:ea typeface="ヒラギノ角ゴ Pro W3" pitchFamily="126" charset="-128"/>
                </a:defRPr>
              </a:lvl3pPr>
              <a:lvl4pPr marL="1714500" indent="-342900">
                <a:defRPr sz="2400">
                  <a:solidFill>
                    <a:schemeClr val="tx1"/>
                  </a:solidFill>
                  <a:latin typeface="Times New Roman" panose="02020603050405020304" pitchFamily="18" charset="0"/>
                  <a:ea typeface="ヒラギノ角ゴ Pro W3" pitchFamily="126" charset="-128"/>
                </a:defRPr>
              </a:lvl4pPr>
              <a:lvl5pPr marL="2171700" indent="-342900">
                <a:defRPr sz="2400">
                  <a:solidFill>
                    <a:schemeClr val="tx1"/>
                  </a:solidFill>
                  <a:latin typeface="Times New Roman" panose="02020603050405020304" pitchFamily="18" charset="0"/>
                  <a:ea typeface="ヒラギノ角ゴ Pro W3" pitchFamily="126" charset="-128"/>
                </a:defRPr>
              </a:lvl5pPr>
              <a:lvl6pPr marL="2628900" indent="-3429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3086100" indent="-3429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543300" indent="-3429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4000500" indent="-3429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20000"/>
                </a:spcBef>
                <a:buFontTx/>
                <a:buAutoNum type="arabicPeriod" startAt="4"/>
              </a:pPr>
              <a:r>
                <a:rPr lang="en-US" altLang="zh-CN" sz="2000"/>
                <a:t>The horizontal group is read </a:t>
              </a:r>
              <a:r>
                <a:rPr lang="en-US" altLang="zh-CN" sz="2000" i="1"/>
                <a:t>AB</a:t>
              </a:r>
              <a:r>
                <a:rPr lang="en-US" altLang="zh-CN" sz="2000"/>
                <a:t>.</a:t>
              </a:r>
              <a:r>
                <a:rPr lang="en-US" altLang="zh-CN"/>
                <a:t> </a:t>
              </a:r>
            </a:p>
          </p:txBody>
        </p:sp>
        <p:sp>
          <p:nvSpPr>
            <p:cNvPr id="30736" name="Line 56">
              <a:extLst>
                <a:ext uri="{FF2B5EF4-FFF2-40B4-BE49-F238E27FC236}">
                  <a16:creationId xmlns:a16="http://schemas.microsoft.com/office/drawing/2014/main" id="{A2122DBD-1B31-4907-A13A-769680D9F853}"/>
                </a:ext>
              </a:extLst>
            </p:cNvPr>
            <p:cNvSpPr>
              <a:spLocks noChangeShapeType="1"/>
            </p:cNvSpPr>
            <p:nvPr/>
          </p:nvSpPr>
          <p:spPr bwMode="auto">
            <a:xfrm>
              <a:off x="4571" y="4956"/>
              <a:ext cx="105"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8849" name="Text Box 65">
            <a:extLst>
              <a:ext uri="{FF2B5EF4-FFF2-40B4-BE49-F238E27FC236}">
                <a16:creationId xmlns:a16="http://schemas.microsoft.com/office/drawing/2014/main" id="{8E51A90E-41C6-466A-9289-8A80E37E4C32}"/>
              </a:ext>
            </a:extLst>
          </p:cNvPr>
          <p:cNvSpPr txBox="1">
            <a:spLocks noChangeArrowheads="1"/>
          </p:cNvSpPr>
          <p:nvPr/>
        </p:nvSpPr>
        <p:spPr bwMode="auto">
          <a:xfrm>
            <a:off x="4953000" y="5791200"/>
            <a:ext cx="3657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2000" i="1">
                <a:solidFill>
                  <a:schemeClr val="tx2"/>
                </a:solidFill>
              </a:rPr>
              <a:t>The circuit is on the next slide: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8790"/>
                                        </p:tgtEl>
                                        <p:attrNameLst>
                                          <p:attrName>style.visibility</p:attrName>
                                        </p:attrNameLst>
                                      </p:cBhvr>
                                      <p:to>
                                        <p:strVal val="visible"/>
                                      </p:to>
                                    </p:set>
                                    <p:animEffect transition="in" filter="dissolve">
                                      <p:cBhvr>
                                        <p:cTn id="7" dur="500"/>
                                        <p:tgtEl>
                                          <p:spTgt spid="118790"/>
                                        </p:tgtEl>
                                      </p:cBhvr>
                                    </p:animEffect>
                                  </p:childTnLst>
                                </p:cTn>
                              </p:par>
                              <p:par>
                                <p:cTn id="8" presetID="2" presetClass="entr" presetSubtype="2" fill="hold" grpId="0" nodeType="withEffect">
                                  <p:stCondLst>
                                    <p:cond delay="0"/>
                                  </p:stCondLst>
                                  <p:childTnLst>
                                    <p:set>
                                      <p:cBhvr>
                                        <p:cTn id="9" dur="1" fill="hold">
                                          <p:stCondLst>
                                            <p:cond delay="0"/>
                                          </p:stCondLst>
                                        </p:cTn>
                                        <p:tgtEl>
                                          <p:spTgt spid="118793"/>
                                        </p:tgtEl>
                                        <p:attrNameLst>
                                          <p:attrName>style.visibility</p:attrName>
                                        </p:attrNameLst>
                                      </p:cBhvr>
                                      <p:to>
                                        <p:strVal val="visible"/>
                                      </p:to>
                                    </p:set>
                                    <p:anim calcmode="lin" valueType="num">
                                      <p:cBhvr additive="base">
                                        <p:cTn id="10" dur="500" fill="hold"/>
                                        <p:tgtEl>
                                          <p:spTgt spid="118793"/>
                                        </p:tgtEl>
                                        <p:attrNameLst>
                                          <p:attrName>ppt_x</p:attrName>
                                        </p:attrNameLst>
                                      </p:cBhvr>
                                      <p:tavLst>
                                        <p:tav tm="0">
                                          <p:val>
                                            <p:strVal val="1+#ppt_w/2"/>
                                          </p:val>
                                        </p:tav>
                                        <p:tav tm="100000">
                                          <p:val>
                                            <p:strVal val="#ppt_x"/>
                                          </p:val>
                                        </p:tav>
                                      </p:tavLst>
                                    </p:anim>
                                    <p:anim calcmode="lin" valueType="num">
                                      <p:cBhvr additive="base">
                                        <p:cTn id="11" dur="500" fill="hold"/>
                                        <p:tgtEl>
                                          <p:spTgt spid="118793"/>
                                        </p:tgtEl>
                                        <p:attrNameLst>
                                          <p:attrName>ppt_y</p:attrName>
                                        </p:attrNameLst>
                                      </p:cBhvr>
                                      <p:tavLst>
                                        <p:tav tm="0">
                                          <p:val>
                                            <p:strVal val="#ppt_y"/>
                                          </p:val>
                                        </p:tav>
                                        <p:tav tm="100000">
                                          <p:val>
                                            <p:strVal val="#ppt_y"/>
                                          </p:val>
                                        </p:tav>
                                      </p:tavLst>
                                    </p:anim>
                                  </p:childTnLst>
                                </p:cTn>
                              </p:par>
                              <p:par>
                                <p:cTn id="12" presetID="9" presetClass="entr" presetSubtype="0" fill="hold" nodeType="withEffect">
                                  <p:stCondLst>
                                    <p:cond delay="0"/>
                                  </p:stCondLst>
                                  <p:childTnLst>
                                    <p:set>
                                      <p:cBhvr>
                                        <p:cTn id="13" dur="1" fill="hold">
                                          <p:stCondLst>
                                            <p:cond delay="0"/>
                                          </p:stCondLst>
                                        </p:cTn>
                                        <p:tgtEl>
                                          <p:spTgt spid="118829"/>
                                        </p:tgtEl>
                                        <p:attrNameLst>
                                          <p:attrName>style.visibility</p:attrName>
                                        </p:attrNameLst>
                                      </p:cBhvr>
                                      <p:to>
                                        <p:strVal val="visible"/>
                                      </p:to>
                                    </p:set>
                                    <p:animEffect transition="in" filter="dissolve">
                                      <p:cBhvr>
                                        <p:cTn id="14" dur="500"/>
                                        <p:tgtEl>
                                          <p:spTgt spid="11882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118791"/>
                                        </p:tgtEl>
                                        <p:attrNameLst>
                                          <p:attrName>style.visibility</p:attrName>
                                        </p:attrNameLst>
                                      </p:cBhvr>
                                      <p:to>
                                        <p:strVal val="visible"/>
                                      </p:to>
                                    </p:set>
                                    <p:animEffect transition="in" filter="dissolve">
                                      <p:cBhvr>
                                        <p:cTn id="19" dur="500"/>
                                        <p:tgtEl>
                                          <p:spTgt spid="118791"/>
                                        </p:tgtEl>
                                      </p:cBhvr>
                                    </p:animEffect>
                                  </p:childTnLst>
                                </p:cTn>
                              </p:par>
                            </p:childTnLst>
                          </p:cTn>
                        </p:par>
                        <p:par>
                          <p:cTn id="20" fill="hold" nodeType="afterGroup">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118828">
                                            <p:txEl>
                                              <p:pRg st="0" end="0"/>
                                            </p:txEl>
                                          </p:spTgt>
                                        </p:tgtEl>
                                        <p:attrNameLst>
                                          <p:attrName>style.visibility</p:attrName>
                                        </p:attrNameLst>
                                      </p:cBhvr>
                                      <p:to>
                                        <p:strVal val="visible"/>
                                      </p:to>
                                    </p:set>
                                    <p:animEffect transition="in" filter="wipe(left)">
                                      <p:cBhvr>
                                        <p:cTn id="23" dur="1000"/>
                                        <p:tgtEl>
                                          <p:spTgt spid="118828">
                                            <p:txEl>
                                              <p:pRg st="0" end="0"/>
                                            </p:txEl>
                                          </p:spTgt>
                                        </p:tgtEl>
                                      </p:cBhvr>
                                    </p:animEffect>
                                  </p:childTnLst>
                                </p:cTn>
                              </p:par>
                              <p:par>
                                <p:cTn id="24" presetID="55" presetClass="entr" presetSubtype="0" fill="hold" nodeType="withEffect">
                                  <p:stCondLst>
                                    <p:cond delay="0"/>
                                  </p:stCondLst>
                                  <p:childTnLst>
                                    <p:set>
                                      <p:cBhvr>
                                        <p:cTn id="25" dur="1" fill="hold">
                                          <p:stCondLst>
                                            <p:cond delay="0"/>
                                          </p:stCondLst>
                                        </p:cTn>
                                        <p:tgtEl>
                                          <p:spTgt spid="118830"/>
                                        </p:tgtEl>
                                        <p:attrNameLst>
                                          <p:attrName>style.visibility</p:attrName>
                                        </p:attrNameLst>
                                      </p:cBhvr>
                                      <p:to>
                                        <p:strVal val="visible"/>
                                      </p:to>
                                    </p:set>
                                    <p:anim calcmode="lin" valueType="num">
                                      <p:cBhvr>
                                        <p:cTn id="26" dur="1000" fill="hold"/>
                                        <p:tgtEl>
                                          <p:spTgt spid="118830"/>
                                        </p:tgtEl>
                                        <p:attrNameLst>
                                          <p:attrName>ppt_w</p:attrName>
                                        </p:attrNameLst>
                                      </p:cBhvr>
                                      <p:tavLst>
                                        <p:tav tm="0">
                                          <p:val>
                                            <p:strVal val="#ppt_w*0.70"/>
                                          </p:val>
                                        </p:tav>
                                        <p:tav tm="100000">
                                          <p:val>
                                            <p:strVal val="#ppt_w"/>
                                          </p:val>
                                        </p:tav>
                                      </p:tavLst>
                                    </p:anim>
                                    <p:anim calcmode="lin" valueType="num">
                                      <p:cBhvr>
                                        <p:cTn id="27" dur="1000" fill="hold"/>
                                        <p:tgtEl>
                                          <p:spTgt spid="118830"/>
                                        </p:tgtEl>
                                        <p:attrNameLst>
                                          <p:attrName>ppt_h</p:attrName>
                                        </p:attrNameLst>
                                      </p:cBhvr>
                                      <p:tavLst>
                                        <p:tav tm="0">
                                          <p:val>
                                            <p:strVal val="#ppt_h"/>
                                          </p:val>
                                        </p:tav>
                                        <p:tav tm="100000">
                                          <p:val>
                                            <p:strVal val="#ppt_h"/>
                                          </p:val>
                                        </p:tav>
                                      </p:tavLst>
                                    </p:anim>
                                    <p:animEffect transition="in" filter="fade">
                                      <p:cBhvr>
                                        <p:cTn id="28" dur="1000"/>
                                        <p:tgtEl>
                                          <p:spTgt spid="11883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8828">
                                            <p:txEl>
                                              <p:pRg st="1" end="1"/>
                                            </p:txEl>
                                          </p:spTgt>
                                        </p:tgtEl>
                                        <p:attrNameLst>
                                          <p:attrName>style.visibility</p:attrName>
                                        </p:attrNameLst>
                                      </p:cBhvr>
                                      <p:to>
                                        <p:strVal val="visible"/>
                                      </p:to>
                                    </p:set>
                                    <p:animEffect transition="in" filter="wipe(left)">
                                      <p:cBhvr>
                                        <p:cTn id="33" dur="1000"/>
                                        <p:tgtEl>
                                          <p:spTgt spid="118828">
                                            <p:txEl>
                                              <p:pRg st="1" end="1"/>
                                            </p:txEl>
                                          </p:spTgt>
                                        </p:tgtEl>
                                      </p:cBhvr>
                                    </p:animEffect>
                                  </p:childTnLst>
                                </p:cTn>
                              </p:par>
                            </p:childTnLst>
                          </p:cTn>
                        </p:par>
                        <p:par>
                          <p:cTn id="34" fill="hold" nodeType="afterGroup">
                            <p:stCondLst>
                              <p:cond delay="1000"/>
                            </p:stCondLst>
                            <p:childTnLst>
                              <p:par>
                                <p:cTn id="35" presetID="22" presetClass="entr" presetSubtype="8" fill="hold" nodeType="afterEffect">
                                  <p:stCondLst>
                                    <p:cond delay="500"/>
                                  </p:stCondLst>
                                  <p:childTnLst>
                                    <p:set>
                                      <p:cBhvr>
                                        <p:cTn id="36" dur="1" fill="hold">
                                          <p:stCondLst>
                                            <p:cond delay="0"/>
                                          </p:stCondLst>
                                        </p:cTn>
                                        <p:tgtEl>
                                          <p:spTgt spid="118831"/>
                                        </p:tgtEl>
                                        <p:attrNameLst>
                                          <p:attrName>style.visibility</p:attrName>
                                        </p:attrNameLst>
                                      </p:cBhvr>
                                      <p:to>
                                        <p:strVal val="visible"/>
                                      </p:to>
                                    </p:set>
                                    <p:animEffect transition="in" filter="wipe(left)">
                                      <p:cBhvr>
                                        <p:cTn id="37" dur="1000"/>
                                        <p:tgtEl>
                                          <p:spTgt spid="118831"/>
                                        </p:tgtEl>
                                      </p:cBhvr>
                                    </p:animEffect>
                                  </p:childTnLst>
                                  <p:subTnLst>
                                    <p:set>
                                      <p:cBhvr override="childStyle">
                                        <p:cTn dur="1" fill="hold" display="0" masterRel="nextClick" afterEffect="1"/>
                                        <p:tgtEl>
                                          <p:spTgt spid="118831"/>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18842"/>
                                        </p:tgtEl>
                                        <p:attrNameLst>
                                          <p:attrName>style.visibility</p:attrName>
                                        </p:attrNameLst>
                                      </p:cBhvr>
                                      <p:to>
                                        <p:strVal val="visible"/>
                                      </p:to>
                                    </p:set>
                                    <p:animEffect transition="in" filter="wipe(down)">
                                      <p:cBhvr>
                                        <p:cTn id="42" dur="1000"/>
                                        <p:tgtEl>
                                          <p:spTgt spid="1188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118847"/>
                                        </p:tgtEl>
                                        <p:attrNameLst>
                                          <p:attrName>style.visibility</p:attrName>
                                        </p:attrNameLst>
                                      </p:cBhvr>
                                      <p:to>
                                        <p:strVal val="visible"/>
                                      </p:to>
                                    </p:set>
                                    <p:anim calcmode="lin" valueType="num">
                                      <p:cBhvr additive="base">
                                        <p:cTn id="47" dur="500" fill="hold"/>
                                        <p:tgtEl>
                                          <p:spTgt spid="118847"/>
                                        </p:tgtEl>
                                        <p:attrNameLst>
                                          <p:attrName>ppt_x</p:attrName>
                                        </p:attrNameLst>
                                      </p:cBhvr>
                                      <p:tavLst>
                                        <p:tav tm="0">
                                          <p:val>
                                            <p:strVal val="1+#ppt_w/2"/>
                                          </p:val>
                                        </p:tav>
                                        <p:tav tm="100000">
                                          <p:val>
                                            <p:strVal val="#ppt_x"/>
                                          </p:val>
                                        </p:tav>
                                      </p:tavLst>
                                    </p:anim>
                                    <p:anim calcmode="lin" valueType="num">
                                      <p:cBhvr additive="base">
                                        <p:cTn id="48" dur="500" fill="hold"/>
                                        <p:tgtEl>
                                          <p:spTgt spid="118847"/>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nodeType="clickEffect">
                                  <p:stCondLst>
                                    <p:cond delay="0"/>
                                  </p:stCondLst>
                                  <p:childTnLst>
                                    <p:set>
                                      <p:cBhvr>
                                        <p:cTn id="52" dur="1" fill="hold">
                                          <p:stCondLst>
                                            <p:cond delay="0"/>
                                          </p:stCondLst>
                                        </p:cTn>
                                        <p:tgtEl>
                                          <p:spTgt spid="118848"/>
                                        </p:tgtEl>
                                        <p:attrNameLst>
                                          <p:attrName>style.visibility</p:attrName>
                                        </p:attrNameLst>
                                      </p:cBhvr>
                                      <p:to>
                                        <p:strVal val="visible"/>
                                      </p:to>
                                    </p:set>
                                    <p:anim calcmode="lin" valueType="num">
                                      <p:cBhvr additive="base">
                                        <p:cTn id="53" dur="500" fill="hold"/>
                                        <p:tgtEl>
                                          <p:spTgt spid="118848"/>
                                        </p:tgtEl>
                                        <p:attrNameLst>
                                          <p:attrName>ppt_x</p:attrName>
                                        </p:attrNameLst>
                                      </p:cBhvr>
                                      <p:tavLst>
                                        <p:tav tm="0">
                                          <p:val>
                                            <p:strVal val="1+#ppt_w/2"/>
                                          </p:val>
                                        </p:tav>
                                        <p:tav tm="100000">
                                          <p:val>
                                            <p:strVal val="#ppt_x"/>
                                          </p:val>
                                        </p:tav>
                                      </p:tavLst>
                                    </p:anim>
                                    <p:anim calcmode="lin" valueType="num">
                                      <p:cBhvr additive="base">
                                        <p:cTn id="54" dur="500" fill="hold"/>
                                        <p:tgtEl>
                                          <p:spTgt spid="118848"/>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8849"/>
                                        </p:tgtEl>
                                        <p:attrNameLst>
                                          <p:attrName>style.visibility</p:attrName>
                                        </p:attrNameLst>
                                      </p:cBhvr>
                                      <p:to>
                                        <p:strVal val="visible"/>
                                      </p:to>
                                    </p:set>
                                    <p:anim calcmode="lin" valueType="num">
                                      <p:cBhvr additive="base">
                                        <p:cTn id="59" dur="500" fill="hold"/>
                                        <p:tgtEl>
                                          <p:spTgt spid="118849"/>
                                        </p:tgtEl>
                                        <p:attrNameLst>
                                          <p:attrName>ppt_x</p:attrName>
                                        </p:attrNameLst>
                                      </p:cBhvr>
                                      <p:tavLst>
                                        <p:tav tm="0">
                                          <p:val>
                                            <p:strVal val="#ppt_x"/>
                                          </p:val>
                                        </p:tav>
                                        <p:tav tm="100000">
                                          <p:val>
                                            <p:strVal val="#ppt_x"/>
                                          </p:val>
                                        </p:tav>
                                      </p:tavLst>
                                    </p:anim>
                                    <p:anim calcmode="lin" valueType="num">
                                      <p:cBhvr additive="base">
                                        <p:cTn id="60" dur="500" fill="hold"/>
                                        <p:tgtEl>
                                          <p:spTgt spid="1188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93" grpId="0"/>
      <p:bldP spid="118828" grpId="0" build="p"/>
      <p:bldP spid="1188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框 4">
            <a:extLst>
              <a:ext uri="{FF2B5EF4-FFF2-40B4-BE49-F238E27FC236}">
                <a16:creationId xmlns:a16="http://schemas.microsoft.com/office/drawing/2014/main" id="{1FDD6B22-BB33-4E40-B6AA-AA49F2F7E4FB}"/>
              </a:ext>
            </a:extLst>
          </p:cNvPr>
          <p:cNvSpPr txBox="1">
            <a:spLocks noChangeArrowheads="1"/>
          </p:cNvSpPr>
          <p:nvPr/>
        </p:nvSpPr>
        <p:spPr bwMode="auto">
          <a:xfrm>
            <a:off x="685800" y="1371600"/>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a:solidFill>
                  <a:srgbClr val="242021"/>
                </a:solidFill>
                <a:latin typeface="Times-Roman"/>
              </a:rPr>
              <a:t>Minimize the combinational logic circuit. Inverters for the complemented variables are not shown.</a:t>
            </a:r>
            <a:r>
              <a:rPr lang="en-US" altLang="zh-CN"/>
              <a:t> </a:t>
            </a:r>
            <a:br>
              <a:rPr lang="en-US" altLang="zh-CN"/>
            </a:br>
            <a:endParaRPr lang="zh-CN" altLang="en-US"/>
          </a:p>
        </p:txBody>
      </p:sp>
      <p:sp>
        <p:nvSpPr>
          <p:cNvPr id="34819" name="WordArt 6">
            <a:extLst>
              <a:ext uri="{FF2B5EF4-FFF2-40B4-BE49-F238E27FC236}">
                <a16:creationId xmlns:a16="http://schemas.microsoft.com/office/drawing/2014/main" id="{F034B820-0849-4C11-9A36-44E10ADC5B8A}"/>
              </a:ext>
            </a:extLst>
          </p:cNvPr>
          <p:cNvSpPr>
            <a:spLocks noChangeArrowheads="1" noChangeShapeType="1" noTextEdit="1"/>
          </p:cNvSpPr>
          <p:nvPr/>
        </p:nvSpPr>
        <p:spPr bwMode="auto">
          <a:xfrm>
            <a:off x="685800" y="8382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pic>
        <p:nvPicPr>
          <p:cNvPr id="34820" name="图片 9">
            <a:extLst>
              <a:ext uri="{FF2B5EF4-FFF2-40B4-BE49-F238E27FC236}">
                <a16:creationId xmlns:a16="http://schemas.microsoft.com/office/drawing/2014/main" id="{34FE651B-63E6-4F10-ABDB-151994FEE3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933" b="-2"/>
          <a:stretch>
            <a:fillRect/>
          </a:stretch>
        </p:blipFill>
        <p:spPr bwMode="auto">
          <a:xfrm>
            <a:off x="3048000" y="2286000"/>
            <a:ext cx="35941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图片 5">
            <a:extLst>
              <a:ext uri="{FF2B5EF4-FFF2-40B4-BE49-F238E27FC236}">
                <a16:creationId xmlns:a16="http://schemas.microsoft.com/office/drawing/2014/main" id="{76D71D3A-45A1-47C8-8B39-B193FCCE32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363" y="1143000"/>
            <a:ext cx="6645275"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WordArt 7">
            <a:extLst>
              <a:ext uri="{FF2B5EF4-FFF2-40B4-BE49-F238E27FC236}">
                <a16:creationId xmlns:a16="http://schemas.microsoft.com/office/drawing/2014/main" id="{EBF5BF47-467B-421F-AB14-466ABDD91864}"/>
              </a:ext>
            </a:extLst>
          </p:cNvPr>
          <p:cNvSpPr>
            <a:spLocks noChangeArrowheads="1" noChangeShapeType="1" noTextEdit="1"/>
          </p:cNvSpPr>
          <p:nvPr/>
        </p:nvSpPr>
        <p:spPr bwMode="auto">
          <a:xfrm>
            <a:off x="609600" y="614363"/>
            <a:ext cx="1219200" cy="4476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2770" name="Object 13">
            <a:extLst>
              <a:ext uri="{FF2B5EF4-FFF2-40B4-BE49-F238E27FC236}">
                <a16:creationId xmlns:a16="http://schemas.microsoft.com/office/drawing/2014/main" id="{EF248497-2E52-4879-83A5-651DD24DEE5C}"/>
              </a:ext>
            </a:extLst>
          </p:cNvPr>
          <p:cNvGraphicFramePr>
            <a:graphicFrameLocks noChangeAspect="1"/>
          </p:cNvGraphicFramePr>
          <p:nvPr/>
        </p:nvGraphicFramePr>
        <p:xfrm>
          <a:off x="2819400" y="1905000"/>
          <a:ext cx="3016250" cy="1304925"/>
        </p:xfrm>
        <a:graphic>
          <a:graphicData uri="http://schemas.openxmlformats.org/presentationml/2006/ole">
            <mc:AlternateContent xmlns:mc="http://schemas.openxmlformats.org/markup-compatibility/2006">
              <mc:Choice xmlns:v="urn:schemas-microsoft-com:vml" Requires="v">
                <p:oleObj spid="_x0000_s9230" name="CorelDRAW" r:id="rId4" imgW="1651000" imgH="711200" progId="CorelDRAW.Graphic.13">
                  <p:embed/>
                </p:oleObj>
              </mc:Choice>
              <mc:Fallback>
                <p:oleObj name="CorelDRAW" r:id="rId4" imgW="1651000" imgH="711200" progId="CorelDRAW.Graphic.13">
                  <p:embed/>
                  <p:pic>
                    <p:nvPicPr>
                      <p:cNvPr id="32770" name="Object 13">
                        <a:extLst>
                          <a:ext uri="{FF2B5EF4-FFF2-40B4-BE49-F238E27FC236}">
                            <a16:creationId xmlns:a16="http://schemas.microsoft.com/office/drawing/2014/main" id="{EF248497-2E52-4879-83A5-651DD24DEE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1905000"/>
                        <a:ext cx="3016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2771" name="Text Box 14">
            <a:extLst>
              <a:ext uri="{FF2B5EF4-FFF2-40B4-BE49-F238E27FC236}">
                <a16:creationId xmlns:a16="http://schemas.microsoft.com/office/drawing/2014/main" id="{6763FE78-E82B-4FB0-8596-2AD75FD11FD1}"/>
              </a:ext>
            </a:extLst>
          </p:cNvPr>
          <p:cNvSpPr txBox="1">
            <a:spLocks noChangeArrowheads="1"/>
          </p:cNvSpPr>
          <p:nvPr/>
        </p:nvSpPr>
        <p:spPr bwMode="auto">
          <a:xfrm>
            <a:off x="1219200" y="17526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2000"/>
              <a:t>Circuit:</a:t>
            </a:r>
          </a:p>
        </p:txBody>
      </p:sp>
      <p:grpSp>
        <p:nvGrpSpPr>
          <p:cNvPr id="32772" name="Group 24">
            <a:extLst>
              <a:ext uri="{FF2B5EF4-FFF2-40B4-BE49-F238E27FC236}">
                <a16:creationId xmlns:a16="http://schemas.microsoft.com/office/drawing/2014/main" id="{B7A611BF-7AB2-44D5-97A5-97A25FF6C2C7}"/>
              </a:ext>
            </a:extLst>
          </p:cNvPr>
          <p:cNvGrpSpPr>
            <a:grpSpLocks/>
          </p:cNvGrpSpPr>
          <p:nvPr/>
        </p:nvGrpSpPr>
        <p:grpSpPr bwMode="auto">
          <a:xfrm>
            <a:off x="2514600" y="2159000"/>
            <a:ext cx="304800" cy="336550"/>
            <a:chOff x="624" y="2976"/>
            <a:chExt cx="192" cy="212"/>
          </a:xfrm>
        </p:grpSpPr>
        <p:sp>
          <p:nvSpPr>
            <p:cNvPr id="32796" name="Text Box 25">
              <a:extLst>
                <a:ext uri="{FF2B5EF4-FFF2-40B4-BE49-F238E27FC236}">
                  <a16:creationId xmlns:a16="http://schemas.microsoft.com/office/drawing/2014/main" id="{B2F1C536-8D96-4C82-A94F-BE1BA9EC87F5}"/>
                </a:ext>
              </a:extLst>
            </p:cNvPr>
            <p:cNvSpPr txBox="1">
              <a:spLocks noChangeArrowheads="1"/>
            </p:cNvSpPr>
            <p:nvPr/>
          </p:nvSpPr>
          <p:spPr bwMode="auto">
            <a:xfrm>
              <a:off x="624" y="297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32797" name="Line 26">
              <a:extLst>
                <a:ext uri="{FF2B5EF4-FFF2-40B4-BE49-F238E27FC236}">
                  <a16:creationId xmlns:a16="http://schemas.microsoft.com/office/drawing/2014/main" id="{9B22AC58-272B-45A5-856F-D4556CCC92EE}"/>
                </a:ext>
              </a:extLst>
            </p:cNvPr>
            <p:cNvSpPr>
              <a:spLocks noChangeShapeType="1"/>
            </p:cNvSpPr>
            <p:nvPr/>
          </p:nvSpPr>
          <p:spPr bwMode="auto">
            <a:xfrm>
              <a:off x="688" y="3016"/>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773" name="Group 27">
            <a:extLst>
              <a:ext uri="{FF2B5EF4-FFF2-40B4-BE49-F238E27FC236}">
                <a16:creationId xmlns:a16="http://schemas.microsoft.com/office/drawing/2014/main" id="{3D76F84D-529D-45F4-A80B-38D023DB592D}"/>
              </a:ext>
            </a:extLst>
          </p:cNvPr>
          <p:cNvGrpSpPr>
            <a:grpSpLocks/>
          </p:cNvGrpSpPr>
          <p:nvPr/>
        </p:nvGrpSpPr>
        <p:grpSpPr bwMode="auto">
          <a:xfrm>
            <a:off x="2514600" y="1828800"/>
            <a:ext cx="304800" cy="336550"/>
            <a:chOff x="624" y="2640"/>
            <a:chExt cx="192" cy="212"/>
          </a:xfrm>
        </p:grpSpPr>
        <p:sp>
          <p:nvSpPr>
            <p:cNvPr id="32794" name="Text Box 28">
              <a:extLst>
                <a:ext uri="{FF2B5EF4-FFF2-40B4-BE49-F238E27FC236}">
                  <a16:creationId xmlns:a16="http://schemas.microsoft.com/office/drawing/2014/main" id="{5446EA67-92FE-415E-9A31-6FDC223B99D5}"/>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32795" name="Line 29">
              <a:extLst>
                <a:ext uri="{FF2B5EF4-FFF2-40B4-BE49-F238E27FC236}">
                  <a16:creationId xmlns:a16="http://schemas.microsoft.com/office/drawing/2014/main" id="{36799E74-CF0F-4F34-B01D-815240459D58}"/>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774" name="Group 43">
            <a:extLst>
              <a:ext uri="{FF2B5EF4-FFF2-40B4-BE49-F238E27FC236}">
                <a16:creationId xmlns:a16="http://schemas.microsoft.com/office/drawing/2014/main" id="{3DC18E65-A952-496B-A24F-E7519B3AB1AC}"/>
              </a:ext>
            </a:extLst>
          </p:cNvPr>
          <p:cNvGrpSpPr>
            <a:grpSpLocks/>
          </p:cNvGrpSpPr>
          <p:nvPr/>
        </p:nvGrpSpPr>
        <p:grpSpPr bwMode="auto">
          <a:xfrm>
            <a:off x="2514600" y="2590800"/>
            <a:ext cx="304800" cy="336550"/>
            <a:chOff x="624" y="2640"/>
            <a:chExt cx="192" cy="212"/>
          </a:xfrm>
        </p:grpSpPr>
        <p:sp>
          <p:nvSpPr>
            <p:cNvPr id="32792" name="Text Box 44">
              <a:extLst>
                <a:ext uri="{FF2B5EF4-FFF2-40B4-BE49-F238E27FC236}">
                  <a16:creationId xmlns:a16="http://schemas.microsoft.com/office/drawing/2014/main" id="{5D532C6C-F2BE-4E73-8488-B0B460182F0A}"/>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32793" name="Line 45">
              <a:extLst>
                <a:ext uri="{FF2B5EF4-FFF2-40B4-BE49-F238E27FC236}">
                  <a16:creationId xmlns:a16="http://schemas.microsoft.com/office/drawing/2014/main" id="{476D9C45-5444-4339-991A-4C44AADD0693}"/>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775" name="Group 54">
            <a:extLst>
              <a:ext uri="{FF2B5EF4-FFF2-40B4-BE49-F238E27FC236}">
                <a16:creationId xmlns:a16="http://schemas.microsoft.com/office/drawing/2014/main" id="{267F18EA-3D1F-4A2B-87C4-6E44E6EF9A3F}"/>
              </a:ext>
            </a:extLst>
          </p:cNvPr>
          <p:cNvGrpSpPr>
            <a:grpSpLocks/>
          </p:cNvGrpSpPr>
          <p:nvPr/>
        </p:nvGrpSpPr>
        <p:grpSpPr bwMode="auto">
          <a:xfrm>
            <a:off x="5975350" y="2216150"/>
            <a:ext cx="304800" cy="336550"/>
            <a:chOff x="624" y="2976"/>
            <a:chExt cx="192" cy="212"/>
          </a:xfrm>
        </p:grpSpPr>
        <p:sp>
          <p:nvSpPr>
            <p:cNvPr id="32790" name="Text Box 55">
              <a:extLst>
                <a:ext uri="{FF2B5EF4-FFF2-40B4-BE49-F238E27FC236}">
                  <a16:creationId xmlns:a16="http://schemas.microsoft.com/office/drawing/2014/main" id="{A9917ED7-44D5-4538-9216-6D4217D44820}"/>
                </a:ext>
              </a:extLst>
            </p:cNvPr>
            <p:cNvSpPr txBox="1">
              <a:spLocks noChangeArrowheads="1"/>
            </p:cNvSpPr>
            <p:nvPr/>
          </p:nvSpPr>
          <p:spPr bwMode="auto">
            <a:xfrm>
              <a:off x="624" y="297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32791" name="Line 56">
              <a:extLst>
                <a:ext uri="{FF2B5EF4-FFF2-40B4-BE49-F238E27FC236}">
                  <a16:creationId xmlns:a16="http://schemas.microsoft.com/office/drawing/2014/main" id="{17CF242F-ABD8-468D-81B0-D5EA5699FB69}"/>
                </a:ext>
              </a:extLst>
            </p:cNvPr>
            <p:cNvSpPr>
              <a:spLocks noChangeShapeType="1"/>
            </p:cNvSpPr>
            <p:nvPr/>
          </p:nvSpPr>
          <p:spPr bwMode="auto">
            <a:xfrm>
              <a:off x="688" y="3016"/>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776" name="Group 57">
            <a:extLst>
              <a:ext uri="{FF2B5EF4-FFF2-40B4-BE49-F238E27FC236}">
                <a16:creationId xmlns:a16="http://schemas.microsoft.com/office/drawing/2014/main" id="{A9C844F9-FE51-40BF-9D08-94A89E94DAE9}"/>
              </a:ext>
            </a:extLst>
          </p:cNvPr>
          <p:cNvGrpSpPr>
            <a:grpSpLocks/>
          </p:cNvGrpSpPr>
          <p:nvPr/>
        </p:nvGrpSpPr>
        <p:grpSpPr bwMode="auto">
          <a:xfrm>
            <a:off x="5791200" y="2228850"/>
            <a:ext cx="304800" cy="336550"/>
            <a:chOff x="624" y="2640"/>
            <a:chExt cx="192" cy="212"/>
          </a:xfrm>
        </p:grpSpPr>
        <p:sp>
          <p:nvSpPr>
            <p:cNvPr id="32788" name="Text Box 58">
              <a:extLst>
                <a:ext uri="{FF2B5EF4-FFF2-40B4-BE49-F238E27FC236}">
                  <a16:creationId xmlns:a16="http://schemas.microsoft.com/office/drawing/2014/main" id="{6510D64F-E122-4793-AA33-9B6068A0CC0D}"/>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32789" name="Line 59">
              <a:extLst>
                <a:ext uri="{FF2B5EF4-FFF2-40B4-BE49-F238E27FC236}">
                  <a16:creationId xmlns:a16="http://schemas.microsoft.com/office/drawing/2014/main" id="{18CDE4E8-5C48-43D0-9D7A-ECEA2AF1DA42}"/>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777" name="Text Box 60">
            <a:extLst>
              <a:ext uri="{FF2B5EF4-FFF2-40B4-BE49-F238E27FC236}">
                <a16:creationId xmlns:a16="http://schemas.microsoft.com/office/drawing/2014/main" id="{0BE74578-F09C-456D-AF57-EAB4348CD877}"/>
              </a:ext>
            </a:extLst>
          </p:cNvPr>
          <p:cNvSpPr txBox="1">
            <a:spLocks noChangeArrowheads="1"/>
          </p:cNvSpPr>
          <p:nvPr/>
        </p:nvSpPr>
        <p:spPr bwMode="auto">
          <a:xfrm>
            <a:off x="6203950" y="221615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t>
            </a:r>
          </a:p>
        </p:txBody>
      </p:sp>
      <p:grpSp>
        <p:nvGrpSpPr>
          <p:cNvPr id="32778" name="Group 61">
            <a:extLst>
              <a:ext uri="{FF2B5EF4-FFF2-40B4-BE49-F238E27FC236}">
                <a16:creationId xmlns:a16="http://schemas.microsoft.com/office/drawing/2014/main" id="{0A76D501-7CE2-44C9-882C-FA1FC9244D9E}"/>
              </a:ext>
            </a:extLst>
          </p:cNvPr>
          <p:cNvGrpSpPr>
            <a:grpSpLocks/>
          </p:cNvGrpSpPr>
          <p:nvPr/>
        </p:nvGrpSpPr>
        <p:grpSpPr bwMode="auto">
          <a:xfrm>
            <a:off x="6508750" y="2216150"/>
            <a:ext cx="304800" cy="336550"/>
            <a:chOff x="624" y="2640"/>
            <a:chExt cx="192" cy="212"/>
          </a:xfrm>
        </p:grpSpPr>
        <p:sp>
          <p:nvSpPr>
            <p:cNvPr id="32786" name="Text Box 62">
              <a:extLst>
                <a:ext uri="{FF2B5EF4-FFF2-40B4-BE49-F238E27FC236}">
                  <a16:creationId xmlns:a16="http://schemas.microsoft.com/office/drawing/2014/main" id="{CE3C43EE-0D7D-4981-82B9-23E1AE357A65}"/>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32787" name="Line 63">
              <a:extLst>
                <a:ext uri="{FF2B5EF4-FFF2-40B4-BE49-F238E27FC236}">
                  <a16:creationId xmlns:a16="http://schemas.microsoft.com/office/drawing/2014/main" id="{609100A5-AB36-46F1-A6EA-458A0910D6F0}"/>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779" name="Text Box 64">
            <a:extLst>
              <a:ext uri="{FF2B5EF4-FFF2-40B4-BE49-F238E27FC236}">
                <a16:creationId xmlns:a16="http://schemas.microsoft.com/office/drawing/2014/main" id="{610F640B-21AB-4FDF-BE89-119255F07CC2}"/>
              </a:ext>
            </a:extLst>
          </p:cNvPr>
          <p:cNvSpPr txBox="1">
            <a:spLocks noChangeArrowheads="1"/>
          </p:cNvSpPr>
          <p:nvPr/>
        </p:nvSpPr>
        <p:spPr bwMode="auto">
          <a:xfrm>
            <a:off x="6699250" y="221615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32780" name="WordArt 67">
            <a:extLst>
              <a:ext uri="{FF2B5EF4-FFF2-40B4-BE49-F238E27FC236}">
                <a16:creationId xmlns:a16="http://schemas.microsoft.com/office/drawing/2014/main" id="{3FE5FB94-9502-4A58-BB5E-A4CE27A5DB19}"/>
              </a:ext>
            </a:extLst>
          </p:cNvPr>
          <p:cNvSpPr>
            <a:spLocks noChangeArrowheads="1" noChangeShapeType="1" noTextEdit="1"/>
          </p:cNvSpPr>
          <p:nvPr/>
        </p:nvSpPr>
        <p:spPr bwMode="auto">
          <a:xfrm>
            <a:off x="762000" y="12192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sp>
        <p:nvSpPr>
          <p:cNvPr id="32781" name="Text Box 68">
            <a:extLst>
              <a:ext uri="{FF2B5EF4-FFF2-40B4-BE49-F238E27FC236}">
                <a16:creationId xmlns:a16="http://schemas.microsoft.com/office/drawing/2014/main" id="{44EF92B1-EA1A-4B21-AAAB-1957491179FB}"/>
              </a:ext>
            </a:extLst>
          </p:cNvPr>
          <p:cNvSpPr txBox="1">
            <a:spLocks noChangeArrowheads="1"/>
          </p:cNvSpPr>
          <p:nvPr/>
        </p:nvSpPr>
        <p:spPr bwMode="auto">
          <a:xfrm>
            <a:off x="1981200" y="12954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i="1">
                <a:solidFill>
                  <a:schemeClr val="tx2"/>
                </a:solidFill>
              </a:rPr>
              <a:t>continued…</a:t>
            </a:r>
          </a:p>
        </p:txBody>
      </p:sp>
      <p:sp>
        <p:nvSpPr>
          <p:cNvPr id="32782" name="Text Box 71">
            <a:extLst>
              <a:ext uri="{FF2B5EF4-FFF2-40B4-BE49-F238E27FC236}">
                <a16:creationId xmlns:a16="http://schemas.microsoft.com/office/drawing/2014/main" id="{A5CF5F87-A49F-4184-94F2-E17750CFFC94}"/>
              </a:ext>
            </a:extLst>
          </p:cNvPr>
          <p:cNvSpPr txBox="1">
            <a:spLocks noChangeArrowheads="1"/>
          </p:cNvSpPr>
          <p:nvPr/>
        </p:nvSpPr>
        <p:spPr bwMode="auto">
          <a:xfrm>
            <a:off x="5334000" y="222885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X =</a:t>
            </a:r>
          </a:p>
        </p:txBody>
      </p:sp>
      <p:sp>
        <p:nvSpPr>
          <p:cNvPr id="32783" name="Text Box 114">
            <a:extLst>
              <a:ext uri="{FF2B5EF4-FFF2-40B4-BE49-F238E27FC236}">
                <a16:creationId xmlns:a16="http://schemas.microsoft.com/office/drawing/2014/main" id="{5F7B8E88-F8C2-4E15-89DB-0E8ED1A81C53}"/>
              </a:ext>
            </a:extLst>
          </p:cNvPr>
          <p:cNvSpPr txBox="1">
            <a:spLocks noChangeArrowheads="1"/>
          </p:cNvSpPr>
          <p:nvPr/>
        </p:nvSpPr>
        <p:spPr bwMode="auto">
          <a:xfrm>
            <a:off x="1143000" y="3368675"/>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t>The result is shown as a sum of products.</a:t>
            </a:r>
          </a:p>
        </p:txBody>
      </p:sp>
      <p:sp>
        <p:nvSpPr>
          <p:cNvPr id="110707" name="Text Box 115">
            <a:extLst>
              <a:ext uri="{FF2B5EF4-FFF2-40B4-BE49-F238E27FC236}">
                <a16:creationId xmlns:a16="http://schemas.microsoft.com/office/drawing/2014/main" id="{193AACDF-A575-4D5F-ADE7-B273F3F40C52}"/>
              </a:ext>
            </a:extLst>
          </p:cNvPr>
          <p:cNvSpPr txBox="1">
            <a:spLocks noChangeArrowheads="1"/>
          </p:cNvSpPr>
          <p:nvPr/>
        </p:nvSpPr>
        <p:spPr bwMode="auto">
          <a:xfrm>
            <a:off x="1143000" y="3886200"/>
            <a:ext cx="746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t>It is a simple matter to implement this form using only NAND gates as shown in the text and following example.</a:t>
            </a:r>
          </a:p>
        </p:txBody>
      </p:sp>
      <p:sp>
        <p:nvSpPr>
          <p:cNvPr id="32785" name="Text Box 119">
            <a:extLst>
              <a:ext uri="{FF2B5EF4-FFF2-40B4-BE49-F238E27FC236}">
                <a16:creationId xmlns:a16="http://schemas.microsoft.com/office/drawing/2014/main" id="{B06328E8-8E7A-479E-A8FB-A3D18A7EC237}"/>
              </a:ext>
            </a:extLst>
          </p:cNvPr>
          <p:cNvSpPr txBox="1">
            <a:spLocks noChangeArrowheads="1"/>
          </p:cNvSpPr>
          <p:nvPr/>
        </p:nvSpPr>
        <p:spPr bwMode="auto">
          <a:xfrm>
            <a:off x="2514600" y="2946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707"/>
                                        </p:tgtEl>
                                        <p:attrNameLst>
                                          <p:attrName>style.visibility</p:attrName>
                                        </p:attrNameLst>
                                      </p:cBhvr>
                                      <p:to>
                                        <p:strVal val="visible"/>
                                      </p:to>
                                    </p:set>
                                    <p:animEffect transition="in" filter="wipe(left)">
                                      <p:cBhvr>
                                        <p:cTn id="7" dur="1000"/>
                                        <p:tgtEl>
                                          <p:spTgt spid="110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70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7C1B710-1832-4E2E-83B1-C236F386526E}"/>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r>
              <a:rPr kumimoji="1" lang="en-US" altLang="zh-CN"/>
              <a:t>In this chapter</a:t>
            </a:r>
            <a:endParaRPr kumimoji="1" lang="zh-CN" altLang="en-US"/>
          </a:p>
        </p:txBody>
      </p:sp>
      <p:sp>
        <p:nvSpPr>
          <p:cNvPr id="3" name="Content Placeholder 2">
            <a:extLst>
              <a:ext uri="{FF2B5EF4-FFF2-40B4-BE49-F238E27FC236}">
                <a16:creationId xmlns:a16="http://schemas.microsoft.com/office/drawing/2014/main" id="{6233ED6E-E4CB-48B9-B390-7AFF8D8B06AD}"/>
              </a:ext>
            </a:extLst>
          </p:cNvPr>
          <p:cNvSpPr>
            <a:spLocks noGrp="1"/>
          </p:cNvSpPr>
          <p:nvPr>
            <p:ph idx="1"/>
          </p:nvPr>
        </p:nvSpPr>
        <p:spPr/>
        <p:txBody>
          <a:bodyPr/>
          <a:lstStyle/>
          <a:p>
            <a:pPr>
              <a:defRPr/>
            </a:pPr>
            <a:r>
              <a:rPr kumimoji="1" lang="en-US" altLang="zh-CN" b="1" dirty="0">
                <a:solidFill>
                  <a:schemeClr val="tx2">
                    <a:lumMod val="60000"/>
                    <a:lumOff val="40000"/>
                  </a:schemeClr>
                </a:solidFill>
              </a:rPr>
              <a:t>Objectives</a:t>
            </a:r>
          </a:p>
          <a:p>
            <a:pPr lvl="1">
              <a:defRPr/>
            </a:pPr>
            <a:r>
              <a:rPr kumimoji="1" lang="en-US" altLang="zh-CN" dirty="0"/>
              <a:t>Analysis of combinational logic</a:t>
            </a:r>
          </a:p>
          <a:p>
            <a:pPr lvl="1">
              <a:defRPr/>
            </a:pPr>
            <a:r>
              <a:rPr kumimoji="1" lang="en-US" altLang="zh-CN" dirty="0"/>
              <a:t>Implementation of combinational logic</a:t>
            </a:r>
          </a:p>
          <a:p>
            <a:pPr lvl="1">
              <a:defRPr/>
            </a:pPr>
            <a:r>
              <a:rPr kumimoji="1" lang="en-US" altLang="zh-CN" dirty="0"/>
              <a:t>NAND/NOR universal gates and applications</a:t>
            </a:r>
          </a:p>
          <a:p>
            <a:pPr marL="0" indent="0">
              <a:buFontTx/>
              <a:buNone/>
              <a:defRPr/>
            </a:pPr>
            <a:endParaRPr kumimoji="1"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95BE304E-E1EF-49C4-B03B-2AF78A7DF9AF}"/>
              </a:ext>
            </a:extLst>
          </p:cNvPr>
          <p:cNvSpPr>
            <a:spLocks noChangeArrowheads="1"/>
          </p:cNvSpPr>
          <p:nvPr/>
        </p:nvSpPr>
        <p:spPr bwMode="auto">
          <a:xfrm>
            <a:off x="914400" y="1143000"/>
            <a:ext cx="1862138"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r>
              <a:rPr lang="en-US" altLang="zh-CN">
                <a:solidFill>
                  <a:srgbClr val="FFFF99"/>
                </a:solidFill>
              </a:rPr>
              <a:t>NAND Logic</a:t>
            </a:r>
          </a:p>
        </p:txBody>
      </p:sp>
      <p:sp>
        <p:nvSpPr>
          <p:cNvPr id="36867" name="WordArt 11">
            <a:extLst>
              <a:ext uri="{FF2B5EF4-FFF2-40B4-BE49-F238E27FC236}">
                <a16:creationId xmlns:a16="http://schemas.microsoft.com/office/drawing/2014/main" id="{27F103C1-821C-4558-8ABD-EF19D9555157}"/>
              </a:ext>
            </a:extLst>
          </p:cNvPr>
          <p:cNvSpPr>
            <a:spLocks noChangeArrowheads="1" noChangeShapeType="1" noTextEdit="1"/>
          </p:cNvSpPr>
          <p:nvPr/>
        </p:nvSpPr>
        <p:spPr bwMode="auto">
          <a:xfrm>
            <a:off x="762000" y="1981200"/>
            <a:ext cx="1219200" cy="4286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sp>
        <p:nvSpPr>
          <p:cNvPr id="36868" name="Text Box 12">
            <a:extLst>
              <a:ext uri="{FF2B5EF4-FFF2-40B4-BE49-F238E27FC236}">
                <a16:creationId xmlns:a16="http://schemas.microsoft.com/office/drawing/2014/main" id="{D5FA393F-3862-42E4-965F-BD6524A2B5EF}"/>
              </a:ext>
            </a:extLst>
          </p:cNvPr>
          <p:cNvSpPr txBox="1">
            <a:spLocks noChangeArrowheads="1"/>
          </p:cNvSpPr>
          <p:nvPr/>
        </p:nvSpPr>
        <p:spPr bwMode="auto">
          <a:xfrm>
            <a:off x="2133600" y="1981200"/>
            <a:ext cx="6096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Convert the circuit in the previous example to one that uses only NAND gates.</a:t>
            </a:r>
          </a:p>
        </p:txBody>
      </p:sp>
      <p:sp>
        <p:nvSpPr>
          <p:cNvPr id="137229" name="Text Box 13">
            <a:extLst>
              <a:ext uri="{FF2B5EF4-FFF2-40B4-BE49-F238E27FC236}">
                <a16:creationId xmlns:a16="http://schemas.microsoft.com/office/drawing/2014/main" id="{ACC9E6BB-8445-45E6-B2D8-0126618D9B98}"/>
              </a:ext>
            </a:extLst>
          </p:cNvPr>
          <p:cNvSpPr txBox="1">
            <a:spLocks noChangeArrowheads="1"/>
          </p:cNvSpPr>
          <p:nvPr/>
        </p:nvSpPr>
        <p:spPr bwMode="auto">
          <a:xfrm>
            <a:off x="838200" y="3232150"/>
            <a:ext cx="7543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Recall from Boolean algebra that double inversion cancels. By adding inverting bubbles to above circuit, it is easily converted to NAND gates:</a:t>
            </a:r>
          </a:p>
        </p:txBody>
      </p:sp>
      <p:graphicFrame>
        <p:nvGraphicFramePr>
          <p:cNvPr id="137230" name="Object 14">
            <a:extLst>
              <a:ext uri="{FF2B5EF4-FFF2-40B4-BE49-F238E27FC236}">
                <a16:creationId xmlns:a16="http://schemas.microsoft.com/office/drawing/2014/main" id="{FCF65C8E-E245-464D-AEE1-07951F092F2C}"/>
              </a:ext>
            </a:extLst>
          </p:cNvPr>
          <p:cNvGraphicFramePr>
            <a:graphicFrameLocks noChangeAspect="1"/>
          </p:cNvGraphicFramePr>
          <p:nvPr/>
        </p:nvGraphicFramePr>
        <p:xfrm>
          <a:off x="2819400" y="4641850"/>
          <a:ext cx="3016250" cy="1304925"/>
        </p:xfrm>
        <a:graphic>
          <a:graphicData uri="http://schemas.openxmlformats.org/presentationml/2006/ole">
            <mc:AlternateContent xmlns:mc="http://schemas.openxmlformats.org/markup-compatibility/2006">
              <mc:Choice xmlns:v="urn:schemas-microsoft-com:vml" Requires="v">
                <p:oleObj spid="_x0000_s10266" name="CorelDRAW" r:id="rId4" imgW="1651000" imgH="711200" progId="CorelDRAW.Graphic.13">
                  <p:embed/>
                </p:oleObj>
              </mc:Choice>
              <mc:Fallback>
                <p:oleObj name="CorelDRAW" r:id="rId4" imgW="1651000" imgH="711200" progId="CorelDRAW.Graphic.13">
                  <p:embed/>
                  <p:pic>
                    <p:nvPicPr>
                      <p:cNvPr id="137230" name="Object 14">
                        <a:extLst>
                          <a:ext uri="{FF2B5EF4-FFF2-40B4-BE49-F238E27FC236}">
                            <a16:creationId xmlns:a16="http://schemas.microsoft.com/office/drawing/2014/main" id="{FCF65C8E-E245-464D-AEE1-07951F092F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4641850"/>
                        <a:ext cx="3016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137231" name="Group 15">
            <a:extLst>
              <a:ext uri="{FF2B5EF4-FFF2-40B4-BE49-F238E27FC236}">
                <a16:creationId xmlns:a16="http://schemas.microsoft.com/office/drawing/2014/main" id="{37912BCF-D365-4939-A121-90AC28E691FE}"/>
              </a:ext>
            </a:extLst>
          </p:cNvPr>
          <p:cNvGrpSpPr>
            <a:grpSpLocks/>
          </p:cNvGrpSpPr>
          <p:nvPr/>
        </p:nvGrpSpPr>
        <p:grpSpPr bwMode="auto">
          <a:xfrm>
            <a:off x="2514600" y="4895850"/>
            <a:ext cx="304800" cy="336550"/>
            <a:chOff x="624" y="2976"/>
            <a:chExt cx="192" cy="212"/>
          </a:xfrm>
        </p:grpSpPr>
        <p:sp>
          <p:nvSpPr>
            <p:cNvPr id="36918" name="Text Box 16">
              <a:extLst>
                <a:ext uri="{FF2B5EF4-FFF2-40B4-BE49-F238E27FC236}">
                  <a16:creationId xmlns:a16="http://schemas.microsoft.com/office/drawing/2014/main" id="{04A1C375-8AC0-48AA-9B85-D39F0146A72F}"/>
                </a:ext>
              </a:extLst>
            </p:cNvPr>
            <p:cNvSpPr txBox="1">
              <a:spLocks noChangeArrowheads="1"/>
            </p:cNvSpPr>
            <p:nvPr/>
          </p:nvSpPr>
          <p:spPr bwMode="auto">
            <a:xfrm>
              <a:off x="624" y="297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36919" name="Line 17">
              <a:extLst>
                <a:ext uri="{FF2B5EF4-FFF2-40B4-BE49-F238E27FC236}">
                  <a16:creationId xmlns:a16="http://schemas.microsoft.com/office/drawing/2014/main" id="{E5248024-B773-4B34-8FAB-C3D9001453E4}"/>
                </a:ext>
              </a:extLst>
            </p:cNvPr>
            <p:cNvSpPr>
              <a:spLocks noChangeShapeType="1"/>
            </p:cNvSpPr>
            <p:nvPr/>
          </p:nvSpPr>
          <p:spPr bwMode="auto">
            <a:xfrm>
              <a:off x="688" y="3016"/>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7234" name="Group 18">
            <a:extLst>
              <a:ext uri="{FF2B5EF4-FFF2-40B4-BE49-F238E27FC236}">
                <a16:creationId xmlns:a16="http://schemas.microsoft.com/office/drawing/2014/main" id="{96738AF4-05DC-47D5-933B-8FB7A9597D61}"/>
              </a:ext>
            </a:extLst>
          </p:cNvPr>
          <p:cNvGrpSpPr>
            <a:grpSpLocks/>
          </p:cNvGrpSpPr>
          <p:nvPr/>
        </p:nvGrpSpPr>
        <p:grpSpPr bwMode="auto">
          <a:xfrm>
            <a:off x="2514600" y="4565650"/>
            <a:ext cx="304800" cy="336550"/>
            <a:chOff x="624" y="2640"/>
            <a:chExt cx="192" cy="212"/>
          </a:xfrm>
        </p:grpSpPr>
        <p:sp>
          <p:nvSpPr>
            <p:cNvPr id="36916" name="Text Box 19">
              <a:extLst>
                <a:ext uri="{FF2B5EF4-FFF2-40B4-BE49-F238E27FC236}">
                  <a16:creationId xmlns:a16="http://schemas.microsoft.com/office/drawing/2014/main" id="{EBEF8AED-085D-4B2A-A4B4-492326A2765E}"/>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36917" name="Line 20">
              <a:extLst>
                <a:ext uri="{FF2B5EF4-FFF2-40B4-BE49-F238E27FC236}">
                  <a16:creationId xmlns:a16="http://schemas.microsoft.com/office/drawing/2014/main" id="{A3E5C0A3-1AC3-4C9A-94B7-0BAB151E4110}"/>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7237" name="Text Box 21">
            <a:extLst>
              <a:ext uri="{FF2B5EF4-FFF2-40B4-BE49-F238E27FC236}">
                <a16:creationId xmlns:a16="http://schemas.microsoft.com/office/drawing/2014/main" id="{CB8A7F03-0777-45C6-9166-BEC0F3B5C34F}"/>
              </a:ext>
            </a:extLst>
          </p:cNvPr>
          <p:cNvSpPr txBox="1">
            <a:spLocks noChangeArrowheads="1"/>
          </p:cNvSpPr>
          <p:nvPr/>
        </p:nvSpPr>
        <p:spPr bwMode="auto">
          <a:xfrm>
            <a:off x="2514600" y="568325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grpSp>
        <p:nvGrpSpPr>
          <p:cNvPr id="137238" name="Group 22">
            <a:extLst>
              <a:ext uri="{FF2B5EF4-FFF2-40B4-BE49-F238E27FC236}">
                <a16:creationId xmlns:a16="http://schemas.microsoft.com/office/drawing/2014/main" id="{4F3A9699-0C5B-4B7E-B412-1FDBDC27E77C}"/>
              </a:ext>
            </a:extLst>
          </p:cNvPr>
          <p:cNvGrpSpPr>
            <a:grpSpLocks/>
          </p:cNvGrpSpPr>
          <p:nvPr/>
        </p:nvGrpSpPr>
        <p:grpSpPr bwMode="auto">
          <a:xfrm>
            <a:off x="2514600" y="5327650"/>
            <a:ext cx="304800" cy="336550"/>
            <a:chOff x="624" y="2640"/>
            <a:chExt cx="192" cy="212"/>
          </a:xfrm>
        </p:grpSpPr>
        <p:sp>
          <p:nvSpPr>
            <p:cNvPr id="36914" name="Text Box 23">
              <a:extLst>
                <a:ext uri="{FF2B5EF4-FFF2-40B4-BE49-F238E27FC236}">
                  <a16:creationId xmlns:a16="http://schemas.microsoft.com/office/drawing/2014/main" id="{F2275A61-62BE-4F72-BFA1-404B924112DA}"/>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36915" name="Line 24">
              <a:extLst>
                <a:ext uri="{FF2B5EF4-FFF2-40B4-BE49-F238E27FC236}">
                  <a16:creationId xmlns:a16="http://schemas.microsoft.com/office/drawing/2014/main" id="{74D60A57-F11E-4E2E-AACB-438DA4A8E6B4}"/>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7241" name="Group 25">
            <a:extLst>
              <a:ext uri="{FF2B5EF4-FFF2-40B4-BE49-F238E27FC236}">
                <a16:creationId xmlns:a16="http://schemas.microsoft.com/office/drawing/2014/main" id="{F32CB947-3742-4131-B2CA-FDEA0C59F11F}"/>
              </a:ext>
            </a:extLst>
          </p:cNvPr>
          <p:cNvGrpSpPr>
            <a:grpSpLocks/>
          </p:cNvGrpSpPr>
          <p:nvPr/>
        </p:nvGrpSpPr>
        <p:grpSpPr bwMode="auto">
          <a:xfrm>
            <a:off x="5975350" y="4953000"/>
            <a:ext cx="304800" cy="336550"/>
            <a:chOff x="624" y="2976"/>
            <a:chExt cx="192" cy="212"/>
          </a:xfrm>
        </p:grpSpPr>
        <p:sp>
          <p:nvSpPr>
            <p:cNvPr id="36912" name="Text Box 26">
              <a:extLst>
                <a:ext uri="{FF2B5EF4-FFF2-40B4-BE49-F238E27FC236}">
                  <a16:creationId xmlns:a16="http://schemas.microsoft.com/office/drawing/2014/main" id="{FD677113-2B34-421D-81A1-094078AF02B1}"/>
                </a:ext>
              </a:extLst>
            </p:cNvPr>
            <p:cNvSpPr txBox="1">
              <a:spLocks noChangeArrowheads="1"/>
            </p:cNvSpPr>
            <p:nvPr/>
          </p:nvSpPr>
          <p:spPr bwMode="auto">
            <a:xfrm>
              <a:off x="624" y="297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36913" name="Line 27">
              <a:extLst>
                <a:ext uri="{FF2B5EF4-FFF2-40B4-BE49-F238E27FC236}">
                  <a16:creationId xmlns:a16="http://schemas.microsoft.com/office/drawing/2014/main" id="{E33F7555-5214-4F01-B391-0EE6C5E76D8D}"/>
                </a:ext>
              </a:extLst>
            </p:cNvPr>
            <p:cNvSpPr>
              <a:spLocks noChangeShapeType="1"/>
            </p:cNvSpPr>
            <p:nvPr/>
          </p:nvSpPr>
          <p:spPr bwMode="auto">
            <a:xfrm>
              <a:off x="688" y="3016"/>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7244" name="Group 28">
            <a:extLst>
              <a:ext uri="{FF2B5EF4-FFF2-40B4-BE49-F238E27FC236}">
                <a16:creationId xmlns:a16="http://schemas.microsoft.com/office/drawing/2014/main" id="{ABCB94D5-1866-4296-909A-CF58F963F363}"/>
              </a:ext>
            </a:extLst>
          </p:cNvPr>
          <p:cNvGrpSpPr>
            <a:grpSpLocks/>
          </p:cNvGrpSpPr>
          <p:nvPr/>
        </p:nvGrpSpPr>
        <p:grpSpPr bwMode="auto">
          <a:xfrm>
            <a:off x="5791200" y="4965700"/>
            <a:ext cx="304800" cy="336550"/>
            <a:chOff x="624" y="2640"/>
            <a:chExt cx="192" cy="212"/>
          </a:xfrm>
        </p:grpSpPr>
        <p:sp>
          <p:nvSpPr>
            <p:cNvPr id="36910" name="Text Box 29">
              <a:extLst>
                <a:ext uri="{FF2B5EF4-FFF2-40B4-BE49-F238E27FC236}">
                  <a16:creationId xmlns:a16="http://schemas.microsoft.com/office/drawing/2014/main" id="{EE678DB3-D737-4BCD-8467-F6BF6BDB7EEE}"/>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36911" name="Line 30">
              <a:extLst>
                <a:ext uri="{FF2B5EF4-FFF2-40B4-BE49-F238E27FC236}">
                  <a16:creationId xmlns:a16="http://schemas.microsoft.com/office/drawing/2014/main" id="{A9241A2D-9F4A-4714-9E0B-E09D807FE9A9}"/>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7247" name="Text Box 31">
            <a:extLst>
              <a:ext uri="{FF2B5EF4-FFF2-40B4-BE49-F238E27FC236}">
                <a16:creationId xmlns:a16="http://schemas.microsoft.com/office/drawing/2014/main" id="{491BD09A-6226-4CCF-8CA8-8134F6B5A34B}"/>
              </a:ext>
            </a:extLst>
          </p:cNvPr>
          <p:cNvSpPr txBox="1">
            <a:spLocks noChangeArrowheads="1"/>
          </p:cNvSpPr>
          <p:nvPr/>
        </p:nvSpPr>
        <p:spPr bwMode="auto">
          <a:xfrm>
            <a:off x="6203950" y="4953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t>
            </a:r>
          </a:p>
        </p:txBody>
      </p:sp>
      <p:grpSp>
        <p:nvGrpSpPr>
          <p:cNvPr id="137248" name="Group 32">
            <a:extLst>
              <a:ext uri="{FF2B5EF4-FFF2-40B4-BE49-F238E27FC236}">
                <a16:creationId xmlns:a16="http://schemas.microsoft.com/office/drawing/2014/main" id="{99B6EBCD-B33C-4E81-8196-0A8FE95294AE}"/>
              </a:ext>
            </a:extLst>
          </p:cNvPr>
          <p:cNvGrpSpPr>
            <a:grpSpLocks/>
          </p:cNvGrpSpPr>
          <p:nvPr/>
        </p:nvGrpSpPr>
        <p:grpSpPr bwMode="auto">
          <a:xfrm>
            <a:off x="6508750" y="4953000"/>
            <a:ext cx="304800" cy="336550"/>
            <a:chOff x="624" y="2640"/>
            <a:chExt cx="192" cy="212"/>
          </a:xfrm>
        </p:grpSpPr>
        <p:sp>
          <p:nvSpPr>
            <p:cNvPr id="36908" name="Text Box 33">
              <a:extLst>
                <a:ext uri="{FF2B5EF4-FFF2-40B4-BE49-F238E27FC236}">
                  <a16:creationId xmlns:a16="http://schemas.microsoft.com/office/drawing/2014/main" id="{6F58BDB8-E647-4529-B3CD-1D6569FC8529}"/>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36909" name="Line 34">
              <a:extLst>
                <a:ext uri="{FF2B5EF4-FFF2-40B4-BE49-F238E27FC236}">
                  <a16:creationId xmlns:a16="http://schemas.microsoft.com/office/drawing/2014/main" id="{40709EEC-638F-45D0-9C15-7F2A009BE697}"/>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7251" name="Text Box 35">
            <a:extLst>
              <a:ext uri="{FF2B5EF4-FFF2-40B4-BE49-F238E27FC236}">
                <a16:creationId xmlns:a16="http://schemas.microsoft.com/office/drawing/2014/main" id="{977BF636-C47B-4D03-B8B4-3FB20EA264F8}"/>
              </a:ext>
            </a:extLst>
          </p:cNvPr>
          <p:cNvSpPr txBox="1">
            <a:spLocks noChangeArrowheads="1"/>
          </p:cNvSpPr>
          <p:nvPr/>
        </p:nvSpPr>
        <p:spPr bwMode="auto">
          <a:xfrm>
            <a:off x="6699250" y="4953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137252" name="Text Box 36">
            <a:extLst>
              <a:ext uri="{FF2B5EF4-FFF2-40B4-BE49-F238E27FC236}">
                <a16:creationId xmlns:a16="http://schemas.microsoft.com/office/drawing/2014/main" id="{4592ABA6-E558-4088-B0D2-F8B4682633F7}"/>
              </a:ext>
            </a:extLst>
          </p:cNvPr>
          <p:cNvSpPr txBox="1">
            <a:spLocks noChangeArrowheads="1"/>
          </p:cNvSpPr>
          <p:nvPr/>
        </p:nvSpPr>
        <p:spPr bwMode="auto">
          <a:xfrm>
            <a:off x="5334000" y="49657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X =</a:t>
            </a:r>
          </a:p>
        </p:txBody>
      </p:sp>
      <p:sp>
        <p:nvSpPr>
          <p:cNvPr id="137253" name="Oval 37">
            <a:extLst>
              <a:ext uri="{FF2B5EF4-FFF2-40B4-BE49-F238E27FC236}">
                <a16:creationId xmlns:a16="http://schemas.microsoft.com/office/drawing/2014/main" id="{1635BA25-3BA0-4D35-B9F3-EF7DA43AF88E}"/>
              </a:ext>
            </a:extLst>
          </p:cNvPr>
          <p:cNvSpPr>
            <a:spLocks noChangeArrowheads="1"/>
          </p:cNvSpPr>
          <p:nvPr/>
        </p:nvSpPr>
        <p:spPr bwMode="auto">
          <a:xfrm>
            <a:off x="4691063" y="5106988"/>
            <a:ext cx="114300" cy="109537"/>
          </a:xfrm>
          <a:prstGeom prst="ellipse">
            <a:avLst/>
          </a:prstGeom>
          <a:solidFill>
            <a:srgbClr val="DDDDDD"/>
          </a:solidFill>
          <a:ln w="19050">
            <a:solidFill>
              <a:schemeClr val="tx1"/>
            </a:solidFill>
            <a:round/>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137254" name="Oval 38">
            <a:extLst>
              <a:ext uri="{FF2B5EF4-FFF2-40B4-BE49-F238E27FC236}">
                <a16:creationId xmlns:a16="http://schemas.microsoft.com/office/drawing/2014/main" id="{0F863E99-BC62-4FBA-8E2A-2096C0DD0E3B}"/>
              </a:ext>
            </a:extLst>
          </p:cNvPr>
          <p:cNvSpPr>
            <a:spLocks noChangeArrowheads="1"/>
          </p:cNvSpPr>
          <p:nvPr/>
        </p:nvSpPr>
        <p:spPr bwMode="auto">
          <a:xfrm>
            <a:off x="4686300" y="5368925"/>
            <a:ext cx="114300" cy="109538"/>
          </a:xfrm>
          <a:prstGeom prst="ellipse">
            <a:avLst/>
          </a:prstGeom>
          <a:solidFill>
            <a:srgbClr val="DDDDDD"/>
          </a:solidFill>
          <a:ln w="19050">
            <a:solidFill>
              <a:schemeClr val="tx1"/>
            </a:solidFill>
            <a:round/>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137255" name="Oval 39">
            <a:extLst>
              <a:ext uri="{FF2B5EF4-FFF2-40B4-BE49-F238E27FC236}">
                <a16:creationId xmlns:a16="http://schemas.microsoft.com/office/drawing/2014/main" id="{ED665C92-1522-419A-90E6-7E87FA41D780}"/>
              </a:ext>
            </a:extLst>
          </p:cNvPr>
          <p:cNvSpPr>
            <a:spLocks noChangeArrowheads="1"/>
          </p:cNvSpPr>
          <p:nvPr/>
        </p:nvSpPr>
        <p:spPr bwMode="auto">
          <a:xfrm>
            <a:off x="3843338" y="4845050"/>
            <a:ext cx="114300" cy="109538"/>
          </a:xfrm>
          <a:prstGeom prst="ellipse">
            <a:avLst/>
          </a:prstGeom>
          <a:solidFill>
            <a:srgbClr val="DDDDDD"/>
          </a:solidFill>
          <a:ln w="19050">
            <a:solidFill>
              <a:schemeClr val="tx1"/>
            </a:solidFill>
            <a:round/>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137256" name="Oval 40">
            <a:extLst>
              <a:ext uri="{FF2B5EF4-FFF2-40B4-BE49-F238E27FC236}">
                <a16:creationId xmlns:a16="http://schemas.microsoft.com/office/drawing/2014/main" id="{7F955688-4CC3-418C-8523-40B0E9DDDA57}"/>
              </a:ext>
            </a:extLst>
          </p:cNvPr>
          <p:cNvSpPr>
            <a:spLocks noChangeArrowheads="1"/>
          </p:cNvSpPr>
          <p:nvPr/>
        </p:nvSpPr>
        <p:spPr bwMode="auto">
          <a:xfrm>
            <a:off x="3838575" y="5659438"/>
            <a:ext cx="114300" cy="109537"/>
          </a:xfrm>
          <a:prstGeom prst="ellipse">
            <a:avLst/>
          </a:prstGeom>
          <a:solidFill>
            <a:srgbClr val="DDDDDD"/>
          </a:solidFill>
          <a:ln w="19050">
            <a:solidFill>
              <a:schemeClr val="tx1"/>
            </a:solidFill>
            <a:round/>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137257" name="WordArt 41">
            <a:extLst>
              <a:ext uri="{FF2B5EF4-FFF2-40B4-BE49-F238E27FC236}">
                <a16:creationId xmlns:a16="http://schemas.microsoft.com/office/drawing/2014/main" id="{B5E51E48-196B-4D75-9A3F-2106302191D0}"/>
              </a:ext>
            </a:extLst>
          </p:cNvPr>
          <p:cNvSpPr>
            <a:spLocks noChangeArrowheads="1" noChangeShapeType="1" noTextEdit="1"/>
          </p:cNvSpPr>
          <p:nvPr/>
        </p:nvSpPr>
        <p:spPr bwMode="auto">
          <a:xfrm>
            <a:off x="838200" y="27432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Solution</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graphicFrame>
        <p:nvGraphicFramePr>
          <p:cNvPr id="36886" name="Object 13">
            <a:extLst>
              <a:ext uri="{FF2B5EF4-FFF2-40B4-BE49-F238E27FC236}">
                <a16:creationId xmlns:a16="http://schemas.microsoft.com/office/drawing/2014/main" id="{CDDD8BC9-E29B-4A19-BD3A-69AC3468522C}"/>
              </a:ext>
            </a:extLst>
          </p:cNvPr>
          <p:cNvGraphicFramePr>
            <a:graphicFrameLocks noChangeAspect="1"/>
          </p:cNvGraphicFramePr>
          <p:nvPr/>
        </p:nvGraphicFramePr>
        <p:xfrm>
          <a:off x="4011613" y="676275"/>
          <a:ext cx="3016250" cy="1304925"/>
        </p:xfrm>
        <a:graphic>
          <a:graphicData uri="http://schemas.openxmlformats.org/presentationml/2006/ole">
            <mc:AlternateContent xmlns:mc="http://schemas.openxmlformats.org/markup-compatibility/2006">
              <mc:Choice xmlns:v="urn:schemas-microsoft-com:vml" Requires="v">
                <p:oleObj spid="_x0000_s10267" name="CorelDRAW" r:id="rId6" imgW="1651000" imgH="711200" progId="CorelDRAW.Graphic.13">
                  <p:embed/>
                </p:oleObj>
              </mc:Choice>
              <mc:Fallback>
                <p:oleObj name="CorelDRAW" r:id="rId6" imgW="1651000" imgH="711200" progId="CorelDRAW.Graphic.13">
                  <p:embed/>
                  <p:pic>
                    <p:nvPicPr>
                      <p:cNvPr id="36886" name="Object 13">
                        <a:extLst>
                          <a:ext uri="{FF2B5EF4-FFF2-40B4-BE49-F238E27FC236}">
                            <a16:creationId xmlns:a16="http://schemas.microsoft.com/office/drawing/2014/main" id="{CDDD8BC9-E29B-4A19-BD3A-69AC346852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1613" y="676275"/>
                        <a:ext cx="3016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36887" name="Group 24">
            <a:extLst>
              <a:ext uri="{FF2B5EF4-FFF2-40B4-BE49-F238E27FC236}">
                <a16:creationId xmlns:a16="http://schemas.microsoft.com/office/drawing/2014/main" id="{A095DA21-3C68-477E-9E09-559B1445E350}"/>
              </a:ext>
            </a:extLst>
          </p:cNvPr>
          <p:cNvGrpSpPr>
            <a:grpSpLocks/>
          </p:cNvGrpSpPr>
          <p:nvPr/>
        </p:nvGrpSpPr>
        <p:grpSpPr bwMode="auto">
          <a:xfrm>
            <a:off x="3706813" y="930275"/>
            <a:ext cx="304800" cy="336550"/>
            <a:chOff x="624" y="2976"/>
            <a:chExt cx="192" cy="212"/>
          </a:xfrm>
        </p:grpSpPr>
        <p:sp>
          <p:nvSpPr>
            <p:cNvPr id="36906" name="Text Box 25">
              <a:extLst>
                <a:ext uri="{FF2B5EF4-FFF2-40B4-BE49-F238E27FC236}">
                  <a16:creationId xmlns:a16="http://schemas.microsoft.com/office/drawing/2014/main" id="{46092750-2A1C-4568-A4FC-CC054DF2C5D9}"/>
                </a:ext>
              </a:extLst>
            </p:cNvPr>
            <p:cNvSpPr txBox="1">
              <a:spLocks noChangeArrowheads="1"/>
            </p:cNvSpPr>
            <p:nvPr/>
          </p:nvSpPr>
          <p:spPr bwMode="auto">
            <a:xfrm>
              <a:off x="624" y="297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36907" name="Line 26">
              <a:extLst>
                <a:ext uri="{FF2B5EF4-FFF2-40B4-BE49-F238E27FC236}">
                  <a16:creationId xmlns:a16="http://schemas.microsoft.com/office/drawing/2014/main" id="{A004953F-196C-4ACA-8476-01029B2F4FCF}"/>
                </a:ext>
              </a:extLst>
            </p:cNvPr>
            <p:cNvSpPr>
              <a:spLocks noChangeShapeType="1"/>
            </p:cNvSpPr>
            <p:nvPr/>
          </p:nvSpPr>
          <p:spPr bwMode="auto">
            <a:xfrm>
              <a:off x="688" y="3016"/>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88" name="Group 27">
            <a:extLst>
              <a:ext uri="{FF2B5EF4-FFF2-40B4-BE49-F238E27FC236}">
                <a16:creationId xmlns:a16="http://schemas.microsoft.com/office/drawing/2014/main" id="{A3104828-EEF1-4FD8-9A1C-F218C28DE2BB}"/>
              </a:ext>
            </a:extLst>
          </p:cNvPr>
          <p:cNvGrpSpPr>
            <a:grpSpLocks/>
          </p:cNvGrpSpPr>
          <p:nvPr/>
        </p:nvGrpSpPr>
        <p:grpSpPr bwMode="auto">
          <a:xfrm>
            <a:off x="3706813" y="600075"/>
            <a:ext cx="304800" cy="336550"/>
            <a:chOff x="624" y="2640"/>
            <a:chExt cx="192" cy="212"/>
          </a:xfrm>
        </p:grpSpPr>
        <p:sp>
          <p:nvSpPr>
            <p:cNvPr id="36904" name="Text Box 28">
              <a:extLst>
                <a:ext uri="{FF2B5EF4-FFF2-40B4-BE49-F238E27FC236}">
                  <a16:creationId xmlns:a16="http://schemas.microsoft.com/office/drawing/2014/main" id="{16B86FF2-0CC8-4B22-B7BA-F82AF4581A8B}"/>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36905" name="Line 29">
              <a:extLst>
                <a:ext uri="{FF2B5EF4-FFF2-40B4-BE49-F238E27FC236}">
                  <a16:creationId xmlns:a16="http://schemas.microsoft.com/office/drawing/2014/main" id="{BCD8D98B-2834-439D-B0FA-B068338E8E94}"/>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89" name="Group 43">
            <a:extLst>
              <a:ext uri="{FF2B5EF4-FFF2-40B4-BE49-F238E27FC236}">
                <a16:creationId xmlns:a16="http://schemas.microsoft.com/office/drawing/2014/main" id="{E15D6732-46B0-401D-956C-8A47DA9EC1CA}"/>
              </a:ext>
            </a:extLst>
          </p:cNvPr>
          <p:cNvGrpSpPr>
            <a:grpSpLocks/>
          </p:cNvGrpSpPr>
          <p:nvPr/>
        </p:nvGrpSpPr>
        <p:grpSpPr bwMode="auto">
          <a:xfrm>
            <a:off x="3706813" y="1362075"/>
            <a:ext cx="304800" cy="336550"/>
            <a:chOff x="624" y="2640"/>
            <a:chExt cx="192" cy="212"/>
          </a:xfrm>
        </p:grpSpPr>
        <p:sp>
          <p:nvSpPr>
            <p:cNvPr id="36902" name="Text Box 44">
              <a:extLst>
                <a:ext uri="{FF2B5EF4-FFF2-40B4-BE49-F238E27FC236}">
                  <a16:creationId xmlns:a16="http://schemas.microsoft.com/office/drawing/2014/main" id="{0F300093-8CD6-40A5-812D-E1B591589ECE}"/>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36903" name="Line 45">
              <a:extLst>
                <a:ext uri="{FF2B5EF4-FFF2-40B4-BE49-F238E27FC236}">
                  <a16:creationId xmlns:a16="http://schemas.microsoft.com/office/drawing/2014/main" id="{121F03AE-2D91-4ABC-B94D-2B1E9A6DEFFB}"/>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90" name="Group 54">
            <a:extLst>
              <a:ext uri="{FF2B5EF4-FFF2-40B4-BE49-F238E27FC236}">
                <a16:creationId xmlns:a16="http://schemas.microsoft.com/office/drawing/2014/main" id="{14FF9AED-E654-400C-B558-689355B6A112}"/>
              </a:ext>
            </a:extLst>
          </p:cNvPr>
          <p:cNvGrpSpPr>
            <a:grpSpLocks/>
          </p:cNvGrpSpPr>
          <p:nvPr/>
        </p:nvGrpSpPr>
        <p:grpSpPr bwMode="auto">
          <a:xfrm>
            <a:off x="7167563" y="987425"/>
            <a:ext cx="304800" cy="336550"/>
            <a:chOff x="624" y="2976"/>
            <a:chExt cx="192" cy="212"/>
          </a:xfrm>
        </p:grpSpPr>
        <p:sp>
          <p:nvSpPr>
            <p:cNvPr id="36900" name="Text Box 55">
              <a:extLst>
                <a:ext uri="{FF2B5EF4-FFF2-40B4-BE49-F238E27FC236}">
                  <a16:creationId xmlns:a16="http://schemas.microsoft.com/office/drawing/2014/main" id="{10A83036-AE84-4B1B-8319-56A5D07996F7}"/>
                </a:ext>
              </a:extLst>
            </p:cNvPr>
            <p:cNvSpPr txBox="1">
              <a:spLocks noChangeArrowheads="1"/>
            </p:cNvSpPr>
            <p:nvPr/>
          </p:nvSpPr>
          <p:spPr bwMode="auto">
            <a:xfrm>
              <a:off x="624" y="297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36901" name="Line 56">
              <a:extLst>
                <a:ext uri="{FF2B5EF4-FFF2-40B4-BE49-F238E27FC236}">
                  <a16:creationId xmlns:a16="http://schemas.microsoft.com/office/drawing/2014/main" id="{3769F54A-B367-469C-A90A-9A5783779333}"/>
                </a:ext>
              </a:extLst>
            </p:cNvPr>
            <p:cNvSpPr>
              <a:spLocks noChangeShapeType="1"/>
            </p:cNvSpPr>
            <p:nvPr/>
          </p:nvSpPr>
          <p:spPr bwMode="auto">
            <a:xfrm>
              <a:off x="688" y="3016"/>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91" name="Text Box 60">
            <a:extLst>
              <a:ext uri="{FF2B5EF4-FFF2-40B4-BE49-F238E27FC236}">
                <a16:creationId xmlns:a16="http://schemas.microsoft.com/office/drawing/2014/main" id="{A82C4D65-B62F-40DE-A288-96383A19E67E}"/>
              </a:ext>
            </a:extLst>
          </p:cNvPr>
          <p:cNvSpPr txBox="1">
            <a:spLocks noChangeArrowheads="1"/>
          </p:cNvSpPr>
          <p:nvPr/>
        </p:nvSpPr>
        <p:spPr bwMode="auto">
          <a:xfrm>
            <a:off x="7396163" y="987425"/>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t>
            </a:r>
          </a:p>
        </p:txBody>
      </p:sp>
      <p:grpSp>
        <p:nvGrpSpPr>
          <p:cNvPr id="36892" name="Group 61">
            <a:extLst>
              <a:ext uri="{FF2B5EF4-FFF2-40B4-BE49-F238E27FC236}">
                <a16:creationId xmlns:a16="http://schemas.microsoft.com/office/drawing/2014/main" id="{AE6957A8-AB8A-4750-A8B4-FF50F06F53ED}"/>
              </a:ext>
            </a:extLst>
          </p:cNvPr>
          <p:cNvGrpSpPr>
            <a:grpSpLocks/>
          </p:cNvGrpSpPr>
          <p:nvPr/>
        </p:nvGrpSpPr>
        <p:grpSpPr bwMode="auto">
          <a:xfrm>
            <a:off x="7700963" y="987425"/>
            <a:ext cx="304800" cy="336550"/>
            <a:chOff x="624" y="2640"/>
            <a:chExt cx="192" cy="212"/>
          </a:xfrm>
        </p:grpSpPr>
        <p:sp>
          <p:nvSpPr>
            <p:cNvPr id="36898" name="Text Box 62">
              <a:extLst>
                <a:ext uri="{FF2B5EF4-FFF2-40B4-BE49-F238E27FC236}">
                  <a16:creationId xmlns:a16="http://schemas.microsoft.com/office/drawing/2014/main" id="{CB25799C-A0CD-4120-A282-83CC1880AC1E}"/>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36899" name="Line 63">
              <a:extLst>
                <a:ext uri="{FF2B5EF4-FFF2-40B4-BE49-F238E27FC236}">
                  <a16:creationId xmlns:a16="http://schemas.microsoft.com/office/drawing/2014/main" id="{2D920A9E-FCB6-45A1-A599-DD0F4CDC071D}"/>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93" name="Text Box 64">
            <a:extLst>
              <a:ext uri="{FF2B5EF4-FFF2-40B4-BE49-F238E27FC236}">
                <a16:creationId xmlns:a16="http://schemas.microsoft.com/office/drawing/2014/main" id="{78E53F52-02C7-4CD7-BDDB-E71A590CBAD9}"/>
              </a:ext>
            </a:extLst>
          </p:cNvPr>
          <p:cNvSpPr txBox="1">
            <a:spLocks noChangeArrowheads="1"/>
          </p:cNvSpPr>
          <p:nvPr/>
        </p:nvSpPr>
        <p:spPr bwMode="auto">
          <a:xfrm>
            <a:off x="7891463" y="987425"/>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36894" name="Text Box 71">
            <a:extLst>
              <a:ext uri="{FF2B5EF4-FFF2-40B4-BE49-F238E27FC236}">
                <a16:creationId xmlns:a16="http://schemas.microsoft.com/office/drawing/2014/main" id="{5E5D44CE-96C2-419F-94B4-FB043547F73A}"/>
              </a:ext>
            </a:extLst>
          </p:cNvPr>
          <p:cNvSpPr txBox="1">
            <a:spLocks noChangeArrowheads="1"/>
          </p:cNvSpPr>
          <p:nvPr/>
        </p:nvSpPr>
        <p:spPr bwMode="auto">
          <a:xfrm>
            <a:off x="6526213" y="1000125"/>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X =</a:t>
            </a:r>
          </a:p>
        </p:txBody>
      </p:sp>
      <p:sp>
        <p:nvSpPr>
          <p:cNvPr id="36895" name="Text Box 119">
            <a:extLst>
              <a:ext uri="{FF2B5EF4-FFF2-40B4-BE49-F238E27FC236}">
                <a16:creationId xmlns:a16="http://schemas.microsoft.com/office/drawing/2014/main" id="{44C6ADF8-3927-47C9-9DF6-FAE0E0A33CFA}"/>
              </a:ext>
            </a:extLst>
          </p:cNvPr>
          <p:cNvSpPr txBox="1">
            <a:spLocks noChangeArrowheads="1"/>
          </p:cNvSpPr>
          <p:nvPr/>
        </p:nvSpPr>
        <p:spPr bwMode="auto">
          <a:xfrm>
            <a:off x="3706813" y="1717675"/>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36896" name="Text Box 62">
            <a:extLst>
              <a:ext uri="{FF2B5EF4-FFF2-40B4-BE49-F238E27FC236}">
                <a16:creationId xmlns:a16="http://schemas.microsoft.com/office/drawing/2014/main" id="{8DF0F795-349E-4B1E-8473-B17C5048160D}"/>
              </a:ext>
            </a:extLst>
          </p:cNvPr>
          <p:cNvSpPr txBox="1">
            <a:spLocks noChangeArrowheads="1"/>
          </p:cNvSpPr>
          <p:nvPr/>
        </p:nvSpPr>
        <p:spPr bwMode="auto">
          <a:xfrm>
            <a:off x="6989763" y="1000125"/>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36897" name="Line 63">
            <a:extLst>
              <a:ext uri="{FF2B5EF4-FFF2-40B4-BE49-F238E27FC236}">
                <a16:creationId xmlns:a16="http://schemas.microsoft.com/office/drawing/2014/main" id="{C159AFEA-8A67-421A-80A4-B998DE93DCC3}"/>
              </a:ext>
            </a:extLst>
          </p:cNvPr>
          <p:cNvSpPr>
            <a:spLocks noChangeShapeType="1"/>
          </p:cNvSpPr>
          <p:nvPr/>
        </p:nvSpPr>
        <p:spPr bwMode="auto">
          <a:xfrm>
            <a:off x="7085013" y="1052513"/>
            <a:ext cx="152400"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137257"/>
                                        </p:tgtEl>
                                        <p:attrNameLst>
                                          <p:attrName>style.visibility</p:attrName>
                                        </p:attrNameLst>
                                      </p:cBhvr>
                                      <p:to>
                                        <p:strVal val="visible"/>
                                      </p:to>
                                    </p:set>
                                    <p:anim calcmode="lin" valueType="num">
                                      <p:cBhvr>
                                        <p:cTn id="7" dur="500" fill="hold"/>
                                        <p:tgtEl>
                                          <p:spTgt spid="137257"/>
                                        </p:tgtEl>
                                        <p:attrNameLst>
                                          <p:attrName>ppt_w</p:attrName>
                                        </p:attrNameLst>
                                      </p:cBhvr>
                                      <p:tavLst>
                                        <p:tav tm="0">
                                          <p:val>
                                            <p:fltVal val="0"/>
                                          </p:val>
                                        </p:tav>
                                        <p:tav tm="100000">
                                          <p:val>
                                            <p:strVal val="#ppt_w"/>
                                          </p:val>
                                        </p:tav>
                                      </p:tavLst>
                                    </p:anim>
                                    <p:anim calcmode="lin" valueType="num">
                                      <p:cBhvr>
                                        <p:cTn id="8" dur="500" fill="hold"/>
                                        <p:tgtEl>
                                          <p:spTgt spid="137257"/>
                                        </p:tgtEl>
                                        <p:attrNameLst>
                                          <p:attrName>ppt_h</p:attrName>
                                        </p:attrNameLst>
                                      </p:cBhvr>
                                      <p:tavLst>
                                        <p:tav tm="0">
                                          <p:val>
                                            <p:fltVal val="0"/>
                                          </p:val>
                                        </p:tav>
                                        <p:tav tm="100000">
                                          <p:val>
                                            <p:strVal val="#ppt_h"/>
                                          </p:val>
                                        </p:tav>
                                      </p:tavLst>
                                    </p:anim>
                                    <p:animEffect transition="in" filter="fade">
                                      <p:cBhvr>
                                        <p:cTn id="9" dur="500"/>
                                        <p:tgtEl>
                                          <p:spTgt spid="137257"/>
                                        </p:tgtEl>
                                      </p:cBhvr>
                                    </p:animEffect>
                                  </p:childTnLst>
                                </p:cTn>
                              </p:par>
                              <p:par>
                                <p:cTn id="10" presetID="2" presetClass="entr" presetSubtype="4" fill="hold" grpId="0" nodeType="withEffect">
                                  <p:stCondLst>
                                    <p:cond delay="0"/>
                                  </p:stCondLst>
                                  <p:childTnLst>
                                    <p:set>
                                      <p:cBhvr>
                                        <p:cTn id="11" dur="1" fill="hold">
                                          <p:stCondLst>
                                            <p:cond delay="0"/>
                                          </p:stCondLst>
                                        </p:cTn>
                                        <p:tgtEl>
                                          <p:spTgt spid="137229"/>
                                        </p:tgtEl>
                                        <p:attrNameLst>
                                          <p:attrName>style.visibility</p:attrName>
                                        </p:attrNameLst>
                                      </p:cBhvr>
                                      <p:to>
                                        <p:strVal val="visible"/>
                                      </p:to>
                                    </p:set>
                                    <p:anim calcmode="lin" valueType="num">
                                      <p:cBhvr additive="base">
                                        <p:cTn id="12" dur="500" fill="hold"/>
                                        <p:tgtEl>
                                          <p:spTgt spid="137229"/>
                                        </p:tgtEl>
                                        <p:attrNameLst>
                                          <p:attrName>ppt_x</p:attrName>
                                        </p:attrNameLst>
                                      </p:cBhvr>
                                      <p:tavLst>
                                        <p:tav tm="0">
                                          <p:val>
                                            <p:strVal val="#ppt_x"/>
                                          </p:val>
                                        </p:tav>
                                        <p:tav tm="100000">
                                          <p:val>
                                            <p:strVal val="#ppt_x"/>
                                          </p:val>
                                        </p:tav>
                                      </p:tavLst>
                                    </p:anim>
                                    <p:anim calcmode="lin" valueType="num">
                                      <p:cBhvr additive="base">
                                        <p:cTn id="13" dur="500" fill="hold"/>
                                        <p:tgtEl>
                                          <p:spTgt spid="13722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7" presetClass="entr" presetSubtype="0" fill="hold" nodeType="clickEffect">
                                  <p:stCondLst>
                                    <p:cond delay="0"/>
                                  </p:stCondLst>
                                  <p:childTnLst>
                                    <p:set>
                                      <p:cBhvr>
                                        <p:cTn id="17" dur="1" fill="hold">
                                          <p:stCondLst>
                                            <p:cond delay="0"/>
                                          </p:stCondLst>
                                        </p:cTn>
                                        <p:tgtEl>
                                          <p:spTgt spid="137230"/>
                                        </p:tgtEl>
                                        <p:attrNameLst>
                                          <p:attrName>style.visibility</p:attrName>
                                        </p:attrNameLst>
                                      </p:cBhvr>
                                      <p:to>
                                        <p:strVal val="visible"/>
                                      </p:to>
                                    </p:set>
                                    <p:animEffect transition="in" filter="fade">
                                      <p:cBhvr>
                                        <p:cTn id="18" dur="1000"/>
                                        <p:tgtEl>
                                          <p:spTgt spid="137230"/>
                                        </p:tgtEl>
                                      </p:cBhvr>
                                    </p:animEffect>
                                    <p:anim calcmode="lin" valueType="num">
                                      <p:cBhvr>
                                        <p:cTn id="19" dur="1000" fill="hold"/>
                                        <p:tgtEl>
                                          <p:spTgt spid="137230"/>
                                        </p:tgtEl>
                                        <p:attrNameLst>
                                          <p:attrName>ppt_x</p:attrName>
                                        </p:attrNameLst>
                                      </p:cBhvr>
                                      <p:tavLst>
                                        <p:tav tm="0">
                                          <p:val>
                                            <p:strVal val="#ppt_x"/>
                                          </p:val>
                                        </p:tav>
                                        <p:tav tm="100000">
                                          <p:val>
                                            <p:strVal val="#ppt_x"/>
                                          </p:val>
                                        </p:tav>
                                      </p:tavLst>
                                    </p:anim>
                                    <p:anim calcmode="lin" valueType="num">
                                      <p:cBhvr>
                                        <p:cTn id="20" dur="900" decel="100000" fill="hold"/>
                                        <p:tgtEl>
                                          <p:spTgt spid="137230"/>
                                        </p:tgtEl>
                                        <p:attrNameLst>
                                          <p:attrName>ppt_y</p:attrName>
                                        </p:attrNameLst>
                                      </p:cBhvr>
                                      <p:tavLst>
                                        <p:tav tm="0">
                                          <p:val>
                                            <p:strVal val="#ppt_y+1"/>
                                          </p:val>
                                        </p:tav>
                                        <p:tav tm="100000">
                                          <p:val>
                                            <p:strVal val="#ppt_y-.03"/>
                                          </p:val>
                                        </p:tav>
                                      </p:tavLst>
                                    </p:anim>
                                    <p:anim calcmode="lin" valueType="num">
                                      <p:cBhvr>
                                        <p:cTn id="21" dur="100" accel="100000" fill="hold">
                                          <p:stCondLst>
                                            <p:cond delay="900"/>
                                          </p:stCondLst>
                                        </p:cTn>
                                        <p:tgtEl>
                                          <p:spTgt spid="137230"/>
                                        </p:tgtEl>
                                        <p:attrNameLst>
                                          <p:attrName>ppt_y</p:attrName>
                                        </p:attrNameLst>
                                      </p:cBhvr>
                                      <p:tavLst>
                                        <p:tav tm="0">
                                          <p:val>
                                            <p:strVal val="#ppt_y-.03"/>
                                          </p:val>
                                        </p:tav>
                                        <p:tav tm="100000">
                                          <p:val>
                                            <p:strVal val="#ppt_y"/>
                                          </p:val>
                                        </p:tav>
                                      </p:tavLst>
                                    </p:anim>
                                  </p:childTnLst>
                                </p:cTn>
                              </p:par>
                              <p:par>
                                <p:cTn id="22" presetID="37" presetClass="entr" presetSubtype="0" fill="hold" nodeType="withEffect">
                                  <p:stCondLst>
                                    <p:cond delay="0"/>
                                  </p:stCondLst>
                                  <p:childTnLst>
                                    <p:set>
                                      <p:cBhvr>
                                        <p:cTn id="23" dur="1" fill="hold">
                                          <p:stCondLst>
                                            <p:cond delay="0"/>
                                          </p:stCondLst>
                                        </p:cTn>
                                        <p:tgtEl>
                                          <p:spTgt spid="137231"/>
                                        </p:tgtEl>
                                        <p:attrNameLst>
                                          <p:attrName>style.visibility</p:attrName>
                                        </p:attrNameLst>
                                      </p:cBhvr>
                                      <p:to>
                                        <p:strVal val="visible"/>
                                      </p:to>
                                    </p:set>
                                    <p:animEffect transition="in" filter="fade">
                                      <p:cBhvr>
                                        <p:cTn id="24" dur="1000"/>
                                        <p:tgtEl>
                                          <p:spTgt spid="137231"/>
                                        </p:tgtEl>
                                      </p:cBhvr>
                                    </p:animEffect>
                                    <p:anim calcmode="lin" valueType="num">
                                      <p:cBhvr>
                                        <p:cTn id="25" dur="1000" fill="hold"/>
                                        <p:tgtEl>
                                          <p:spTgt spid="137231"/>
                                        </p:tgtEl>
                                        <p:attrNameLst>
                                          <p:attrName>ppt_x</p:attrName>
                                        </p:attrNameLst>
                                      </p:cBhvr>
                                      <p:tavLst>
                                        <p:tav tm="0">
                                          <p:val>
                                            <p:strVal val="#ppt_x"/>
                                          </p:val>
                                        </p:tav>
                                        <p:tav tm="100000">
                                          <p:val>
                                            <p:strVal val="#ppt_x"/>
                                          </p:val>
                                        </p:tav>
                                      </p:tavLst>
                                    </p:anim>
                                    <p:anim calcmode="lin" valueType="num">
                                      <p:cBhvr>
                                        <p:cTn id="26" dur="900" decel="100000" fill="hold"/>
                                        <p:tgtEl>
                                          <p:spTgt spid="137231"/>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137231"/>
                                        </p:tgtEl>
                                        <p:attrNameLst>
                                          <p:attrName>ppt_y</p:attrName>
                                        </p:attrNameLst>
                                      </p:cBhvr>
                                      <p:tavLst>
                                        <p:tav tm="0">
                                          <p:val>
                                            <p:strVal val="#ppt_y-.03"/>
                                          </p:val>
                                        </p:tav>
                                        <p:tav tm="100000">
                                          <p:val>
                                            <p:strVal val="#ppt_y"/>
                                          </p:val>
                                        </p:tav>
                                      </p:tavLst>
                                    </p:anim>
                                  </p:childTnLst>
                                </p:cTn>
                              </p:par>
                              <p:par>
                                <p:cTn id="28" presetID="37" presetClass="entr" presetSubtype="0" fill="hold" nodeType="withEffect">
                                  <p:stCondLst>
                                    <p:cond delay="0"/>
                                  </p:stCondLst>
                                  <p:childTnLst>
                                    <p:set>
                                      <p:cBhvr>
                                        <p:cTn id="29" dur="1" fill="hold">
                                          <p:stCondLst>
                                            <p:cond delay="0"/>
                                          </p:stCondLst>
                                        </p:cTn>
                                        <p:tgtEl>
                                          <p:spTgt spid="137234"/>
                                        </p:tgtEl>
                                        <p:attrNameLst>
                                          <p:attrName>style.visibility</p:attrName>
                                        </p:attrNameLst>
                                      </p:cBhvr>
                                      <p:to>
                                        <p:strVal val="visible"/>
                                      </p:to>
                                    </p:set>
                                    <p:animEffect transition="in" filter="fade">
                                      <p:cBhvr>
                                        <p:cTn id="30" dur="1000"/>
                                        <p:tgtEl>
                                          <p:spTgt spid="137234"/>
                                        </p:tgtEl>
                                      </p:cBhvr>
                                    </p:animEffect>
                                    <p:anim calcmode="lin" valueType="num">
                                      <p:cBhvr>
                                        <p:cTn id="31" dur="1000" fill="hold"/>
                                        <p:tgtEl>
                                          <p:spTgt spid="137234"/>
                                        </p:tgtEl>
                                        <p:attrNameLst>
                                          <p:attrName>ppt_x</p:attrName>
                                        </p:attrNameLst>
                                      </p:cBhvr>
                                      <p:tavLst>
                                        <p:tav tm="0">
                                          <p:val>
                                            <p:strVal val="#ppt_x"/>
                                          </p:val>
                                        </p:tav>
                                        <p:tav tm="100000">
                                          <p:val>
                                            <p:strVal val="#ppt_x"/>
                                          </p:val>
                                        </p:tav>
                                      </p:tavLst>
                                    </p:anim>
                                    <p:anim calcmode="lin" valueType="num">
                                      <p:cBhvr>
                                        <p:cTn id="32" dur="900" decel="100000" fill="hold"/>
                                        <p:tgtEl>
                                          <p:spTgt spid="137234"/>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137234"/>
                                        </p:tgtEl>
                                        <p:attrNameLst>
                                          <p:attrName>ppt_y</p:attrName>
                                        </p:attrNameLst>
                                      </p:cBhvr>
                                      <p:tavLst>
                                        <p:tav tm="0">
                                          <p:val>
                                            <p:strVal val="#ppt_y-.03"/>
                                          </p:val>
                                        </p:tav>
                                        <p:tav tm="100000">
                                          <p:val>
                                            <p:strVal val="#ppt_y"/>
                                          </p:val>
                                        </p:tav>
                                      </p:tavLst>
                                    </p:anim>
                                  </p:childTnLst>
                                </p:cTn>
                              </p:par>
                              <p:par>
                                <p:cTn id="34" presetID="37" presetClass="entr" presetSubtype="0" fill="hold" grpId="0" nodeType="withEffect">
                                  <p:stCondLst>
                                    <p:cond delay="0"/>
                                  </p:stCondLst>
                                  <p:childTnLst>
                                    <p:set>
                                      <p:cBhvr>
                                        <p:cTn id="35" dur="1" fill="hold">
                                          <p:stCondLst>
                                            <p:cond delay="0"/>
                                          </p:stCondLst>
                                        </p:cTn>
                                        <p:tgtEl>
                                          <p:spTgt spid="137237"/>
                                        </p:tgtEl>
                                        <p:attrNameLst>
                                          <p:attrName>style.visibility</p:attrName>
                                        </p:attrNameLst>
                                      </p:cBhvr>
                                      <p:to>
                                        <p:strVal val="visible"/>
                                      </p:to>
                                    </p:set>
                                    <p:animEffect transition="in" filter="fade">
                                      <p:cBhvr>
                                        <p:cTn id="36" dur="1000"/>
                                        <p:tgtEl>
                                          <p:spTgt spid="137237"/>
                                        </p:tgtEl>
                                      </p:cBhvr>
                                    </p:animEffect>
                                    <p:anim calcmode="lin" valueType="num">
                                      <p:cBhvr>
                                        <p:cTn id="37" dur="1000" fill="hold"/>
                                        <p:tgtEl>
                                          <p:spTgt spid="137237"/>
                                        </p:tgtEl>
                                        <p:attrNameLst>
                                          <p:attrName>ppt_x</p:attrName>
                                        </p:attrNameLst>
                                      </p:cBhvr>
                                      <p:tavLst>
                                        <p:tav tm="0">
                                          <p:val>
                                            <p:strVal val="#ppt_x"/>
                                          </p:val>
                                        </p:tav>
                                        <p:tav tm="100000">
                                          <p:val>
                                            <p:strVal val="#ppt_x"/>
                                          </p:val>
                                        </p:tav>
                                      </p:tavLst>
                                    </p:anim>
                                    <p:anim calcmode="lin" valueType="num">
                                      <p:cBhvr>
                                        <p:cTn id="38" dur="900" decel="100000" fill="hold"/>
                                        <p:tgtEl>
                                          <p:spTgt spid="137237"/>
                                        </p:tgtEl>
                                        <p:attrNameLst>
                                          <p:attrName>ppt_y</p:attrName>
                                        </p:attrNameLst>
                                      </p:cBhvr>
                                      <p:tavLst>
                                        <p:tav tm="0">
                                          <p:val>
                                            <p:strVal val="#ppt_y+1"/>
                                          </p:val>
                                        </p:tav>
                                        <p:tav tm="100000">
                                          <p:val>
                                            <p:strVal val="#ppt_y-.03"/>
                                          </p:val>
                                        </p:tav>
                                      </p:tavLst>
                                    </p:anim>
                                    <p:anim calcmode="lin" valueType="num">
                                      <p:cBhvr>
                                        <p:cTn id="39" dur="100" accel="100000" fill="hold">
                                          <p:stCondLst>
                                            <p:cond delay="900"/>
                                          </p:stCondLst>
                                        </p:cTn>
                                        <p:tgtEl>
                                          <p:spTgt spid="137237"/>
                                        </p:tgtEl>
                                        <p:attrNameLst>
                                          <p:attrName>ppt_y</p:attrName>
                                        </p:attrNameLst>
                                      </p:cBhvr>
                                      <p:tavLst>
                                        <p:tav tm="0">
                                          <p:val>
                                            <p:strVal val="#ppt_y-.03"/>
                                          </p:val>
                                        </p:tav>
                                        <p:tav tm="100000">
                                          <p:val>
                                            <p:strVal val="#ppt_y"/>
                                          </p:val>
                                        </p:tav>
                                      </p:tavLst>
                                    </p:anim>
                                  </p:childTnLst>
                                </p:cTn>
                              </p:par>
                              <p:par>
                                <p:cTn id="40" presetID="37" presetClass="entr" presetSubtype="0" fill="hold" nodeType="withEffect">
                                  <p:stCondLst>
                                    <p:cond delay="0"/>
                                  </p:stCondLst>
                                  <p:childTnLst>
                                    <p:set>
                                      <p:cBhvr>
                                        <p:cTn id="41" dur="1" fill="hold">
                                          <p:stCondLst>
                                            <p:cond delay="0"/>
                                          </p:stCondLst>
                                        </p:cTn>
                                        <p:tgtEl>
                                          <p:spTgt spid="137238"/>
                                        </p:tgtEl>
                                        <p:attrNameLst>
                                          <p:attrName>style.visibility</p:attrName>
                                        </p:attrNameLst>
                                      </p:cBhvr>
                                      <p:to>
                                        <p:strVal val="visible"/>
                                      </p:to>
                                    </p:set>
                                    <p:animEffect transition="in" filter="fade">
                                      <p:cBhvr>
                                        <p:cTn id="42" dur="1000"/>
                                        <p:tgtEl>
                                          <p:spTgt spid="137238"/>
                                        </p:tgtEl>
                                      </p:cBhvr>
                                    </p:animEffect>
                                    <p:anim calcmode="lin" valueType="num">
                                      <p:cBhvr>
                                        <p:cTn id="43" dur="1000" fill="hold"/>
                                        <p:tgtEl>
                                          <p:spTgt spid="137238"/>
                                        </p:tgtEl>
                                        <p:attrNameLst>
                                          <p:attrName>ppt_x</p:attrName>
                                        </p:attrNameLst>
                                      </p:cBhvr>
                                      <p:tavLst>
                                        <p:tav tm="0">
                                          <p:val>
                                            <p:strVal val="#ppt_x"/>
                                          </p:val>
                                        </p:tav>
                                        <p:tav tm="100000">
                                          <p:val>
                                            <p:strVal val="#ppt_x"/>
                                          </p:val>
                                        </p:tav>
                                      </p:tavLst>
                                    </p:anim>
                                    <p:anim calcmode="lin" valueType="num">
                                      <p:cBhvr>
                                        <p:cTn id="44" dur="900" decel="100000" fill="hold"/>
                                        <p:tgtEl>
                                          <p:spTgt spid="137238"/>
                                        </p:tgtEl>
                                        <p:attrNameLst>
                                          <p:attrName>ppt_y</p:attrName>
                                        </p:attrNameLst>
                                      </p:cBhvr>
                                      <p:tavLst>
                                        <p:tav tm="0">
                                          <p:val>
                                            <p:strVal val="#ppt_y+1"/>
                                          </p:val>
                                        </p:tav>
                                        <p:tav tm="100000">
                                          <p:val>
                                            <p:strVal val="#ppt_y-.03"/>
                                          </p:val>
                                        </p:tav>
                                      </p:tavLst>
                                    </p:anim>
                                    <p:anim calcmode="lin" valueType="num">
                                      <p:cBhvr>
                                        <p:cTn id="45" dur="100" accel="100000" fill="hold">
                                          <p:stCondLst>
                                            <p:cond delay="900"/>
                                          </p:stCondLst>
                                        </p:cTn>
                                        <p:tgtEl>
                                          <p:spTgt spid="137238"/>
                                        </p:tgtEl>
                                        <p:attrNameLst>
                                          <p:attrName>ppt_y</p:attrName>
                                        </p:attrNameLst>
                                      </p:cBhvr>
                                      <p:tavLst>
                                        <p:tav tm="0">
                                          <p:val>
                                            <p:strVal val="#ppt_y-.03"/>
                                          </p:val>
                                        </p:tav>
                                        <p:tav tm="100000">
                                          <p:val>
                                            <p:strVal val="#ppt_y"/>
                                          </p:val>
                                        </p:tav>
                                      </p:tavLst>
                                    </p:anim>
                                  </p:childTnLst>
                                </p:cTn>
                              </p:par>
                              <p:par>
                                <p:cTn id="46" presetID="37" presetClass="entr" presetSubtype="0" fill="hold" nodeType="withEffect">
                                  <p:stCondLst>
                                    <p:cond delay="0"/>
                                  </p:stCondLst>
                                  <p:childTnLst>
                                    <p:set>
                                      <p:cBhvr>
                                        <p:cTn id="47" dur="1" fill="hold">
                                          <p:stCondLst>
                                            <p:cond delay="0"/>
                                          </p:stCondLst>
                                        </p:cTn>
                                        <p:tgtEl>
                                          <p:spTgt spid="137241"/>
                                        </p:tgtEl>
                                        <p:attrNameLst>
                                          <p:attrName>style.visibility</p:attrName>
                                        </p:attrNameLst>
                                      </p:cBhvr>
                                      <p:to>
                                        <p:strVal val="visible"/>
                                      </p:to>
                                    </p:set>
                                    <p:animEffect transition="in" filter="fade">
                                      <p:cBhvr>
                                        <p:cTn id="48" dur="1000"/>
                                        <p:tgtEl>
                                          <p:spTgt spid="137241"/>
                                        </p:tgtEl>
                                      </p:cBhvr>
                                    </p:animEffect>
                                    <p:anim calcmode="lin" valueType="num">
                                      <p:cBhvr>
                                        <p:cTn id="49" dur="1000" fill="hold"/>
                                        <p:tgtEl>
                                          <p:spTgt spid="137241"/>
                                        </p:tgtEl>
                                        <p:attrNameLst>
                                          <p:attrName>ppt_x</p:attrName>
                                        </p:attrNameLst>
                                      </p:cBhvr>
                                      <p:tavLst>
                                        <p:tav tm="0">
                                          <p:val>
                                            <p:strVal val="#ppt_x"/>
                                          </p:val>
                                        </p:tav>
                                        <p:tav tm="100000">
                                          <p:val>
                                            <p:strVal val="#ppt_x"/>
                                          </p:val>
                                        </p:tav>
                                      </p:tavLst>
                                    </p:anim>
                                    <p:anim calcmode="lin" valueType="num">
                                      <p:cBhvr>
                                        <p:cTn id="50" dur="900" decel="100000" fill="hold"/>
                                        <p:tgtEl>
                                          <p:spTgt spid="137241"/>
                                        </p:tgtEl>
                                        <p:attrNameLst>
                                          <p:attrName>ppt_y</p:attrName>
                                        </p:attrNameLst>
                                      </p:cBhvr>
                                      <p:tavLst>
                                        <p:tav tm="0">
                                          <p:val>
                                            <p:strVal val="#ppt_y+1"/>
                                          </p:val>
                                        </p:tav>
                                        <p:tav tm="100000">
                                          <p:val>
                                            <p:strVal val="#ppt_y-.03"/>
                                          </p:val>
                                        </p:tav>
                                      </p:tavLst>
                                    </p:anim>
                                    <p:anim calcmode="lin" valueType="num">
                                      <p:cBhvr>
                                        <p:cTn id="51" dur="100" accel="100000" fill="hold">
                                          <p:stCondLst>
                                            <p:cond delay="900"/>
                                          </p:stCondLst>
                                        </p:cTn>
                                        <p:tgtEl>
                                          <p:spTgt spid="137241"/>
                                        </p:tgtEl>
                                        <p:attrNameLst>
                                          <p:attrName>ppt_y</p:attrName>
                                        </p:attrNameLst>
                                      </p:cBhvr>
                                      <p:tavLst>
                                        <p:tav tm="0">
                                          <p:val>
                                            <p:strVal val="#ppt_y-.03"/>
                                          </p:val>
                                        </p:tav>
                                        <p:tav tm="100000">
                                          <p:val>
                                            <p:strVal val="#ppt_y"/>
                                          </p:val>
                                        </p:tav>
                                      </p:tavLst>
                                    </p:anim>
                                  </p:childTnLst>
                                </p:cTn>
                              </p:par>
                              <p:par>
                                <p:cTn id="52" presetID="37" presetClass="entr" presetSubtype="0" fill="hold" nodeType="withEffect">
                                  <p:stCondLst>
                                    <p:cond delay="0"/>
                                  </p:stCondLst>
                                  <p:childTnLst>
                                    <p:set>
                                      <p:cBhvr>
                                        <p:cTn id="53" dur="1" fill="hold">
                                          <p:stCondLst>
                                            <p:cond delay="0"/>
                                          </p:stCondLst>
                                        </p:cTn>
                                        <p:tgtEl>
                                          <p:spTgt spid="137244"/>
                                        </p:tgtEl>
                                        <p:attrNameLst>
                                          <p:attrName>style.visibility</p:attrName>
                                        </p:attrNameLst>
                                      </p:cBhvr>
                                      <p:to>
                                        <p:strVal val="visible"/>
                                      </p:to>
                                    </p:set>
                                    <p:animEffect transition="in" filter="fade">
                                      <p:cBhvr>
                                        <p:cTn id="54" dur="1000"/>
                                        <p:tgtEl>
                                          <p:spTgt spid="137244"/>
                                        </p:tgtEl>
                                      </p:cBhvr>
                                    </p:animEffect>
                                    <p:anim calcmode="lin" valueType="num">
                                      <p:cBhvr>
                                        <p:cTn id="55" dur="1000" fill="hold"/>
                                        <p:tgtEl>
                                          <p:spTgt spid="137244"/>
                                        </p:tgtEl>
                                        <p:attrNameLst>
                                          <p:attrName>ppt_x</p:attrName>
                                        </p:attrNameLst>
                                      </p:cBhvr>
                                      <p:tavLst>
                                        <p:tav tm="0">
                                          <p:val>
                                            <p:strVal val="#ppt_x"/>
                                          </p:val>
                                        </p:tav>
                                        <p:tav tm="100000">
                                          <p:val>
                                            <p:strVal val="#ppt_x"/>
                                          </p:val>
                                        </p:tav>
                                      </p:tavLst>
                                    </p:anim>
                                    <p:anim calcmode="lin" valueType="num">
                                      <p:cBhvr>
                                        <p:cTn id="56" dur="900" decel="100000" fill="hold"/>
                                        <p:tgtEl>
                                          <p:spTgt spid="137244"/>
                                        </p:tgtEl>
                                        <p:attrNameLst>
                                          <p:attrName>ppt_y</p:attrName>
                                        </p:attrNameLst>
                                      </p:cBhvr>
                                      <p:tavLst>
                                        <p:tav tm="0">
                                          <p:val>
                                            <p:strVal val="#ppt_y+1"/>
                                          </p:val>
                                        </p:tav>
                                        <p:tav tm="100000">
                                          <p:val>
                                            <p:strVal val="#ppt_y-.03"/>
                                          </p:val>
                                        </p:tav>
                                      </p:tavLst>
                                    </p:anim>
                                    <p:anim calcmode="lin" valueType="num">
                                      <p:cBhvr>
                                        <p:cTn id="57" dur="100" accel="100000" fill="hold">
                                          <p:stCondLst>
                                            <p:cond delay="900"/>
                                          </p:stCondLst>
                                        </p:cTn>
                                        <p:tgtEl>
                                          <p:spTgt spid="137244"/>
                                        </p:tgtEl>
                                        <p:attrNameLst>
                                          <p:attrName>ppt_y</p:attrName>
                                        </p:attrNameLst>
                                      </p:cBhvr>
                                      <p:tavLst>
                                        <p:tav tm="0">
                                          <p:val>
                                            <p:strVal val="#ppt_y-.03"/>
                                          </p:val>
                                        </p:tav>
                                        <p:tav tm="100000">
                                          <p:val>
                                            <p:strVal val="#ppt_y"/>
                                          </p:val>
                                        </p:tav>
                                      </p:tavLst>
                                    </p:anim>
                                  </p:childTnLst>
                                </p:cTn>
                              </p:par>
                              <p:par>
                                <p:cTn id="58" presetID="37" presetClass="entr" presetSubtype="0" fill="hold" grpId="0" nodeType="withEffect">
                                  <p:stCondLst>
                                    <p:cond delay="0"/>
                                  </p:stCondLst>
                                  <p:childTnLst>
                                    <p:set>
                                      <p:cBhvr>
                                        <p:cTn id="59" dur="1" fill="hold">
                                          <p:stCondLst>
                                            <p:cond delay="0"/>
                                          </p:stCondLst>
                                        </p:cTn>
                                        <p:tgtEl>
                                          <p:spTgt spid="137247"/>
                                        </p:tgtEl>
                                        <p:attrNameLst>
                                          <p:attrName>style.visibility</p:attrName>
                                        </p:attrNameLst>
                                      </p:cBhvr>
                                      <p:to>
                                        <p:strVal val="visible"/>
                                      </p:to>
                                    </p:set>
                                    <p:animEffect transition="in" filter="fade">
                                      <p:cBhvr>
                                        <p:cTn id="60" dur="1000"/>
                                        <p:tgtEl>
                                          <p:spTgt spid="137247"/>
                                        </p:tgtEl>
                                      </p:cBhvr>
                                    </p:animEffect>
                                    <p:anim calcmode="lin" valueType="num">
                                      <p:cBhvr>
                                        <p:cTn id="61" dur="1000" fill="hold"/>
                                        <p:tgtEl>
                                          <p:spTgt spid="137247"/>
                                        </p:tgtEl>
                                        <p:attrNameLst>
                                          <p:attrName>ppt_x</p:attrName>
                                        </p:attrNameLst>
                                      </p:cBhvr>
                                      <p:tavLst>
                                        <p:tav tm="0">
                                          <p:val>
                                            <p:strVal val="#ppt_x"/>
                                          </p:val>
                                        </p:tav>
                                        <p:tav tm="100000">
                                          <p:val>
                                            <p:strVal val="#ppt_x"/>
                                          </p:val>
                                        </p:tav>
                                      </p:tavLst>
                                    </p:anim>
                                    <p:anim calcmode="lin" valueType="num">
                                      <p:cBhvr>
                                        <p:cTn id="62" dur="900" decel="100000" fill="hold"/>
                                        <p:tgtEl>
                                          <p:spTgt spid="137247"/>
                                        </p:tgtEl>
                                        <p:attrNameLst>
                                          <p:attrName>ppt_y</p:attrName>
                                        </p:attrNameLst>
                                      </p:cBhvr>
                                      <p:tavLst>
                                        <p:tav tm="0">
                                          <p:val>
                                            <p:strVal val="#ppt_y+1"/>
                                          </p:val>
                                        </p:tav>
                                        <p:tav tm="100000">
                                          <p:val>
                                            <p:strVal val="#ppt_y-.03"/>
                                          </p:val>
                                        </p:tav>
                                      </p:tavLst>
                                    </p:anim>
                                    <p:anim calcmode="lin" valueType="num">
                                      <p:cBhvr>
                                        <p:cTn id="63" dur="100" accel="100000" fill="hold">
                                          <p:stCondLst>
                                            <p:cond delay="900"/>
                                          </p:stCondLst>
                                        </p:cTn>
                                        <p:tgtEl>
                                          <p:spTgt spid="137247"/>
                                        </p:tgtEl>
                                        <p:attrNameLst>
                                          <p:attrName>ppt_y</p:attrName>
                                        </p:attrNameLst>
                                      </p:cBhvr>
                                      <p:tavLst>
                                        <p:tav tm="0">
                                          <p:val>
                                            <p:strVal val="#ppt_y-.03"/>
                                          </p:val>
                                        </p:tav>
                                        <p:tav tm="100000">
                                          <p:val>
                                            <p:strVal val="#ppt_y"/>
                                          </p:val>
                                        </p:tav>
                                      </p:tavLst>
                                    </p:anim>
                                  </p:childTnLst>
                                </p:cTn>
                              </p:par>
                              <p:par>
                                <p:cTn id="64" presetID="37" presetClass="entr" presetSubtype="0" fill="hold" nodeType="withEffect">
                                  <p:stCondLst>
                                    <p:cond delay="0"/>
                                  </p:stCondLst>
                                  <p:childTnLst>
                                    <p:set>
                                      <p:cBhvr>
                                        <p:cTn id="65" dur="1" fill="hold">
                                          <p:stCondLst>
                                            <p:cond delay="0"/>
                                          </p:stCondLst>
                                        </p:cTn>
                                        <p:tgtEl>
                                          <p:spTgt spid="137248"/>
                                        </p:tgtEl>
                                        <p:attrNameLst>
                                          <p:attrName>style.visibility</p:attrName>
                                        </p:attrNameLst>
                                      </p:cBhvr>
                                      <p:to>
                                        <p:strVal val="visible"/>
                                      </p:to>
                                    </p:set>
                                    <p:animEffect transition="in" filter="fade">
                                      <p:cBhvr>
                                        <p:cTn id="66" dur="1000"/>
                                        <p:tgtEl>
                                          <p:spTgt spid="137248"/>
                                        </p:tgtEl>
                                      </p:cBhvr>
                                    </p:animEffect>
                                    <p:anim calcmode="lin" valueType="num">
                                      <p:cBhvr>
                                        <p:cTn id="67" dur="1000" fill="hold"/>
                                        <p:tgtEl>
                                          <p:spTgt spid="137248"/>
                                        </p:tgtEl>
                                        <p:attrNameLst>
                                          <p:attrName>ppt_x</p:attrName>
                                        </p:attrNameLst>
                                      </p:cBhvr>
                                      <p:tavLst>
                                        <p:tav tm="0">
                                          <p:val>
                                            <p:strVal val="#ppt_x"/>
                                          </p:val>
                                        </p:tav>
                                        <p:tav tm="100000">
                                          <p:val>
                                            <p:strVal val="#ppt_x"/>
                                          </p:val>
                                        </p:tav>
                                      </p:tavLst>
                                    </p:anim>
                                    <p:anim calcmode="lin" valueType="num">
                                      <p:cBhvr>
                                        <p:cTn id="68" dur="900" decel="100000" fill="hold"/>
                                        <p:tgtEl>
                                          <p:spTgt spid="137248"/>
                                        </p:tgtEl>
                                        <p:attrNameLst>
                                          <p:attrName>ppt_y</p:attrName>
                                        </p:attrNameLst>
                                      </p:cBhvr>
                                      <p:tavLst>
                                        <p:tav tm="0">
                                          <p:val>
                                            <p:strVal val="#ppt_y+1"/>
                                          </p:val>
                                        </p:tav>
                                        <p:tav tm="100000">
                                          <p:val>
                                            <p:strVal val="#ppt_y-.03"/>
                                          </p:val>
                                        </p:tav>
                                      </p:tavLst>
                                    </p:anim>
                                    <p:anim calcmode="lin" valueType="num">
                                      <p:cBhvr>
                                        <p:cTn id="69" dur="100" accel="100000" fill="hold">
                                          <p:stCondLst>
                                            <p:cond delay="900"/>
                                          </p:stCondLst>
                                        </p:cTn>
                                        <p:tgtEl>
                                          <p:spTgt spid="137248"/>
                                        </p:tgtEl>
                                        <p:attrNameLst>
                                          <p:attrName>ppt_y</p:attrName>
                                        </p:attrNameLst>
                                      </p:cBhvr>
                                      <p:tavLst>
                                        <p:tav tm="0">
                                          <p:val>
                                            <p:strVal val="#ppt_y-.03"/>
                                          </p:val>
                                        </p:tav>
                                        <p:tav tm="100000">
                                          <p:val>
                                            <p:strVal val="#ppt_y"/>
                                          </p:val>
                                        </p:tav>
                                      </p:tavLst>
                                    </p:anim>
                                  </p:childTnLst>
                                </p:cTn>
                              </p:par>
                              <p:par>
                                <p:cTn id="70" presetID="37" presetClass="entr" presetSubtype="0" fill="hold" grpId="0" nodeType="withEffect">
                                  <p:stCondLst>
                                    <p:cond delay="0"/>
                                  </p:stCondLst>
                                  <p:childTnLst>
                                    <p:set>
                                      <p:cBhvr>
                                        <p:cTn id="71" dur="1" fill="hold">
                                          <p:stCondLst>
                                            <p:cond delay="0"/>
                                          </p:stCondLst>
                                        </p:cTn>
                                        <p:tgtEl>
                                          <p:spTgt spid="137251"/>
                                        </p:tgtEl>
                                        <p:attrNameLst>
                                          <p:attrName>style.visibility</p:attrName>
                                        </p:attrNameLst>
                                      </p:cBhvr>
                                      <p:to>
                                        <p:strVal val="visible"/>
                                      </p:to>
                                    </p:set>
                                    <p:animEffect transition="in" filter="fade">
                                      <p:cBhvr>
                                        <p:cTn id="72" dur="1000"/>
                                        <p:tgtEl>
                                          <p:spTgt spid="137251"/>
                                        </p:tgtEl>
                                      </p:cBhvr>
                                    </p:animEffect>
                                    <p:anim calcmode="lin" valueType="num">
                                      <p:cBhvr>
                                        <p:cTn id="73" dur="1000" fill="hold"/>
                                        <p:tgtEl>
                                          <p:spTgt spid="137251"/>
                                        </p:tgtEl>
                                        <p:attrNameLst>
                                          <p:attrName>ppt_x</p:attrName>
                                        </p:attrNameLst>
                                      </p:cBhvr>
                                      <p:tavLst>
                                        <p:tav tm="0">
                                          <p:val>
                                            <p:strVal val="#ppt_x"/>
                                          </p:val>
                                        </p:tav>
                                        <p:tav tm="100000">
                                          <p:val>
                                            <p:strVal val="#ppt_x"/>
                                          </p:val>
                                        </p:tav>
                                      </p:tavLst>
                                    </p:anim>
                                    <p:anim calcmode="lin" valueType="num">
                                      <p:cBhvr>
                                        <p:cTn id="74" dur="900" decel="100000" fill="hold"/>
                                        <p:tgtEl>
                                          <p:spTgt spid="137251"/>
                                        </p:tgtEl>
                                        <p:attrNameLst>
                                          <p:attrName>ppt_y</p:attrName>
                                        </p:attrNameLst>
                                      </p:cBhvr>
                                      <p:tavLst>
                                        <p:tav tm="0">
                                          <p:val>
                                            <p:strVal val="#ppt_y+1"/>
                                          </p:val>
                                        </p:tav>
                                        <p:tav tm="100000">
                                          <p:val>
                                            <p:strVal val="#ppt_y-.03"/>
                                          </p:val>
                                        </p:tav>
                                      </p:tavLst>
                                    </p:anim>
                                    <p:anim calcmode="lin" valueType="num">
                                      <p:cBhvr>
                                        <p:cTn id="75" dur="100" accel="100000" fill="hold">
                                          <p:stCondLst>
                                            <p:cond delay="900"/>
                                          </p:stCondLst>
                                        </p:cTn>
                                        <p:tgtEl>
                                          <p:spTgt spid="137251"/>
                                        </p:tgtEl>
                                        <p:attrNameLst>
                                          <p:attrName>ppt_y</p:attrName>
                                        </p:attrNameLst>
                                      </p:cBhvr>
                                      <p:tavLst>
                                        <p:tav tm="0">
                                          <p:val>
                                            <p:strVal val="#ppt_y-.03"/>
                                          </p:val>
                                        </p:tav>
                                        <p:tav tm="100000">
                                          <p:val>
                                            <p:strVal val="#ppt_y"/>
                                          </p:val>
                                        </p:tav>
                                      </p:tavLst>
                                    </p:anim>
                                  </p:childTnLst>
                                </p:cTn>
                              </p:par>
                              <p:par>
                                <p:cTn id="76" presetID="37" presetClass="entr" presetSubtype="0" fill="hold" grpId="0" nodeType="withEffect">
                                  <p:stCondLst>
                                    <p:cond delay="0"/>
                                  </p:stCondLst>
                                  <p:childTnLst>
                                    <p:set>
                                      <p:cBhvr>
                                        <p:cTn id="77" dur="1" fill="hold">
                                          <p:stCondLst>
                                            <p:cond delay="0"/>
                                          </p:stCondLst>
                                        </p:cTn>
                                        <p:tgtEl>
                                          <p:spTgt spid="137252"/>
                                        </p:tgtEl>
                                        <p:attrNameLst>
                                          <p:attrName>style.visibility</p:attrName>
                                        </p:attrNameLst>
                                      </p:cBhvr>
                                      <p:to>
                                        <p:strVal val="visible"/>
                                      </p:to>
                                    </p:set>
                                    <p:animEffect transition="in" filter="fade">
                                      <p:cBhvr>
                                        <p:cTn id="78" dur="1000"/>
                                        <p:tgtEl>
                                          <p:spTgt spid="137252"/>
                                        </p:tgtEl>
                                      </p:cBhvr>
                                    </p:animEffect>
                                    <p:anim calcmode="lin" valueType="num">
                                      <p:cBhvr>
                                        <p:cTn id="79" dur="1000" fill="hold"/>
                                        <p:tgtEl>
                                          <p:spTgt spid="137252"/>
                                        </p:tgtEl>
                                        <p:attrNameLst>
                                          <p:attrName>ppt_x</p:attrName>
                                        </p:attrNameLst>
                                      </p:cBhvr>
                                      <p:tavLst>
                                        <p:tav tm="0">
                                          <p:val>
                                            <p:strVal val="#ppt_x"/>
                                          </p:val>
                                        </p:tav>
                                        <p:tav tm="100000">
                                          <p:val>
                                            <p:strVal val="#ppt_x"/>
                                          </p:val>
                                        </p:tav>
                                      </p:tavLst>
                                    </p:anim>
                                    <p:anim calcmode="lin" valueType="num">
                                      <p:cBhvr>
                                        <p:cTn id="80" dur="900" decel="100000" fill="hold"/>
                                        <p:tgtEl>
                                          <p:spTgt spid="137252"/>
                                        </p:tgtEl>
                                        <p:attrNameLst>
                                          <p:attrName>ppt_y</p:attrName>
                                        </p:attrNameLst>
                                      </p:cBhvr>
                                      <p:tavLst>
                                        <p:tav tm="0">
                                          <p:val>
                                            <p:strVal val="#ppt_y+1"/>
                                          </p:val>
                                        </p:tav>
                                        <p:tav tm="100000">
                                          <p:val>
                                            <p:strVal val="#ppt_y-.03"/>
                                          </p:val>
                                        </p:tav>
                                      </p:tavLst>
                                    </p:anim>
                                    <p:anim calcmode="lin" valueType="num">
                                      <p:cBhvr>
                                        <p:cTn id="81" dur="100" accel="100000" fill="hold">
                                          <p:stCondLst>
                                            <p:cond delay="900"/>
                                          </p:stCondLst>
                                        </p:cTn>
                                        <p:tgtEl>
                                          <p:spTgt spid="137252"/>
                                        </p:tgtEl>
                                        <p:attrNameLst>
                                          <p:attrName>ppt_y</p:attrName>
                                        </p:attrNameLst>
                                      </p:cBhvr>
                                      <p:tavLst>
                                        <p:tav tm="0">
                                          <p:val>
                                            <p:strVal val="#ppt_y-.03"/>
                                          </p:val>
                                        </p:tav>
                                        <p:tav tm="100000">
                                          <p:val>
                                            <p:strVal val="#ppt_y"/>
                                          </p:val>
                                        </p:tav>
                                      </p:tavLst>
                                    </p:anim>
                                  </p:childTnLst>
                                </p:cTn>
                              </p:par>
                            </p:childTnLst>
                          </p:cTn>
                        </p:par>
                        <p:par>
                          <p:cTn id="82" fill="hold" nodeType="afterGroup">
                            <p:stCondLst>
                              <p:cond delay="1000"/>
                            </p:stCondLst>
                            <p:childTnLst>
                              <p:par>
                                <p:cTn id="83" presetID="15" presetClass="entr" presetSubtype="0" fill="hold" grpId="0" nodeType="afterEffect">
                                  <p:stCondLst>
                                    <p:cond delay="0"/>
                                  </p:stCondLst>
                                  <p:childTnLst>
                                    <p:set>
                                      <p:cBhvr>
                                        <p:cTn id="84" dur="1" fill="hold">
                                          <p:stCondLst>
                                            <p:cond delay="0"/>
                                          </p:stCondLst>
                                        </p:cTn>
                                        <p:tgtEl>
                                          <p:spTgt spid="137253"/>
                                        </p:tgtEl>
                                        <p:attrNameLst>
                                          <p:attrName>style.visibility</p:attrName>
                                        </p:attrNameLst>
                                      </p:cBhvr>
                                      <p:to>
                                        <p:strVal val="visible"/>
                                      </p:to>
                                    </p:set>
                                    <p:anim calcmode="lin" valueType="num">
                                      <p:cBhvr>
                                        <p:cTn id="85" dur="1000" fill="hold"/>
                                        <p:tgtEl>
                                          <p:spTgt spid="137253"/>
                                        </p:tgtEl>
                                        <p:attrNameLst>
                                          <p:attrName>ppt_w</p:attrName>
                                        </p:attrNameLst>
                                      </p:cBhvr>
                                      <p:tavLst>
                                        <p:tav tm="0">
                                          <p:val>
                                            <p:fltVal val="0"/>
                                          </p:val>
                                        </p:tav>
                                        <p:tav tm="100000">
                                          <p:val>
                                            <p:strVal val="#ppt_w"/>
                                          </p:val>
                                        </p:tav>
                                      </p:tavLst>
                                    </p:anim>
                                    <p:anim calcmode="lin" valueType="num">
                                      <p:cBhvr>
                                        <p:cTn id="86" dur="1000" fill="hold"/>
                                        <p:tgtEl>
                                          <p:spTgt spid="137253"/>
                                        </p:tgtEl>
                                        <p:attrNameLst>
                                          <p:attrName>ppt_h</p:attrName>
                                        </p:attrNameLst>
                                      </p:cBhvr>
                                      <p:tavLst>
                                        <p:tav tm="0">
                                          <p:val>
                                            <p:fltVal val="0"/>
                                          </p:val>
                                        </p:tav>
                                        <p:tav tm="100000">
                                          <p:val>
                                            <p:strVal val="#ppt_h"/>
                                          </p:val>
                                        </p:tav>
                                      </p:tavLst>
                                    </p:anim>
                                    <p:anim calcmode="lin" valueType="num">
                                      <p:cBhvr>
                                        <p:cTn id="87" dur="1000" fill="hold"/>
                                        <p:tgtEl>
                                          <p:spTgt spid="137253"/>
                                        </p:tgtEl>
                                        <p:attrNameLst>
                                          <p:attrName>ppt_x</p:attrName>
                                        </p:attrNameLst>
                                      </p:cBhvr>
                                      <p:tavLst>
                                        <p:tav tm="0" fmla="#ppt_x+(cos(-2*pi*(1-$))*-#ppt_x-sin(-2*pi*(1-$))*(1-#ppt_y))*(1-$)">
                                          <p:val>
                                            <p:fltVal val="0"/>
                                          </p:val>
                                        </p:tav>
                                        <p:tav tm="100000">
                                          <p:val>
                                            <p:fltVal val="1"/>
                                          </p:val>
                                        </p:tav>
                                      </p:tavLst>
                                    </p:anim>
                                    <p:anim calcmode="lin" valueType="num">
                                      <p:cBhvr>
                                        <p:cTn id="88" dur="1000" fill="hold"/>
                                        <p:tgtEl>
                                          <p:spTgt spid="137253"/>
                                        </p:tgtEl>
                                        <p:attrNameLst>
                                          <p:attrName>ppt_y</p:attrName>
                                        </p:attrNameLst>
                                      </p:cBhvr>
                                      <p:tavLst>
                                        <p:tav tm="0" fmla="#ppt_y+(sin(-2*pi*(1-$))*-#ppt_x+cos(-2*pi*(1-$))*(1-#ppt_y))*(1-$)">
                                          <p:val>
                                            <p:fltVal val="0"/>
                                          </p:val>
                                        </p:tav>
                                        <p:tav tm="100000">
                                          <p:val>
                                            <p:fltVal val="1"/>
                                          </p:val>
                                        </p:tav>
                                      </p:tavLst>
                                    </p:anim>
                                  </p:childTnLst>
                                </p:cTn>
                              </p:par>
                              <p:par>
                                <p:cTn id="89" presetID="15" presetClass="entr" presetSubtype="0" fill="hold" grpId="0" nodeType="withEffect">
                                  <p:stCondLst>
                                    <p:cond delay="0"/>
                                  </p:stCondLst>
                                  <p:childTnLst>
                                    <p:set>
                                      <p:cBhvr>
                                        <p:cTn id="90" dur="1" fill="hold">
                                          <p:stCondLst>
                                            <p:cond delay="0"/>
                                          </p:stCondLst>
                                        </p:cTn>
                                        <p:tgtEl>
                                          <p:spTgt spid="137255"/>
                                        </p:tgtEl>
                                        <p:attrNameLst>
                                          <p:attrName>style.visibility</p:attrName>
                                        </p:attrNameLst>
                                      </p:cBhvr>
                                      <p:to>
                                        <p:strVal val="visible"/>
                                      </p:to>
                                    </p:set>
                                    <p:anim calcmode="lin" valueType="num">
                                      <p:cBhvr>
                                        <p:cTn id="91" dur="1000" fill="hold"/>
                                        <p:tgtEl>
                                          <p:spTgt spid="137255"/>
                                        </p:tgtEl>
                                        <p:attrNameLst>
                                          <p:attrName>ppt_w</p:attrName>
                                        </p:attrNameLst>
                                      </p:cBhvr>
                                      <p:tavLst>
                                        <p:tav tm="0">
                                          <p:val>
                                            <p:fltVal val="0"/>
                                          </p:val>
                                        </p:tav>
                                        <p:tav tm="100000">
                                          <p:val>
                                            <p:strVal val="#ppt_w"/>
                                          </p:val>
                                        </p:tav>
                                      </p:tavLst>
                                    </p:anim>
                                    <p:anim calcmode="lin" valueType="num">
                                      <p:cBhvr>
                                        <p:cTn id="92" dur="1000" fill="hold"/>
                                        <p:tgtEl>
                                          <p:spTgt spid="137255"/>
                                        </p:tgtEl>
                                        <p:attrNameLst>
                                          <p:attrName>ppt_h</p:attrName>
                                        </p:attrNameLst>
                                      </p:cBhvr>
                                      <p:tavLst>
                                        <p:tav tm="0">
                                          <p:val>
                                            <p:fltVal val="0"/>
                                          </p:val>
                                        </p:tav>
                                        <p:tav tm="100000">
                                          <p:val>
                                            <p:strVal val="#ppt_h"/>
                                          </p:val>
                                        </p:tav>
                                      </p:tavLst>
                                    </p:anim>
                                    <p:anim calcmode="lin" valueType="num">
                                      <p:cBhvr>
                                        <p:cTn id="93" dur="1000" fill="hold"/>
                                        <p:tgtEl>
                                          <p:spTgt spid="137255"/>
                                        </p:tgtEl>
                                        <p:attrNameLst>
                                          <p:attrName>ppt_x</p:attrName>
                                        </p:attrNameLst>
                                      </p:cBhvr>
                                      <p:tavLst>
                                        <p:tav tm="0" fmla="#ppt_x+(cos(-2*pi*(1-$))*-#ppt_x-sin(-2*pi*(1-$))*(1-#ppt_y))*(1-$)">
                                          <p:val>
                                            <p:fltVal val="0"/>
                                          </p:val>
                                        </p:tav>
                                        <p:tav tm="100000">
                                          <p:val>
                                            <p:fltVal val="1"/>
                                          </p:val>
                                        </p:tav>
                                      </p:tavLst>
                                    </p:anim>
                                    <p:anim calcmode="lin" valueType="num">
                                      <p:cBhvr>
                                        <p:cTn id="94" dur="1000" fill="hold"/>
                                        <p:tgtEl>
                                          <p:spTgt spid="137255"/>
                                        </p:tgtEl>
                                        <p:attrNameLst>
                                          <p:attrName>ppt_y</p:attrName>
                                        </p:attrNameLst>
                                      </p:cBhvr>
                                      <p:tavLst>
                                        <p:tav tm="0" fmla="#ppt_y+(sin(-2*pi*(1-$))*-#ppt_x+cos(-2*pi*(1-$))*(1-#ppt_y))*(1-$)">
                                          <p:val>
                                            <p:fltVal val="0"/>
                                          </p:val>
                                        </p:tav>
                                        <p:tav tm="100000">
                                          <p:val>
                                            <p:fltVal val="1"/>
                                          </p:val>
                                        </p:tav>
                                      </p:tavLst>
                                    </p:anim>
                                  </p:childTnLst>
                                </p:cTn>
                              </p:par>
                            </p:childTnLst>
                          </p:cTn>
                        </p:par>
                        <p:par>
                          <p:cTn id="95" fill="hold" nodeType="afterGroup">
                            <p:stCondLst>
                              <p:cond delay="2000"/>
                            </p:stCondLst>
                            <p:childTnLst>
                              <p:par>
                                <p:cTn id="96" presetID="15" presetClass="entr" presetSubtype="0" fill="hold" grpId="0" nodeType="afterEffect">
                                  <p:stCondLst>
                                    <p:cond delay="0"/>
                                  </p:stCondLst>
                                  <p:childTnLst>
                                    <p:set>
                                      <p:cBhvr>
                                        <p:cTn id="97" dur="1" fill="hold">
                                          <p:stCondLst>
                                            <p:cond delay="0"/>
                                          </p:stCondLst>
                                        </p:cTn>
                                        <p:tgtEl>
                                          <p:spTgt spid="137254"/>
                                        </p:tgtEl>
                                        <p:attrNameLst>
                                          <p:attrName>style.visibility</p:attrName>
                                        </p:attrNameLst>
                                      </p:cBhvr>
                                      <p:to>
                                        <p:strVal val="visible"/>
                                      </p:to>
                                    </p:set>
                                    <p:anim calcmode="lin" valueType="num">
                                      <p:cBhvr>
                                        <p:cTn id="98" dur="1000" fill="hold"/>
                                        <p:tgtEl>
                                          <p:spTgt spid="137254"/>
                                        </p:tgtEl>
                                        <p:attrNameLst>
                                          <p:attrName>ppt_w</p:attrName>
                                        </p:attrNameLst>
                                      </p:cBhvr>
                                      <p:tavLst>
                                        <p:tav tm="0">
                                          <p:val>
                                            <p:fltVal val="0"/>
                                          </p:val>
                                        </p:tav>
                                        <p:tav tm="100000">
                                          <p:val>
                                            <p:strVal val="#ppt_w"/>
                                          </p:val>
                                        </p:tav>
                                      </p:tavLst>
                                    </p:anim>
                                    <p:anim calcmode="lin" valueType="num">
                                      <p:cBhvr>
                                        <p:cTn id="99" dur="1000" fill="hold"/>
                                        <p:tgtEl>
                                          <p:spTgt spid="137254"/>
                                        </p:tgtEl>
                                        <p:attrNameLst>
                                          <p:attrName>ppt_h</p:attrName>
                                        </p:attrNameLst>
                                      </p:cBhvr>
                                      <p:tavLst>
                                        <p:tav tm="0">
                                          <p:val>
                                            <p:fltVal val="0"/>
                                          </p:val>
                                        </p:tav>
                                        <p:tav tm="100000">
                                          <p:val>
                                            <p:strVal val="#ppt_h"/>
                                          </p:val>
                                        </p:tav>
                                      </p:tavLst>
                                    </p:anim>
                                    <p:anim calcmode="lin" valueType="num">
                                      <p:cBhvr>
                                        <p:cTn id="100" dur="1000" fill="hold"/>
                                        <p:tgtEl>
                                          <p:spTgt spid="137254"/>
                                        </p:tgtEl>
                                        <p:attrNameLst>
                                          <p:attrName>ppt_x</p:attrName>
                                        </p:attrNameLst>
                                      </p:cBhvr>
                                      <p:tavLst>
                                        <p:tav tm="0" fmla="#ppt_x+(cos(-2*pi*(1-$))*-#ppt_x-sin(-2*pi*(1-$))*(1-#ppt_y))*(1-$)">
                                          <p:val>
                                            <p:fltVal val="0"/>
                                          </p:val>
                                        </p:tav>
                                        <p:tav tm="100000">
                                          <p:val>
                                            <p:fltVal val="1"/>
                                          </p:val>
                                        </p:tav>
                                      </p:tavLst>
                                    </p:anim>
                                    <p:anim calcmode="lin" valueType="num">
                                      <p:cBhvr>
                                        <p:cTn id="101" dur="1000" fill="hold"/>
                                        <p:tgtEl>
                                          <p:spTgt spid="137254"/>
                                        </p:tgtEl>
                                        <p:attrNameLst>
                                          <p:attrName>ppt_y</p:attrName>
                                        </p:attrNameLst>
                                      </p:cBhvr>
                                      <p:tavLst>
                                        <p:tav tm="0" fmla="#ppt_y+(sin(-2*pi*(1-$))*-#ppt_x+cos(-2*pi*(1-$))*(1-#ppt_y))*(1-$)">
                                          <p:val>
                                            <p:fltVal val="0"/>
                                          </p:val>
                                        </p:tav>
                                        <p:tav tm="100000">
                                          <p:val>
                                            <p:fltVal val="1"/>
                                          </p:val>
                                        </p:tav>
                                      </p:tavLst>
                                    </p:anim>
                                  </p:childTnLst>
                                </p:cTn>
                              </p:par>
                              <p:par>
                                <p:cTn id="102" presetID="15" presetClass="entr" presetSubtype="0" fill="hold" grpId="0" nodeType="withEffect">
                                  <p:stCondLst>
                                    <p:cond delay="0"/>
                                  </p:stCondLst>
                                  <p:childTnLst>
                                    <p:set>
                                      <p:cBhvr>
                                        <p:cTn id="103" dur="1" fill="hold">
                                          <p:stCondLst>
                                            <p:cond delay="0"/>
                                          </p:stCondLst>
                                        </p:cTn>
                                        <p:tgtEl>
                                          <p:spTgt spid="137256"/>
                                        </p:tgtEl>
                                        <p:attrNameLst>
                                          <p:attrName>style.visibility</p:attrName>
                                        </p:attrNameLst>
                                      </p:cBhvr>
                                      <p:to>
                                        <p:strVal val="visible"/>
                                      </p:to>
                                    </p:set>
                                    <p:anim calcmode="lin" valueType="num">
                                      <p:cBhvr>
                                        <p:cTn id="104" dur="1000" fill="hold"/>
                                        <p:tgtEl>
                                          <p:spTgt spid="137256"/>
                                        </p:tgtEl>
                                        <p:attrNameLst>
                                          <p:attrName>ppt_w</p:attrName>
                                        </p:attrNameLst>
                                      </p:cBhvr>
                                      <p:tavLst>
                                        <p:tav tm="0">
                                          <p:val>
                                            <p:fltVal val="0"/>
                                          </p:val>
                                        </p:tav>
                                        <p:tav tm="100000">
                                          <p:val>
                                            <p:strVal val="#ppt_w"/>
                                          </p:val>
                                        </p:tav>
                                      </p:tavLst>
                                    </p:anim>
                                    <p:anim calcmode="lin" valueType="num">
                                      <p:cBhvr>
                                        <p:cTn id="105" dur="1000" fill="hold"/>
                                        <p:tgtEl>
                                          <p:spTgt spid="137256"/>
                                        </p:tgtEl>
                                        <p:attrNameLst>
                                          <p:attrName>ppt_h</p:attrName>
                                        </p:attrNameLst>
                                      </p:cBhvr>
                                      <p:tavLst>
                                        <p:tav tm="0">
                                          <p:val>
                                            <p:fltVal val="0"/>
                                          </p:val>
                                        </p:tav>
                                        <p:tav tm="100000">
                                          <p:val>
                                            <p:strVal val="#ppt_h"/>
                                          </p:val>
                                        </p:tav>
                                      </p:tavLst>
                                    </p:anim>
                                    <p:anim calcmode="lin" valueType="num">
                                      <p:cBhvr>
                                        <p:cTn id="106" dur="1000" fill="hold"/>
                                        <p:tgtEl>
                                          <p:spTgt spid="137256"/>
                                        </p:tgtEl>
                                        <p:attrNameLst>
                                          <p:attrName>ppt_x</p:attrName>
                                        </p:attrNameLst>
                                      </p:cBhvr>
                                      <p:tavLst>
                                        <p:tav tm="0" fmla="#ppt_x+(cos(-2*pi*(1-$))*-#ppt_x-sin(-2*pi*(1-$))*(1-#ppt_y))*(1-$)">
                                          <p:val>
                                            <p:fltVal val="0"/>
                                          </p:val>
                                        </p:tav>
                                        <p:tav tm="100000">
                                          <p:val>
                                            <p:fltVal val="1"/>
                                          </p:val>
                                        </p:tav>
                                      </p:tavLst>
                                    </p:anim>
                                    <p:anim calcmode="lin" valueType="num">
                                      <p:cBhvr>
                                        <p:cTn id="107" dur="1000" fill="hold"/>
                                        <p:tgtEl>
                                          <p:spTgt spid="13725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9" grpId="0"/>
      <p:bldP spid="137237" grpId="0"/>
      <p:bldP spid="137247" grpId="0"/>
      <p:bldP spid="137251" grpId="0"/>
      <p:bldP spid="137252" grpId="0"/>
      <p:bldP spid="137253" grpId="0" animBg="1"/>
      <p:bldP spid="137254" grpId="0" animBg="1"/>
      <p:bldP spid="137255" grpId="0" animBg="1"/>
      <p:bldP spid="137256"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Text Box 4">
            <a:extLst>
              <a:ext uri="{FF2B5EF4-FFF2-40B4-BE49-F238E27FC236}">
                <a16:creationId xmlns:a16="http://schemas.microsoft.com/office/drawing/2014/main" id="{B970C073-EF80-4E32-AB2A-374265BA3A68}"/>
              </a:ext>
            </a:extLst>
          </p:cNvPr>
          <p:cNvSpPr txBox="1">
            <a:spLocks noChangeArrowheads="1"/>
          </p:cNvSpPr>
          <p:nvPr/>
        </p:nvSpPr>
        <p:spPr bwMode="auto">
          <a:xfrm>
            <a:off x="990600" y="1600200"/>
            <a:ext cx="7239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Recall from DeMorgan</a:t>
            </a:r>
            <a:r>
              <a:rPr lang="zh-CN" altLang="en-US">
                <a:latin typeface="Arial" panose="020B0604020202020204" pitchFamily="34" charset="0"/>
              </a:rPr>
              <a:t>’</a:t>
            </a:r>
            <a:r>
              <a:rPr lang="en-US" altLang="zh-CN"/>
              <a:t>s theorem that  </a:t>
            </a:r>
            <a:r>
              <a:rPr lang="en-US" altLang="zh-CN" i="1"/>
              <a:t>AB = A + B</a:t>
            </a:r>
            <a:r>
              <a:rPr lang="en-US" altLang="zh-CN"/>
              <a:t>. By using equivalent symbols, it is simpler to read the logic of SOP forms. The earlier example shows the idea: </a:t>
            </a:r>
          </a:p>
        </p:txBody>
      </p:sp>
      <p:sp>
        <p:nvSpPr>
          <p:cNvPr id="38915" name="Rectangle 5">
            <a:extLst>
              <a:ext uri="{FF2B5EF4-FFF2-40B4-BE49-F238E27FC236}">
                <a16:creationId xmlns:a16="http://schemas.microsoft.com/office/drawing/2014/main" id="{5F376983-A5DE-4424-834A-51577B9ED65E}"/>
              </a:ext>
            </a:extLst>
          </p:cNvPr>
          <p:cNvSpPr>
            <a:spLocks noChangeArrowheads="1"/>
          </p:cNvSpPr>
          <p:nvPr/>
        </p:nvSpPr>
        <p:spPr bwMode="auto">
          <a:xfrm>
            <a:off x="914400" y="1143000"/>
            <a:ext cx="1862138"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r>
              <a:rPr lang="en-US" altLang="zh-CN">
                <a:solidFill>
                  <a:srgbClr val="FFFF99"/>
                </a:solidFill>
              </a:rPr>
              <a:t>NAND Logic</a:t>
            </a:r>
          </a:p>
        </p:txBody>
      </p:sp>
      <p:sp>
        <p:nvSpPr>
          <p:cNvPr id="38916" name="Line 29">
            <a:extLst>
              <a:ext uri="{FF2B5EF4-FFF2-40B4-BE49-F238E27FC236}">
                <a16:creationId xmlns:a16="http://schemas.microsoft.com/office/drawing/2014/main" id="{ABC706EE-4355-4BFA-8FB3-CBB3069CC9D1}"/>
              </a:ext>
            </a:extLst>
          </p:cNvPr>
          <p:cNvSpPr>
            <a:spLocks noChangeShapeType="1"/>
          </p:cNvSpPr>
          <p:nvPr/>
        </p:nvSpPr>
        <p:spPr bwMode="auto">
          <a:xfrm>
            <a:off x="5867400" y="16256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7" name="Line 31">
            <a:extLst>
              <a:ext uri="{FF2B5EF4-FFF2-40B4-BE49-F238E27FC236}">
                <a16:creationId xmlns:a16="http://schemas.microsoft.com/office/drawing/2014/main" id="{93974438-19A4-4101-A75B-0786768E267F}"/>
              </a:ext>
            </a:extLst>
          </p:cNvPr>
          <p:cNvSpPr>
            <a:spLocks noChangeShapeType="1"/>
          </p:cNvSpPr>
          <p:nvPr/>
        </p:nvSpPr>
        <p:spPr bwMode="auto">
          <a:xfrm>
            <a:off x="6629400" y="1625600"/>
            <a:ext cx="15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18" name="Line 32">
            <a:extLst>
              <a:ext uri="{FF2B5EF4-FFF2-40B4-BE49-F238E27FC236}">
                <a16:creationId xmlns:a16="http://schemas.microsoft.com/office/drawing/2014/main" id="{4722D5C7-49CC-49A4-8BCA-D60DDB204D3C}"/>
              </a:ext>
            </a:extLst>
          </p:cNvPr>
          <p:cNvSpPr>
            <a:spLocks noChangeShapeType="1"/>
          </p:cNvSpPr>
          <p:nvPr/>
        </p:nvSpPr>
        <p:spPr bwMode="auto">
          <a:xfrm>
            <a:off x="7175500" y="1625600"/>
            <a:ext cx="1524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8919" name="Object 33">
            <a:extLst>
              <a:ext uri="{FF2B5EF4-FFF2-40B4-BE49-F238E27FC236}">
                <a16:creationId xmlns:a16="http://schemas.microsoft.com/office/drawing/2014/main" id="{A7F84A24-726F-48AB-A856-579BF1FA9D6A}"/>
              </a:ext>
            </a:extLst>
          </p:cNvPr>
          <p:cNvGraphicFramePr>
            <a:graphicFrameLocks noChangeAspect="1"/>
          </p:cNvGraphicFramePr>
          <p:nvPr/>
        </p:nvGraphicFramePr>
        <p:xfrm>
          <a:off x="2590800" y="2971800"/>
          <a:ext cx="3016250" cy="1304925"/>
        </p:xfrm>
        <a:graphic>
          <a:graphicData uri="http://schemas.openxmlformats.org/presentationml/2006/ole">
            <mc:AlternateContent xmlns:mc="http://schemas.openxmlformats.org/markup-compatibility/2006">
              <mc:Choice xmlns:v="urn:schemas-microsoft-com:vml" Requires="v">
                <p:oleObj spid="_x0000_s11278" name="CorelDRAW" r:id="rId4" imgW="1651000" imgH="711200" progId="CorelDRAW.Graphic.13">
                  <p:embed/>
                </p:oleObj>
              </mc:Choice>
              <mc:Fallback>
                <p:oleObj name="CorelDRAW" r:id="rId4" imgW="1651000" imgH="711200" progId="CorelDRAW.Graphic.13">
                  <p:embed/>
                  <p:pic>
                    <p:nvPicPr>
                      <p:cNvPr id="38919" name="Object 33">
                        <a:extLst>
                          <a:ext uri="{FF2B5EF4-FFF2-40B4-BE49-F238E27FC236}">
                            <a16:creationId xmlns:a16="http://schemas.microsoft.com/office/drawing/2014/main" id="{A7F84A24-726F-48AB-A856-579BF1FA9D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971800"/>
                        <a:ext cx="30162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8920" name="Text Box 35">
            <a:extLst>
              <a:ext uri="{FF2B5EF4-FFF2-40B4-BE49-F238E27FC236}">
                <a16:creationId xmlns:a16="http://schemas.microsoft.com/office/drawing/2014/main" id="{F1A83BEB-3488-4786-AD27-DCC7195332EF}"/>
              </a:ext>
            </a:extLst>
          </p:cNvPr>
          <p:cNvSpPr txBox="1">
            <a:spLocks noChangeArrowheads="1"/>
          </p:cNvSpPr>
          <p:nvPr/>
        </p:nvSpPr>
        <p:spPr bwMode="auto">
          <a:xfrm>
            <a:off x="2286000" y="3225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grpSp>
        <p:nvGrpSpPr>
          <p:cNvPr id="38921" name="Group 37">
            <a:extLst>
              <a:ext uri="{FF2B5EF4-FFF2-40B4-BE49-F238E27FC236}">
                <a16:creationId xmlns:a16="http://schemas.microsoft.com/office/drawing/2014/main" id="{6B307FD5-888A-4DE9-B120-7DACC3C4943E}"/>
              </a:ext>
            </a:extLst>
          </p:cNvPr>
          <p:cNvGrpSpPr>
            <a:grpSpLocks/>
          </p:cNvGrpSpPr>
          <p:nvPr/>
        </p:nvGrpSpPr>
        <p:grpSpPr bwMode="auto">
          <a:xfrm>
            <a:off x="2286000" y="2895600"/>
            <a:ext cx="304800" cy="336550"/>
            <a:chOff x="624" y="2640"/>
            <a:chExt cx="192" cy="212"/>
          </a:xfrm>
        </p:grpSpPr>
        <p:sp>
          <p:nvSpPr>
            <p:cNvPr id="38941" name="Text Box 38">
              <a:extLst>
                <a:ext uri="{FF2B5EF4-FFF2-40B4-BE49-F238E27FC236}">
                  <a16:creationId xmlns:a16="http://schemas.microsoft.com/office/drawing/2014/main" id="{2E8759B6-5CA6-432C-8C45-756785B1D64F}"/>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38942" name="Line 39">
              <a:extLst>
                <a:ext uri="{FF2B5EF4-FFF2-40B4-BE49-F238E27FC236}">
                  <a16:creationId xmlns:a16="http://schemas.microsoft.com/office/drawing/2014/main" id="{A024BEFB-2C7D-4774-8496-D574BC186FB5}"/>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8922" name="Text Box 40">
            <a:extLst>
              <a:ext uri="{FF2B5EF4-FFF2-40B4-BE49-F238E27FC236}">
                <a16:creationId xmlns:a16="http://schemas.microsoft.com/office/drawing/2014/main" id="{21B7CFC9-9E21-414C-B8D0-222994CB1040}"/>
              </a:ext>
            </a:extLst>
          </p:cNvPr>
          <p:cNvSpPr txBox="1">
            <a:spLocks noChangeArrowheads="1"/>
          </p:cNvSpPr>
          <p:nvPr/>
        </p:nvSpPr>
        <p:spPr bwMode="auto">
          <a:xfrm>
            <a:off x="2286000" y="40132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grpSp>
        <p:nvGrpSpPr>
          <p:cNvPr id="38923" name="Group 41">
            <a:extLst>
              <a:ext uri="{FF2B5EF4-FFF2-40B4-BE49-F238E27FC236}">
                <a16:creationId xmlns:a16="http://schemas.microsoft.com/office/drawing/2014/main" id="{22CED9F6-F15C-4E5C-A51D-1152044F2BA5}"/>
              </a:ext>
            </a:extLst>
          </p:cNvPr>
          <p:cNvGrpSpPr>
            <a:grpSpLocks/>
          </p:cNvGrpSpPr>
          <p:nvPr/>
        </p:nvGrpSpPr>
        <p:grpSpPr bwMode="auto">
          <a:xfrm>
            <a:off x="2286000" y="3657600"/>
            <a:ext cx="304800" cy="336550"/>
            <a:chOff x="624" y="2640"/>
            <a:chExt cx="192" cy="212"/>
          </a:xfrm>
        </p:grpSpPr>
        <p:sp>
          <p:nvSpPr>
            <p:cNvPr id="38939" name="Text Box 42">
              <a:extLst>
                <a:ext uri="{FF2B5EF4-FFF2-40B4-BE49-F238E27FC236}">
                  <a16:creationId xmlns:a16="http://schemas.microsoft.com/office/drawing/2014/main" id="{7E96CA1C-2EF6-4D21-B36D-5BD5501D3CCF}"/>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38940" name="Line 43">
              <a:extLst>
                <a:ext uri="{FF2B5EF4-FFF2-40B4-BE49-F238E27FC236}">
                  <a16:creationId xmlns:a16="http://schemas.microsoft.com/office/drawing/2014/main" id="{EB32FCA8-03D4-4755-B365-9BE6318287BE}"/>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4973" name="Text Box 45">
            <a:extLst>
              <a:ext uri="{FF2B5EF4-FFF2-40B4-BE49-F238E27FC236}">
                <a16:creationId xmlns:a16="http://schemas.microsoft.com/office/drawing/2014/main" id="{7784ECE5-962C-41F0-B8EB-ED84AA5E44D0}"/>
              </a:ext>
            </a:extLst>
          </p:cNvPr>
          <p:cNvSpPr txBox="1">
            <a:spLocks noChangeArrowheads="1"/>
          </p:cNvSpPr>
          <p:nvPr/>
        </p:nvSpPr>
        <p:spPr bwMode="auto">
          <a:xfrm>
            <a:off x="5746750" y="328295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124976" name="Text Box 48">
            <a:extLst>
              <a:ext uri="{FF2B5EF4-FFF2-40B4-BE49-F238E27FC236}">
                <a16:creationId xmlns:a16="http://schemas.microsoft.com/office/drawing/2014/main" id="{0971B3F3-10C7-4F99-B727-1867E30992FA}"/>
              </a:ext>
            </a:extLst>
          </p:cNvPr>
          <p:cNvSpPr txBox="1">
            <a:spLocks noChangeArrowheads="1"/>
          </p:cNvSpPr>
          <p:nvPr/>
        </p:nvSpPr>
        <p:spPr bwMode="auto">
          <a:xfrm>
            <a:off x="5562600" y="329565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124978" name="Text Box 50">
            <a:extLst>
              <a:ext uri="{FF2B5EF4-FFF2-40B4-BE49-F238E27FC236}">
                <a16:creationId xmlns:a16="http://schemas.microsoft.com/office/drawing/2014/main" id="{DB5B127C-A70F-40D8-A3A3-A85D7B7E422F}"/>
              </a:ext>
            </a:extLst>
          </p:cNvPr>
          <p:cNvSpPr txBox="1">
            <a:spLocks noChangeArrowheads="1"/>
          </p:cNvSpPr>
          <p:nvPr/>
        </p:nvSpPr>
        <p:spPr bwMode="auto">
          <a:xfrm>
            <a:off x="5975350" y="329565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t>
            </a:r>
          </a:p>
        </p:txBody>
      </p:sp>
      <p:sp>
        <p:nvSpPr>
          <p:cNvPr id="124980" name="Text Box 52">
            <a:extLst>
              <a:ext uri="{FF2B5EF4-FFF2-40B4-BE49-F238E27FC236}">
                <a16:creationId xmlns:a16="http://schemas.microsoft.com/office/drawing/2014/main" id="{5590B84F-B8A1-4B72-AE9E-316E52CAAAE1}"/>
              </a:ext>
            </a:extLst>
          </p:cNvPr>
          <p:cNvSpPr txBox="1">
            <a:spLocks noChangeArrowheads="1"/>
          </p:cNvSpPr>
          <p:nvPr/>
        </p:nvSpPr>
        <p:spPr bwMode="auto">
          <a:xfrm>
            <a:off x="6172200" y="329565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124982" name="Text Box 54">
            <a:extLst>
              <a:ext uri="{FF2B5EF4-FFF2-40B4-BE49-F238E27FC236}">
                <a16:creationId xmlns:a16="http://schemas.microsoft.com/office/drawing/2014/main" id="{37FF8A81-C3FD-4FEF-84CF-93B842933642}"/>
              </a:ext>
            </a:extLst>
          </p:cNvPr>
          <p:cNvSpPr txBox="1">
            <a:spLocks noChangeArrowheads="1"/>
          </p:cNvSpPr>
          <p:nvPr/>
        </p:nvSpPr>
        <p:spPr bwMode="auto">
          <a:xfrm>
            <a:off x="6362700" y="329565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38929" name="Text Box 55">
            <a:extLst>
              <a:ext uri="{FF2B5EF4-FFF2-40B4-BE49-F238E27FC236}">
                <a16:creationId xmlns:a16="http://schemas.microsoft.com/office/drawing/2014/main" id="{A921AB36-5638-4DB6-A75A-96D2A73DA7E9}"/>
              </a:ext>
            </a:extLst>
          </p:cNvPr>
          <p:cNvSpPr txBox="1">
            <a:spLocks noChangeArrowheads="1"/>
          </p:cNvSpPr>
          <p:nvPr/>
        </p:nvSpPr>
        <p:spPr bwMode="auto">
          <a:xfrm>
            <a:off x="5105400" y="329565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X =</a:t>
            </a:r>
          </a:p>
        </p:txBody>
      </p:sp>
      <p:sp>
        <p:nvSpPr>
          <p:cNvPr id="38930" name="Oval 56">
            <a:extLst>
              <a:ext uri="{FF2B5EF4-FFF2-40B4-BE49-F238E27FC236}">
                <a16:creationId xmlns:a16="http://schemas.microsoft.com/office/drawing/2014/main" id="{D008B786-CE2A-4145-9D8C-BF5496EFD4B5}"/>
              </a:ext>
            </a:extLst>
          </p:cNvPr>
          <p:cNvSpPr>
            <a:spLocks noChangeArrowheads="1"/>
          </p:cNvSpPr>
          <p:nvPr/>
        </p:nvSpPr>
        <p:spPr bwMode="auto">
          <a:xfrm>
            <a:off x="4462463" y="3436938"/>
            <a:ext cx="114300" cy="109537"/>
          </a:xfrm>
          <a:prstGeom prst="ellipse">
            <a:avLst/>
          </a:prstGeom>
          <a:solidFill>
            <a:srgbClr val="DDDDDD"/>
          </a:solidFill>
          <a:ln w="19050">
            <a:solidFill>
              <a:schemeClr val="tx1"/>
            </a:solidFill>
            <a:round/>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38931" name="Oval 57">
            <a:extLst>
              <a:ext uri="{FF2B5EF4-FFF2-40B4-BE49-F238E27FC236}">
                <a16:creationId xmlns:a16="http://schemas.microsoft.com/office/drawing/2014/main" id="{E0A8B509-A5F9-4D7E-A7C9-57C2425464F8}"/>
              </a:ext>
            </a:extLst>
          </p:cNvPr>
          <p:cNvSpPr>
            <a:spLocks noChangeArrowheads="1"/>
          </p:cNvSpPr>
          <p:nvPr/>
        </p:nvSpPr>
        <p:spPr bwMode="auto">
          <a:xfrm>
            <a:off x="4457700" y="3698875"/>
            <a:ext cx="114300" cy="109538"/>
          </a:xfrm>
          <a:prstGeom prst="ellipse">
            <a:avLst/>
          </a:prstGeom>
          <a:solidFill>
            <a:srgbClr val="DDDDDD"/>
          </a:solidFill>
          <a:ln w="19050">
            <a:solidFill>
              <a:schemeClr val="tx1"/>
            </a:solidFill>
            <a:round/>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38932" name="Oval 58">
            <a:extLst>
              <a:ext uri="{FF2B5EF4-FFF2-40B4-BE49-F238E27FC236}">
                <a16:creationId xmlns:a16="http://schemas.microsoft.com/office/drawing/2014/main" id="{53C4FE86-D20F-45A4-B090-1D81FE043B3C}"/>
              </a:ext>
            </a:extLst>
          </p:cNvPr>
          <p:cNvSpPr>
            <a:spLocks noChangeArrowheads="1"/>
          </p:cNvSpPr>
          <p:nvPr/>
        </p:nvSpPr>
        <p:spPr bwMode="auto">
          <a:xfrm>
            <a:off x="3614738" y="3175000"/>
            <a:ext cx="114300" cy="109538"/>
          </a:xfrm>
          <a:prstGeom prst="ellipse">
            <a:avLst/>
          </a:prstGeom>
          <a:solidFill>
            <a:srgbClr val="DDDDDD"/>
          </a:solidFill>
          <a:ln w="19050">
            <a:solidFill>
              <a:schemeClr val="tx1"/>
            </a:solidFill>
            <a:round/>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38933" name="Oval 59">
            <a:extLst>
              <a:ext uri="{FF2B5EF4-FFF2-40B4-BE49-F238E27FC236}">
                <a16:creationId xmlns:a16="http://schemas.microsoft.com/office/drawing/2014/main" id="{F6F9F754-8568-4A59-AD64-B0CABB56DC63}"/>
              </a:ext>
            </a:extLst>
          </p:cNvPr>
          <p:cNvSpPr>
            <a:spLocks noChangeArrowheads="1"/>
          </p:cNvSpPr>
          <p:nvPr/>
        </p:nvSpPr>
        <p:spPr bwMode="auto">
          <a:xfrm>
            <a:off x="3609975" y="3989388"/>
            <a:ext cx="114300" cy="109537"/>
          </a:xfrm>
          <a:prstGeom prst="ellipse">
            <a:avLst/>
          </a:prstGeom>
          <a:solidFill>
            <a:srgbClr val="DDDDDD"/>
          </a:solidFill>
          <a:ln w="19050">
            <a:solidFill>
              <a:schemeClr val="tx1"/>
            </a:solidFill>
            <a:round/>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124988" name="Text Box 60">
            <a:extLst>
              <a:ext uri="{FF2B5EF4-FFF2-40B4-BE49-F238E27FC236}">
                <a16:creationId xmlns:a16="http://schemas.microsoft.com/office/drawing/2014/main" id="{F0CF46AD-98B0-4DB1-9CAC-9B30D60744ED}"/>
              </a:ext>
            </a:extLst>
          </p:cNvPr>
          <p:cNvSpPr txBox="1">
            <a:spLocks noChangeArrowheads="1"/>
          </p:cNvSpPr>
          <p:nvPr/>
        </p:nvSpPr>
        <p:spPr bwMode="auto">
          <a:xfrm>
            <a:off x="914400" y="4648200"/>
            <a:ext cx="7543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The logic is easy to read if you (mentally) cancel the two connected bubbles on a line. </a:t>
            </a:r>
          </a:p>
        </p:txBody>
      </p:sp>
      <p:sp>
        <p:nvSpPr>
          <p:cNvPr id="38935" name="Line 36">
            <a:extLst>
              <a:ext uri="{FF2B5EF4-FFF2-40B4-BE49-F238E27FC236}">
                <a16:creationId xmlns:a16="http://schemas.microsoft.com/office/drawing/2014/main" id="{03CC91DF-F97E-4535-BE61-F265D716E72A}"/>
              </a:ext>
            </a:extLst>
          </p:cNvPr>
          <p:cNvSpPr>
            <a:spLocks noChangeShapeType="1"/>
          </p:cNvSpPr>
          <p:nvPr/>
        </p:nvSpPr>
        <p:spPr bwMode="auto">
          <a:xfrm>
            <a:off x="2374900" y="3263900"/>
            <a:ext cx="152400"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74" name="Line 46">
            <a:extLst>
              <a:ext uri="{FF2B5EF4-FFF2-40B4-BE49-F238E27FC236}">
                <a16:creationId xmlns:a16="http://schemas.microsoft.com/office/drawing/2014/main" id="{D841DADA-0DAC-4079-9628-800ADA36B2C6}"/>
              </a:ext>
            </a:extLst>
          </p:cNvPr>
          <p:cNvSpPr>
            <a:spLocks noChangeShapeType="1"/>
          </p:cNvSpPr>
          <p:nvPr/>
        </p:nvSpPr>
        <p:spPr bwMode="auto">
          <a:xfrm>
            <a:off x="5835650" y="3309938"/>
            <a:ext cx="152400"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77" name="Line 49">
            <a:extLst>
              <a:ext uri="{FF2B5EF4-FFF2-40B4-BE49-F238E27FC236}">
                <a16:creationId xmlns:a16="http://schemas.microsoft.com/office/drawing/2014/main" id="{2D32F0B5-7218-4D2E-8A96-8CAEA2EDE096}"/>
              </a:ext>
            </a:extLst>
          </p:cNvPr>
          <p:cNvSpPr>
            <a:spLocks noChangeShapeType="1"/>
          </p:cNvSpPr>
          <p:nvPr/>
        </p:nvSpPr>
        <p:spPr bwMode="auto">
          <a:xfrm>
            <a:off x="5645150" y="3309938"/>
            <a:ext cx="152400"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4981" name="Line 53">
            <a:extLst>
              <a:ext uri="{FF2B5EF4-FFF2-40B4-BE49-F238E27FC236}">
                <a16:creationId xmlns:a16="http://schemas.microsoft.com/office/drawing/2014/main" id="{9DC1C447-0017-4AAC-83D0-E4593A531684}"/>
              </a:ext>
            </a:extLst>
          </p:cNvPr>
          <p:cNvSpPr>
            <a:spLocks noChangeShapeType="1"/>
          </p:cNvSpPr>
          <p:nvPr/>
        </p:nvSpPr>
        <p:spPr bwMode="auto">
          <a:xfrm>
            <a:off x="6254750" y="3309938"/>
            <a:ext cx="152400"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4973"/>
                                        </p:tgtEl>
                                        <p:attrNameLst>
                                          <p:attrName>style.visibility</p:attrName>
                                        </p:attrNameLst>
                                      </p:cBhvr>
                                      <p:to>
                                        <p:strVal val="visible"/>
                                      </p:to>
                                    </p:set>
                                    <p:anim calcmode="lin" valueType="num">
                                      <p:cBhvr additive="base">
                                        <p:cTn id="7" dur="500" fill="hold"/>
                                        <p:tgtEl>
                                          <p:spTgt spid="124973"/>
                                        </p:tgtEl>
                                        <p:attrNameLst>
                                          <p:attrName>ppt_x</p:attrName>
                                        </p:attrNameLst>
                                      </p:cBhvr>
                                      <p:tavLst>
                                        <p:tav tm="0">
                                          <p:val>
                                            <p:strVal val="1+#ppt_w/2"/>
                                          </p:val>
                                        </p:tav>
                                        <p:tav tm="100000">
                                          <p:val>
                                            <p:strVal val="#ppt_x"/>
                                          </p:val>
                                        </p:tav>
                                      </p:tavLst>
                                    </p:anim>
                                    <p:anim calcmode="lin" valueType="num">
                                      <p:cBhvr additive="base">
                                        <p:cTn id="8" dur="500" fill="hold"/>
                                        <p:tgtEl>
                                          <p:spTgt spid="124973"/>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4976"/>
                                        </p:tgtEl>
                                        <p:attrNameLst>
                                          <p:attrName>style.visibility</p:attrName>
                                        </p:attrNameLst>
                                      </p:cBhvr>
                                      <p:to>
                                        <p:strVal val="visible"/>
                                      </p:to>
                                    </p:set>
                                    <p:anim calcmode="lin" valueType="num">
                                      <p:cBhvr additive="base">
                                        <p:cTn id="11" dur="500" fill="hold"/>
                                        <p:tgtEl>
                                          <p:spTgt spid="124976"/>
                                        </p:tgtEl>
                                        <p:attrNameLst>
                                          <p:attrName>ppt_x</p:attrName>
                                        </p:attrNameLst>
                                      </p:cBhvr>
                                      <p:tavLst>
                                        <p:tav tm="0">
                                          <p:val>
                                            <p:strVal val="1+#ppt_w/2"/>
                                          </p:val>
                                        </p:tav>
                                        <p:tav tm="100000">
                                          <p:val>
                                            <p:strVal val="#ppt_x"/>
                                          </p:val>
                                        </p:tav>
                                      </p:tavLst>
                                    </p:anim>
                                    <p:anim calcmode="lin" valueType="num">
                                      <p:cBhvr additive="base">
                                        <p:cTn id="12" dur="500" fill="hold"/>
                                        <p:tgtEl>
                                          <p:spTgt spid="12497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24978"/>
                                        </p:tgtEl>
                                        <p:attrNameLst>
                                          <p:attrName>style.visibility</p:attrName>
                                        </p:attrNameLst>
                                      </p:cBhvr>
                                      <p:to>
                                        <p:strVal val="visible"/>
                                      </p:to>
                                    </p:set>
                                    <p:anim calcmode="lin" valueType="num">
                                      <p:cBhvr additive="base">
                                        <p:cTn id="15" dur="500" fill="hold"/>
                                        <p:tgtEl>
                                          <p:spTgt spid="124978"/>
                                        </p:tgtEl>
                                        <p:attrNameLst>
                                          <p:attrName>ppt_x</p:attrName>
                                        </p:attrNameLst>
                                      </p:cBhvr>
                                      <p:tavLst>
                                        <p:tav tm="0">
                                          <p:val>
                                            <p:strVal val="1+#ppt_w/2"/>
                                          </p:val>
                                        </p:tav>
                                        <p:tav tm="100000">
                                          <p:val>
                                            <p:strVal val="#ppt_x"/>
                                          </p:val>
                                        </p:tav>
                                      </p:tavLst>
                                    </p:anim>
                                    <p:anim calcmode="lin" valueType="num">
                                      <p:cBhvr additive="base">
                                        <p:cTn id="16" dur="500" fill="hold"/>
                                        <p:tgtEl>
                                          <p:spTgt spid="124978"/>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24980"/>
                                        </p:tgtEl>
                                        <p:attrNameLst>
                                          <p:attrName>style.visibility</p:attrName>
                                        </p:attrNameLst>
                                      </p:cBhvr>
                                      <p:to>
                                        <p:strVal val="visible"/>
                                      </p:to>
                                    </p:set>
                                    <p:anim calcmode="lin" valueType="num">
                                      <p:cBhvr additive="base">
                                        <p:cTn id="19" dur="500" fill="hold"/>
                                        <p:tgtEl>
                                          <p:spTgt spid="124980"/>
                                        </p:tgtEl>
                                        <p:attrNameLst>
                                          <p:attrName>ppt_x</p:attrName>
                                        </p:attrNameLst>
                                      </p:cBhvr>
                                      <p:tavLst>
                                        <p:tav tm="0">
                                          <p:val>
                                            <p:strVal val="1+#ppt_w/2"/>
                                          </p:val>
                                        </p:tav>
                                        <p:tav tm="100000">
                                          <p:val>
                                            <p:strVal val="#ppt_x"/>
                                          </p:val>
                                        </p:tav>
                                      </p:tavLst>
                                    </p:anim>
                                    <p:anim calcmode="lin" valueType="num">
                                      <p:cBhvr additive="base">
                                        <p:cTn id="20" dur="500" fill="hold"/>
                                        <p:tgtEl>
                                          <p:spTgt spid="12498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24982"/>
                                        </p:tgtEl>
                                        <p:attrNameLst>
                                          <p:attrName>style.visibility</p:attrName>
                                        </p:attrNameLst>
                                      </p:cBhvr>
                                      <p:to>
                                        <p:strVal val="visible"/>
                                      </p:to>
                                    </p:set>
                                    <p:anim calcmode="lin" valueType="num">
                                      <p:cBhvr additive="base">
                                        <p:cTn id="23" dur="500" fill="hold"/>
                                        <p:tgtEl>
                                          <p:spTgt spid="124982"/>
                                        </p:tgtEl>
                                        <p:attrNameLst>
                                          <p:attrName>ppt_x</p:attrName>
                                        </p:attrNameLst>
                                      </p:cBhvr>
                                      <p:tavLst>
                                        <p:tav tm="0">
                                          <p:val>
                                            <p:strVal val="1+#ppt_w/2"/>
                                          </p:val>
                                        </p:tav>
                                        <p:tav tm="100000">
                                          <p:val>
                                            <p:strVal val="#ppt_x"/>
                                          </p:val>
                                        </p:tav>
                                      </p:tavLst>
                                    </p:anim>
                                    <p:anim calcmode="lin" valueType="num">
                                      <p:cBhvr additive="base">
                                        <p:cTn id="24" dur="500" fill="hold"/>
                                        <p:tgtEl>
                                          <p:spTgt spid="124982"/>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124974"/>
                                        </p:tgtEl>
                                        <p:attrNameLst>
                                          <p:attrName>style.visibility</p:attrName>
                                        </p:attrNameLst>
                                      </p:cBhvr>
                                      <p:to>
                                        <p:strVal val="visible"/>
                                      </p:to>
                                    </p:set>
                                    <p:anim calcmode="lin" valueType="num">
                                      <p:cBhvr additive="base">
                                        <p:cTn id="27" dur="500" fill="hold"/>
                                        <p:tgtEl>
                                          <p:spTgt spid="124974"/>
                                        </p:tgtEl>
                                        <p:attrNameLst>
                                          <p:attrName>ppt_x</p:attrName>
                                        </p:attrNameLst>
                                      </p:cBhvr>
                                      <p:tavLst>
                                        <p:tav tm="0">
                                          <p:val>
                                            <p:strVal val="1+#ppt_w/2"/>
                                          </p:val>
                                        </p:tav>
                                        <p:tav tm="100000">
                                          <p:val>
                                            <p:strVal val="#ppt_x"/>
                                          </p:val>
                                        </p:tav>
                                      </p:tavLst>
                                    </p:anim>
                                    <p:anim calcmode="lin" valueType="num">
                                      <p:cBhvr additive="base">
                                        <p:cTn id="28" dur="500" fill="hold"/>
                                        <p:tgtEl>
                                          <p:spTgt spid="124974"/>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24977"/>
                                        </p:tgtEl>
                                        <p:attrNameLst>
                                          <p:attrName>style.visibility</p:attrName>
                                        </p:attrNameLst>
                                      </p:cBhvr>
                                      <p:to>
                                        <p:strVal val="visible"/>
                                      </p:to>
                                    </p:set>
                                    <p:anim calcmode="lin" valueType="num">
                                      <p:cBhvr additive="base">
                                        <p:cTn id="31" dur="500" fill="hold"/>
                                        <p:tgtEl>
                                          <p:spTgt spid="124977"/>
                                        </p:tgtEl>
                                        <p:attrNameLst>
                                          <p:attrName>ppt_x</p:attrName>
                                        </p:attrNameLst>
                                      </p:cBhvr>
                                      <p:tavLst>
                                        <p:tav tm="0">
                                          <p:val>
                                            <p:strVal val="1+#ppt_w/2"/>
                                          </p:val>
                                        </p:tav>
                                        <p:tav tm="100000">
                                          <p:val>
                                            <p:strVal val="#ppt_x"/>
                                          </p:val>
                                        </p:tav>
                                      </p:tavLst>
                                    </p:anim>
                                    <p:anim calcmode="lin" valueType="num">
                                      <p:cBhvr additive="base">
                                        <p:cTn id="32" dur="500" fill="hold"/>
                                        <p:tgtEl>
                                          <p:spTgt spid="124977"/>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124981"/>
                                        </p:tgtEl>
                                        <p:attrNameLst>
                                          <p:attrName>style.visibility</p:attrName>
                                        </p:attrNameLst>
                                      </p:cBhvr>
                                      <p:to>
                                        <p:strVal val="visible"/>
                                      </p:to>
                                    </p:set>
                                    <p:anim calcmode="lin" valueType="num">
                                      <p:cBhvr additive="base">
                                        <p:cTn id="35" dur="500" fill="hold"/>
                                        <p:tgtEl>
                                          <p:spTgt spid="124981"/>
                                        </p:tgtEl>
                                        <p:attrNameLst>
                                          <p:attrName>ppt_x</p:attrName>
                                        </p:attrNameLst>
                                      </p:cBhvr>
                                      <p:tavLst>
                                        <p:tav tm="0">
                                          <p:val>
                                            <p:strVal val="1+#ppt_w/2"/>
                                          </p:val>
                                        </p:tav>
                                        <p:tav tm="100000">
                                          <p:val>
                                            <p:strVal val="#ppt_x"/>
                                          </p:val>
                                        </p:tav>
                                      </p:tavLst>
                                    </p:anim>
                                    <p:anim calcmode="lin" valueType="num">
                                      <p:cBhvr additive="base">
                                        <p:cTn id="36" dur="500" fill="hold"/>
                                        <p:tgtEl>
                                          <p:spTgt spid="124981"/>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37" presetClass="entr" presetSubtype="0" fill="hold" grpId="0" nodeType="clickEffect">
                                  <p:stCondLst>
                                    <p:cond delay="0"/>
                                  </p:stCondLst>
                                  <p:childTnLst>
                                    <p:set>
                                      <p:cBhvr>
                                        <p:cTn id="40" dur="1" fill="hold">
                                          <p:stCondLst>
                                            <p:cond delay="0"/>
                                          </p:stCondLst>
                                        </p:cTn>
                                        <p:tgtEl>
                                          <p:spTgt spid="124988"/>
                                        </p:tgtEl>
                                        <p:attrNameLst>
                                          <p:attrName>style.visibility</p:attrName>
                                        </p:attrNameLst>
                                      </p:cBhvr>
                                      <p:to>
                                        <p:strVal val="visible"/>
                                      </p:to>
                                    </p:set>
                                    <p:animEffect transition="in" filter="fade">
                                      <p:cBhvr>
                                        <p:cTn id="41" dur="1000"/>
                                        <p:tgtEl>
                                          <p:spTgt spid="124988"/>
                                        </p:tgtEl>
                                      </p:cBhvr>
                                    </p:animEffect>
                                    <p:anim calcmode="lin" valueType="num">
                                      <p:cBhvr>
                                        <p:cTn id="42" dur="1000" fill="hold"/>
                                        <p:tgtEl>
                                          <p:spTgt spid="124988"/>
                                        </p:tgtEl>
                                        <p:attrNameLst>
                                          <p:attrName>ppt_x</p:attrName>
                                        </p:attrNameLst>
                                      </p:cBhvr>
                                      <p:tavLst>
                                        <p:tav tm="0">
                                          <p:val>
                                            <p:strVal val="#ppt_x"/>
                                          </p:val>
                                        </p:tav>
                                        <p:tav tm="100000">
                                          <p:val>
                                            <p:strVal val="#ppt_x"/>
                                          </p:val>
                                        </p:tav>
                                      </p:tavLst>
                                    </p:anim>
                                    <p:anim calcmode="lin" valueType="num">
                                      <p:cBhvr>
                                        <p:cTn id="43" dur="900" decel="100000" fill="hold"/>
                                        <p:tgtEl>
                                          <p:spTgt spid="124988"/>
                                        </p:tgtEl>
                                        <p:attrNameLst>
                                          <p:attrName>ppt_y</p:attrName>
                                        </p:attrNameLst>
                                      </p:cBhvr>
                                      <p:tavLst>
                                        <p:tav tm="0">
                                          <p:val>
                                            <p:strVal val="#ppt_y+1"/>
                                          </p:val>
                                        </p:tav>
                                        <p:tav tm="100000">
                                          <p:val>
                                            <p:strVal val="#ppt_y-.03"/>
                                          </p:val>
                                        </p:tav>
                                      </p:tavLst>
                                    </p:anim>
                                    <p:anim calcmode="lin" valueType="num">
                                      <p:cBhvr>
                                        <p:cTn id="44" dur="100" accel="100000" fill="hold">
                                          <p:stCondLst>
                                            <p:cond delay="900"/>
                                          </p:stCondLst>
                                        </p:cTn>
                                        <p:tgtEl>
                                          <p:spTgt spid="12498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73" grpId="0"/>
      <p:bldP spid="124976" grpId="0"/>
      <p:bldP spid="124978" grpId="0"/>
      <p:bldP spid="124980" grpId="0"/>
      <p:bldP spid="124982" grpId="0"/>
      <p:bldP spid="124988"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Text Box 60">
            <a:extLst>
              <a:ext uri="{FF2B5EF4-FFF2-40B4-BE49-F238E27FC236}">
                <a16:creationId xmlns:a16="http://schemas.microsoft.com/office/drawing/2014/main" id="{12D56942-59D6-42A6-BC93-15D57AA8EE3C}"/>
              </a:ext>
            </a:extLst>
          </p:cNvPr>
          <p:cNvSpPr txBox="1">
            <a:spLocks noChangeArrowheads="1"/>
          </p:cNvSpPr>
          <p:nvPr/>
        </p:nvSpPr>
        <p:spPr bwMode="auto">
          <a:xfrm>
            <a:off x="990600" y="1600200"/>
            <a:ext cx="7239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NAND gates are sometimes called </a:t>
            </a:r>
            <a:r>
              <a:rPr lang="en-US" altLang="zh-CN" b="1"/>
              <a:t>universal</a:t>
            </a:r>
            <a:r>
              <a:rPr lang="en-US" altLang="zh-CN"/>
              <a:t> gates because  they can be used to produce the other basic Boolean functions.  </a:t>
            </a:r>
          </a:p>
        </p:txBody>
      </p:sp>
      <p:sp>
        <p:nvSpPr>
          <p:cNvPr id="40963" name="Rectangle 61">
            <a:extLst>
              <a:ext uri="{FF2B5EF4-FFF2-40B4-BE49-F238E27FC236}">
                <a16:creationId xmlns:a16="http://schemas.microsoft.com/office/drawing/2014/main" id="{EBC529AB-8F05-4BF6-97D4-560270D77ABA}"/>
              </a:ext>
            </a:extLst>
          </p:cNvPr>
          <p:cNvSpPr>
            <a:spLocks noChangeArrowheads="1"/>
          </p:cNvSpPr>
          <p:nvPr/>
        </p:nvSpPr>
        <p:spPr bwMode="auto">
          <a:xfrm>
            <a:off x="914400" y="1143000"/>
            <a:ext cx="2147888"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r>
              <a:rPr lang="en-US" altLang="zh-CN">
                <a:solidFill>
                  <a:srgbClr val="FFFF99"/>
                </a:solidFill>
              </a:rPr>
              <a:t>Universal Gates</a:t>
            </a:r>
          </a:p>
        </p:txBody>
      </p:sp>
      <p:sp>
        <p:nvSpPr>
          <p:cNvPr id="120895" name="Text Box 63">
            <a:extLst>
              <a:ext uri="{FF2B5EF4-FFF2-40B4-BE49-F238E27FC236}">
                <a16:creationId xmlns:a16="http://schemas.microsoft.com/office/drawing/2014/main" id="{3A5FC4BB-7E92-460B-A448-BEE05B0CFFD7}"/>
              </a:ext>
            </a:extLst>
          </p:cNvPr>
          <p:cNvSpPr txBox="1">
            <a:spLocks noChangeArrowheads="1"/>
          </p:cNvSpPr>
          <p:nvPr/>
        </p:nvSpPr>
        <p:spPr bwMode="auto">
          <a:xfrm>
            <a:off x="1524000" y="35052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a:t>Inverter</a:t>
            </a:r>
          </a:p>
        </p:txBody>
      </p:sp>
      <p:grpSp>
        <p:nvGrpSpPr>
          <p:cNvPr id="120896" name="Group 64">
            <a:extLst>
              <a:ext uri="{FF2B5EF4-FFF2-40B4-BE49-F238E27FC236}">
                <a16:creationId xmlns:a16="http://schemas.microsoft.com/office/drawing/2014/main" id="{10C7D857-F83E-471B-A604-8FD36F9CC4A4}"/>
              </a:ext>
            </a:extLst>
          </p:cNvPr>
          <p:cNvGrpSpPr>
            <a:grpSpLocks/>
          </p:cNvGrpSpPr>
          <p:nvPr/>
        </p:nvGrpSpPr>
        <p:grpSpPr bwMode="auto">
          <a:xfrm>
            <a:off x="2590800" y="3048000"/>
            <a:ext cx="304800" cy="336550"/>
            <a:chOff x="624" y="2640"/>
            <a:chExt cx="192" cy="212"/>
          </a:xfrm>
        </p:grpSpPr>
        <p:sp>
          <p:nvSpPr>
            <p:cNvPr id="40985" name="Text Box 65">
              <a:extLst>
                <a:ext uri="{FF2B5EF4-FFF2-40B4-BE49-F238E27FC236}">
                  <a16:creationId xmlns:a16="http://schemas.microsoft.com/office/drawing/2014/main" id="{0C6E87B4-A155-4148-991D-683C296559CC}"/>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40986" name="Line 66">
              <a:extLst>
                <a:ext uri="{FF2B5EF4-FFF2-40B4-BE49-F238E27FC236}">
                  <a16:creationId xmlns:a16="http://schemas.microsoft.com/office/drawing/2014/main" id="{20566141-6721-429B-BE91-332632719EBC}"/>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900" name="Text Box 68">
            <a:extLst>
              <a:ext uri="{FF2B5EF4-FFF2-40B4-BE49-F238E27FC236}">
                <a16:creationId xmlns:a16="http://schemas.microsoft.com/office/drawing/2014/main" id="{75E6D439-0399-4D56-A1C5-3942EE3B651D}"/>
              </a:ext>
            </a:extLst>
          </p:cNvPr>
          <p:cNvSpPr txBox="1">
            <a:spLocks noChangeArrowheads="1"/>
          </p:cNvSpPr>
          <p:nvPr/>
        </p:nvSpPr>
        <p:spPr bwMode="auto">
          <a:xfrm>
            <a:off x="1066800" y="3048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graphicFrame>
        <p:nvGraphicFramePr>
          <p:cNvPr id="120904" name="Object 72">
            <a:extLst>
              <a:ext uri="{FF2B5EF4-FFF2-40B4-BE49-F238E27FC236}">
                <a16:creationId xmlns:a16="http://schemas.microsoft.com/office/drawing/2014/main" id="{41EF6759-42AA-46E7-BDE3-DCA5E64022BC}"/>
              </a:ext>
            </a:extLst>
          </p:cNvPr>
          <p:cNvGraphicFramePr>
            <a:graphicFrameLocks noChangeAspect="1"/>
          </p:cNvGraphicFramePr>
          <p:nvPr/>
        </p:nvGraphicFramePr>
        <p:xfrm>
          <a:off x="1371600" y="2971800"/>
          <a:ext cx="1219200" cy="555625"/>
        </p:xfrm>
        <a:graphic>
          <a:graphicData uri="http://schemas.openxmlformats.org/presentationml/2006/ole">
            <mc:AlternateContent xmlns:mc="http://schemas.openxmlformats.org/markup-compatibility/2006">
              <mc:Choice xmlns:v="urn:schemas-microsoft-com:vml" Requires="v">
                <p:oleObj spid="_x0000_s12338" name="CorelDRAW" r:id="rId4" imgW="863600" imgH="393700" progId="CorelDRAW.Graphic.13">
                  <p:embed/>
                </p:oleObj>
              </mc:Choice>
              <mc:Fallback>
                <p:oleObj name="CorelDRAW" r:id="rId4" imgW="863600" imgH="393700" progId="CorelDRAW.Graphic.13">
                  <p:embed/>
                  <p:pic>
                    <p:nvPicPr>
                      <p:cNvPr id="120904" name="Object 72">
                        <a:extLst>
                          <a:ext uri="{FF2B5EF4-FFF2-40B4-BE49-F238E27FC236}">
                            <a16:creationId xmlns:a16="http://schemas.microsoft.com/office/drawing/2014/main" id="{41EF6759-42AA-46E7-BDE3-DCA5E64022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971800"/>
                        <a:ext cx="12192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20905" name="Object 73">
            <a:extLst>
              <a:ext uri="{FF2B5EF4-FFF2-40B4-BE49-F238E27FC236}">
                <a16:creationId xmlns:a16="http://schemas.microsoft.com/office/drawing/2014/main" id="{7ACF628F-A793-4E52-86BC-41F3A37A3454}"/>
              </a:ext>
            </a:extLst>
          </p:cNvPr>
          <p:cNvGraphicFramePr>
            <a:graphicFrameLocks noChangeAspect="1"/>
          </p:cNvGraphicFramePr>
          <p:nvPr/>
        </p:nvGraphicFramePr>
        <p:xfrm>
          <a:off x="4648200" y="2971800"/>
          <a:ext cx="1828800" cy="554038"/>
        </p:xfrm>
        <a:graphic>
          <a:graphicData uri="http://schemas.openxmlformats.org/presentationml/2006/ole">
            <mc:AlternateContent xmlns:mc="http://schemas.openxmlformats.org/markup-compatibility/2006">
              <mc:Choice xmlns:v="urn:schemas-microsoft-com:vml" Requires="v">
                <p:oleObj spid="_x0000_s12339" name="CorelDRAW" r:id="rId6" imgW="1371600" imgH="419100" progId="CorelDRAW.Graphic.13">
                  <p:embed/>
                </p:oleObj>
              </mc:Choice>
              <mc:Fallback>
                <p:oleObj name="CorelDRAW" r:id="rId6" imgW="1371600" imgH="419100" progId="CorelDRAW.Graphic.13">
                  <p:embed/>
                  <p:pic>
                    <p:nvPicPr>
                      <p:cNvPr id="120905" name="Object 73">
                        <a:extLst>
                          <a:ext uri="{FF2B5EF4-FFF2-40B4-BE49-F238E27FC236}">
                            <a16:creationId xmlns:a16="http://schemas.microsoft.com/office/drawing/2014/main" id="{7ACF628F-A793-4E52-86BC-41F3A37A345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2971800"/>
                        <a:ext cx="1828800"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20906" name="Text Box 74">
            <a:extLst>
              <a:ext uri="{FF2B5EF4-FFF2-40B4-BE49-F238E27FC236}">
                <a16:creationId xmlns:a16="http://schemas.microsoft.com/office/drawing/2014/main" id="{0B4AD2E1-FAD1-4199-B238-1F558D770E90}"/>
              </a:ext>
            </a:extLst>
          </p:cNvPr>
          <p:cNvSpPr txBox="1">
            <a:spLocks noChangeArrowheads="1"/>
          </p:cNvSpPr>
          <p:nvPr/>
        </p:nvSpPr>
        <p:spPr bwMode="auto">
          <a:xfrm>
            <a:off x="4724400" y="35052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a:t>AND gate</a:t>
            </a:r>
          </a:p>
        </p:txBody>
      </p:sp>
      <p:sp>
        <p:nvSpPr>
          <p:cNvPr id="120907" name="Text Box 75">
            <a:extLst>
              <a:ext uri="{FF2B5EF4-FFF2-40B4-BE49-F238E27FC236}">
                <a16:creationId xmlns:a16="http://schemas.microsoft.com/office/drawing/2014/main" id="{6B149CAC-E0E9-4A1E-AE7E-245D2C1E8EE9}"/>
              </a:ext>
            </a:extLst>
          </p:cNvPr>
          <p:cNvSpPr txBox="1">
            <a:spLocks noChangeArrowheads="1"/>
          </p:cNvSpPr>
          <p:nvPr/>
        </p:nvSpPr>
        <p:spPr bwMode="auto">
          <a:xfrm>
            <a:off x="4343400" y="2971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120908" name="Text Box 76">
            <a:extLst>
              <a:ext uri="{FF2B5EF4-FFF2-40B4-BE49-F238E27FC236}">
                <a16:creationId xmlns:a16="http://schemas.microsoft.com/office/drawing/2014/main" id="{4CB2FEBC-0695-4CA0-88E0-E1661C048103}"/>
              </a:ext>
            </a:extLst>
          </p:cNvPr>
          <p:cNvSpPr txBox="1">
            <a:spLocks noChangeArrowheads="1"/>
          </p:cNvSpPr>
          <p:nvPr/>
        </p:nvSpPr>
        <p:spPr bwMode="auto">
          <a:xfrm>
            <a:off x="4343400" y="3200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120910" name="Text Box 78">
            <a:extLst>
              <a:ext uri="{FF2B5EF4-FFF2-40B4-BE49-F238E27FC236}">
                <a16:creationId xmlns:a16="http://schemas.microsoft.com/office/drawing/2014/main" id="{361A6BF8-CB3E-4403-A8F1-72A7007D5F20}"/>
              </a:ext>
            </a:extLst>
          </p:cNvPr>
          <p:cNvSpPr txBox="1">
            <a:spLocks noChangeArrowheads="1"/>
          </p:cNvSpPr>
          <p:nvPr/>
        </p:nvSpPr>
        <p:spPr bwMode="auto">
          <a:xfrm>
            <a:off x="6477000" y="30480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AB</a:t>
            </a:r>
          </a:p>
        </p:txBody>
      </p:sp>
      <p:graphicFrame>
        <p:nvGraphicFramePr>
          <p:cNvPr id="120911" name="Object 79">
            <a:extLst>
              <a:ext uri="{FF2B5EF4-FFF2-40B4-BE49-F238E27FC236}">
                <a16:creationId xmlns:a16="http://schemas.microsoft.com/office/drawing/2014/main" id="{96A59A50-5C7F-43EC-A199-185A33A04D27}"/>
              </a:ext>
            </a:extLst>
          </p:cNvPr>
          <p:cNvGraphicFramePr>
            <a:graphicFrameLocks noChangeAspect="1"/>
          </p:cNvGraphicFramePr>
          <p:nvPr/>
        </p:nvGraphicFramePr>
        <p:xfrm>
          <a:off x="1371600" y="4114800"/>
          <a:ext cx="2133600" cy="1109663"/>
        </p:xfrm>
        <a:graphic>
          <a:graphicData uri="http://schemas.openxmlformats.org/presentationml/2006/ole">
            <mc:AlternateContent xmlns:mc="http://schemas.openxmlformats.org/markup-compatibility/2006">
              <mc:Choice xmlns:v="urn:schemas-microsoft-com:vml" Requires="v">
                <p:oleObj spid="_x0000_s12340" name="CorelDRAW" r:id="rId8" imgW="1485900" imgH="774700" progId="CorelDRAW.Graphic.13">
                  <p:embed/>
                </p:oleObj>
              </mc:Choice>
              <mc:Fallback>
                <p:oleObj name="CorelDRAW" r:id="rId8" imgW="1485900" imgH="774700" progId="CorelDRAW.Graphic.13">
                  <p:embed/>
                  <p:pic>
                    <p:nvPicPr>
                      <p:cNvPr id="120911" name="Object 79">
                        <a:extLst>
                          <a:ext uri="{FF2B5EF4-FFF2-40B4-BE49-F238E27FC236}">
                            <a16:creationId xmlns:a16="http://schemas.microsoft.com/office/drawing/2014/main" id="{96A59A50-5C7F-43EC-A199-185A33A04D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4114800"/>
                        <a:ext cx="21336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20912" name="Text Box 80">
            <a:extLst>
              <a:ext uri="{FF2B5EF4-FFF2-40B4-BE49-F238E27FC236}">
                <a16:creationId xmlns:a16="http://schemas.microsoft.com/office/drawing/2014/main" id="{5C21DEEB-FC18-4145-A243-6859C2ECAA32}"/>
              </a:ext>
            </a:extLst>
          </p:cNvPr>
          <p:cNvSpPr txBox="1">
            <a:spLocks noChangeArrowheads="1"/>
          </p:cNvSpPr>
          <p:nvPr/>
        </p:nvSpPr>
        <p:spPr bwMode="auto">
          <a:xfrm>
            <a:off x="1066800" y="4191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120913" name="Text Box 81">
            <a:extLst>
              <a:ext uri="{FF2B5EF4-FFF2-40B4-BE49-F238E27FC236}">
                <a16:creationId xmlns:a16="http://schemas.microsoft.com/office/drawing/2014/main" id="{E0C92448-99C3-4786-A120-B85A1914A2BD}"/>
              </a:ext>
            </a:extLst>
          </p:cNvPr>
          <p:cNvSpPr txBox="1">
            <a:spLocks noChangeArrowheads="1"/>
          </p:cNvSpPr>
          <p:nvPr/>
        </p:nvSpPr>
        <p:spPr bwMode="auto">
          <a:xfrm>
            <a:off x="1066800" y="476885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120914" name="Text Box 82">
            <a:extLst>
              <a:ext uri="{FF2B5EF4-FFF2-40B4-BE49-F238E27FC236}">
                <a16:creationId xmlns:a16="http://schemas.microsoft.com/office/drawing/2014/main" id="{2B214C51-7C62-4B24-820B-C5FA3EC577E4}"/>
              </a:ext>
            </a:extLst>
          </p:cNvPr>
          <p:cNvSpPr txBox="1">
            <a:spLocks noChangeArrowheads="1"/>
          </p:cNvSpPr>
          <p:nvPr/>
        </p:nvSpPr>
        <p:spPr bwMode="auto">
          <a:xfrm>
            <a:off x="3505200" y="44958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 + B</a:t>
            </a:r>
          </a:p>
        </p:txBody>
      </p:sp>
      <p:sp>
        <p:nvSpPr>
          <p:cNvPr id="120915" name="Text Box 83">
            <a:extLst>
              <a:ext uri="{FF2B5EF4-FFF2-40B4-BE49-F238E27FC236}">
                <a16:creationId xmlns:a16="http://schemas.microsoft.com/office/drawing/2014/main" id="{12E65F95-C996-4F53-A2AE-1A527D614CD1}"/>
              </a:ext>
            </a:extLst>
          </p:cNvPr>
          <p:cNvSpPr txBox="1">
            <a:spLocks noChangeArrowheads="1"/>
          </p:cNvSpPr>
          <p:nvPr/>
        </p:nvSpPr>
        <p:spPr bwMode="auto">
          <a:xfrm>
            <a:off x="1524000" y="5257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a:t>OR gate</a:t>
            </a:r>
          </a:p>
        </p:txBody>
      </p:sp>
      <p:graphicFrame>
        <p:nvGraphicFramePr>
          <p:cNvPr id="120917" name="Object 85">
            <a:extLst>
              <a:ext uri="{FF2B5EF4-FFF2-40B4-BE49-F238E27FC236}">
                <a16:creationId xmlns:a16="http://schemas.microsoft.com/office/drawing/2014/main" id="{D3477630-F55A-4D63-B258-106AA9FB29BD}"/>
              </a:ext>
            </a:extLst>
          </p:cNvPr>
          <p:cNvGraphicFramePr>
            <a:graphicFrameLocks noChangeAspect="1"/>
          </p:cNvGraphicFramePr>
          <p:nvPr/>
        </p:nvGraphicFramePr>
        <p:xfrm>
          <a:off x="4648200" y="4114800"/>
          <a:ext cx="3124200" cy="1109663"/>
        </p:xfrm>
        <a:graphic>
          <a:graphicData uri="http://schemas.openxmlformats.org/presentationml/2006/ole">
            <mc:AlternateContent xmlns:mc="http://schemas.openxmlformats.org/markup-compatibility/2006">
              <mc:Choice xmlns:v="urn:schemas-microsoft-com:vml" Requires="v">
                <p:oleObj spid="_x0000_s12341" name="CorelDRAW" r:id="rId10" imgW="2171700" imgH="774700" progId="CorelDRAW.Graphic.13">
                  <p:embed/>
                </p:oleObj>
              </mc:Choice>
              <mc:Fallback>
                <p:oleObj name="CorelDRAW" r:id="rId10" imgW="2171700" imgH="774700" progId="CorelDRAW.Graphic.13">
                  <p:embed/>
                  <p:pic>
                    <p:nvPicPr>
                      <p:cNvPr id="120917" name="Object 85">
                        <a:extLst>
                          <a:ext uri="{FF2B5EF4-FFF2-40B4-BE49-F238E27FC236}">
                            <a16:creationId xmlns:a16="http://schemas.microsoft.com/office/drawing/2014/main" id="{D3477630-F55A-4D63-B258-106AA9FB29B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8200" y="4114800"/>
                        <a:ext cx="3124200" cy="1109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20918" name="Text Box 86">
            <a:extLst>
              <a:ext uri="{FF2B5EF4-FFF2-40B4-BE49-F238E27FC236}">
                <a16:creationId xmlns:a16="http://schemas.microsoft.com/office/drawing/2014/main" id="{E158F9EC-9ADC-4097-BBE2-67412B0FE888}"/>
              </a:ext>
            </a:extLst>
          </p:cNvPr>
          <p:cNvSpPr txBox="1">
            <a:spLocks noChangeArrowheads="1"/>
          </p:cNvSpPr>
          <p:nvPr/>
        </p:nvSpPr>
        <p:spPr bwMode="auto">
          <a:xfrm>
            <a:off x="4343400" y="4191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120919" name="Text Box 87">
            <a:extLst>
              <a:ext uri="{FF2B5EF4-FFF2-40B4-BE49-F238E27FC236}">
                <a16:creationId xmlns:a16="http://schemas.microsoft.com/office/drawing/2014/main" id="{CE294FEB-6761-46AA-A76C-EC102AB4B63A}"/>
              </a:ext>
            </a:extLst>
          </p:cNvPr>
          <p:cNvSpPr txBox="1">
            <a:spLocks noChangeArrowheads="1"/>
          </p:cNvSpPr>
          <p:nvPr/>
        </p:nvSpPr>
        <p:spPr bwMode="auto">
          <a:xfrm>
            <a:off x="4343400" y="476885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grpSp>
        <p:nvGrpSpPr>
          <p:cNvPr id="120923" name="Group 91">
            <a:extLst>
              <a:ext uri="{FF2B5EF4-FFF2-40B4-BE49-F238E27FC236}">
                <a16:creationId xmlns:a16="http://schemas.microsoft.com/office/drawing/2014/main" id="{313EA84E-5A19-4777-8E4D-2D84071DDF22}"/>
              </a:ext>
            </a:extLst>
          </p:cNvPr>
          <p:cNvGrpSpPr>
            <a:grpSpLocks/>
          </p:cNvGrpSpPr>
          <p:nvPr/>
        </p:nvGrpSpPr>
        <p:grpSpPr bwMode="auto">
          <a:xfrm>
            <a:off x="7772400" y="4464050"/>
            <a:ext cx="762000" cy="336550"/>
            <a:chOff x="4896" y="2812"/>
            <a:chExt cx="480" cy="212"/>
          </a:xfrm>
        </p:grpSpPr>
        <p:sp>
          <p:nvSpPr>
            <p:cNvPr id="40983" name="Text Box 88">
              <a:extLst>
                <a:ext uri="{FF2B5EF4-FFF2-40B4-BE49-F238E27FC236}">
                  <a16:creationId xmlns:a16="http://schemas.microsoft.com/office/drawing/2014/main" id="{C1DE2F27-5598-4F3C-BC76-DF2FEA8E0E49}"/>
                </a:ext>
              </a:extLst>
            </p:cNvPr>
            <p:cNvSpPr txBox="1">
              <a:spLocks noChangeArrowheads="1"/>
            </p:cNvSpPr>
            <p:nvPr/>
          </p:nvSpPr>
          <p:spPr bwMode="auto">
            <a:xfrm>
              <a:off x="4896" y="2812"/>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 + B</a:t>
              </a:r>
            </a:p>
          </p:txBody>
        </p:sp>
        <p:sp>
          <p:nvSpPr>
            <p:cNvPr id="40984" name="Line 89">
              <a:extLst>
                <a:ext uri="{FF2B5EF4-FFF2-40B4-BE49-F238E27FC236}">
                  <a16:creationId xmlns:a16="http://schemas.microsoft.com/office/drawing/2014/main" id="{D50C480A-814B-4633-B9F2-7C5CE5568464}"/>
                </a:ext>
              </a:extLst>
            </p:cNvPr>
            <p:cNvSpPr>
              <a:spLocks noChangeShapeType="1"/>
            </p:cNvSpPr>
            <p:nvPr/>
          </p:nvSpPr>
          <p:spPr bwMode="auto">
            <a:xfrm>
              <a:off x="4944" y="2832"/>
              <a:ext cx="33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0922" name="Text Box 90">
            <a:extLst>
              <a:ext uri="{FF2B5EF4-FFF2-40B4-BE49-F238E27FC236}">
                <a16:creationId xmlns:a16="http://schemas.microsoft.com/office/drawing/2014/main" id="{45B5EAD1-5791-4A6B-9597-CA0EF5D842BF}"/>
              </a:ext>
            </a:extLst>
          </p:cNvPr>
          <p:cNvSpPr txBox="1">
            <a:spLocks noChangeArrowheads="1"/>
          </p:cNvSpPr>
          <p:nvPr/>
        </p:nvSpPr>
        <p:spPr bwMode="auto">
          <a:xfrm>
            <a:off x="4724400" y="52578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a:t>NOR gate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0904"/>
                                        </p:tgtEl>
                                        <p:attrNameLst>
                                          <p:attrName>style.visibility</p:attrName>
                                        </p:attrNameLst>
                                      </p:cBhvr>
                                      <p:to>
                                        <p:strVal val="visible"/>
                                      </p:to>
                                    </p:set>
                                    <p:animEffect transition="in" filter="dissolve">
                                      <p:cBhvr>
                                        <p:cTn id="7" dur="500"/>
                                        <p:tgtEl>
                                          <p:spTgt spid="120904"/>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20900"/>
                                        </p:tgtEl>
                                        <p:attrNameLst>
                                          <p:attrName>style.visibility</p:attrName>
                                        </p:attrNameLst>
                                      </p:cBhvr>
                                      <p:to>
                                        <p:strVal val="visible"/>
                                      </p:to>
                                    </p:set>
                                    <p:anim calcmode="lin" valueType="num">
                                      <p:cBhvr additive="base">
                                        <p:cTn id="11" dur="500" fill="hold"/>
                                        <p:tgtEl>
                                          <p:spTgt spid="120900"/>
                                        </p:tgtEl>
                                        <p:attrNameLst>
                                          <p:attrName>ppt_x</p:attrName>
                                        </p:attrNameLst>
                                      </p:cBhvr>
                                      <p:tavLst>
                                        <p:tav tm="0">
                                          <p:val>
                                            <p:strVal val="0-#ppt_w/2"/>
                                          </p:val>
                                        </p:tav>
                                        <p:tav tm="100000">
                                          <p:val>
                                            <p:strVal val="#ppt_x"/>
                                          </p:val>
                                        </p:tav>
                                      </p:tavLst>
                                    </p:anim>
                                    <p:anim calcmode="lin" valueType="num">
                                      <p:cBhvr additive="base">
                                        <p:cTn id="12" dur="500" fill="hold"/>
                                        <p:tgtEl>
                                          <p:spTgt spid="12090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20896"/>
                                        </p:tgtEl>
                                        <p:attrNameLst>
                                          <p:attrName>style.visibility</p:attrName>
                                        </p:attrNameLst>
                                      </p:cBhvr>
                                      <p:to>
                                        <p:strVal val="visible"/>
                                      </p:to>
                                    </p:set>
                                    <p:anim calcmode="lin" valueType="num">
                                      <p:cBhvr additive="base">
                                        <p:cTn id="15" dur="500" fill="hold"/>
                                        <p:tgtEl>
                                          <p:spTgt spid="120896"/>
                                        </p:tgtEl>
                                        <p:attrNameLst>
                                          <p:attrName>ppt_x</p:attrName>
                                        </p:attrNameLst>
                                      </p:cBhvr>
                                      <p:tavLst>
                                        <p:tav tm="0">
                                          <p:val>
                                            <p:strVal val="0-#ppt_w/2"/>
                                          </p:val>
                                        </p:tav>
                                        <p:tav tm="100000">
                                          <p:val>
                                            <p:strVal val="#ppt_x"/>
                                          </p:val>
                                        </p:tav>
                                      </p:tavLst>
                                    </p:anim>
                                    <p:anim calcmode="lin" valueType="num">
                                      <p:cBhvr additive="base">
                                        <p:cTn id="16" dur="500" fill="hold"/>
                                        <p:tgtEl>
                                          <p:spTgt spid="120896"/>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0895"/>
                                        </p:tgtEl>
                                        <p:attrNameLst>
                                          <p:attrName>style.visibility</p:attrName>
                                        </p:attrNameLst>
                                      </p:cBhvr>
                                      <p:to>
                                        <p:strVal val="visible"/>
                                      </p:to>
                                    </p:set>
                                    <p:animEffect transition="in" filter="wipe(left)">
                                      <p:cBhvr>
                                        <p:cTn id="20" dur="500"/>
                                        <p:tgtEl>
                                          <p:spTgt spid="12089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20905"/>
                                        </p:tgtEl>
                                        <p:attrNameLst>
                                          <p:attrName>style.visibility</p:attrName>
                                        </p:attrNameLst>
                                      </p:cBhvr>
                                      <p:to>
                                        <p:strVal val="visible"/>
                                      </p:to>
                                    </p:set>
                                    <p:animEffect transition="in" filter="dissolve">
                                      <p:cBhvr>
                                        <p:cTn id="25" dur="500"/>
                                        <p:tgtEl>
                                          <p:spTgt spid="120905"/>
                                        </p:tgtEl>
                                      </p:cBhvr>
                                    </p:animEffect>
                                  </p:childTnLst>
                                </p:cTn>
                              </p:par>
                            </p:childTnLst>
                          </p:cTn>
                        </p:par>
                        <p:par>
                          <p:cTn id="26" fill="hold" nodeType="afterGroup">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120907"/>
                                        </p:tgtEl>
                                        <p:attrNameLst>
                                          <p:attrName>style.visibility</p:attrName>
                                        </p:attrNameLst>
                                      </p:cBhvr>
                                      <p:to>
                                        <p:strVal val="visible"/>
                                      </p:to>
                                    </p:set>
                                    <p:anim calcmode="lin" valueType="num">
                                      <p:cBhvr additive="base">
                                        <p:cTn id="29" dur="500" fill="hold"/>
                                        <p:tgtEl>
                                          <p:spTgt spid="120907"/>
                                        </p:tgtEl>
                                        <p:attrNameLst>
                                          <p:attrName>ppt_x</p:attrName>
                                        </p:attrNameLst>
                                      </p:cBhvr>
                                      <p:tavLst>
                                        <p:tav tm="0">
                                          <p:val>
                                            <p:strVal val="0-#ppt_w/2"/>
                                          </p:val>
                                        </p:tav>
                                        <p:tav tm="100000">
                                          <p:val>
                                            <p:strVal val="#ppt_x"/>
                                          </p:val>
                                        </p:tav>
                                      </p:tavLst>
                                    </p:anim>
                                    <p:anim calcmode="lin" valueType="num">
                                      <p:cBhvr additive="base">
                                        <p:cTn id="30" dur="500" fill="hold"/>
                                        <p:tgtEl>
                                          <p:spTgt spid="120907"/>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20908"/>
                                        </p:tgtEl>
                                        <p:attrNameLst>
                                          <p:attrName>style.visibility</p:attrName>
                                        </p:attrNameLst>
                                      </p:cBhvr>
                                      <p:to>
                                        <p:strVal val="visible"/>
                                      </p:to>
                                    </p:set>
                                    <p:anim calcmode="lin" valueType="num">
                                      <p:cBhvr additive="base">
                                        <p:cTn id="33" dur="500" fill="hold"/>
                                        <p:tgtEl>
                                          <p:spTgt spid="120908"/>
                                        </p:tgtEl>
                                        <p:attrNameLst>
                                          <p:attrName>ppt_x</p:attrName>
                                        </p:attrNameLst>
                                      </p:cBhvr>
                                      <p:tavLst>
                                        <p:tav tm="0">
                                          <p:val>
                                            <p:strVal val="0-#ppt_w/2"/>
                                          </p:val>
                                        </p:tav>
                                        <p:tav tm="100000">
                                          <p:val>
                                            <p:strVal val="#ppt_x"/>
                                          </p:val>
                                        </p:tav>
                                      </p:tavLst>
                                    </p:anim>
                                    <p:anim calcmode="lin" valueType="num">
                                      <p:cBhvr additive="base">
                                        <p:cTn id="34" dur="500" fill="hold"/>
                                        <p:tgtEl>
                                          <p:spTgt spid="120908"/>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20910"/>
                                        </p:tgtEl>
                                        <p:attrNameLst>
                                          <p:attrName>style.visibility</p:attrName>
                                        </p:attrNameLst>
                                      </p:cBhvr>
                                      <p:to>
                                        <p:strVal val="visible"/>
                                      </p:to>
                                    </p:set>
                                    <p:anim calcmode="lin" valueType="num">
                                      <p:cBhvr additive="base">
                                        <p:cTn id="37" dur="500" fill="hold"/>
                                        <p:tgtEl>
                                          <p:spTgt spid="120910"/>
                                        </p:tgtEl>
                                        <p:attrNameLst>
                                          <p:attrName>ppt_x</p:attrName>
                                        </p:attrNameLst>
                                      </p:cBhvr>
                                      <p:tavLst>
                                        <p:tav tm="0">
                                          <p:val>
                                            <p:strVal val="0-#ppt_w/2"/>
                                          </p:val>
                                        </p:tav>
                                        <p:tav tm="100000">
                                          <p:val>
                                            <p:strVal val="#ppt_x"/>
                                          </p:val>
                                        </p:tav>
                                      </p:tavLst>
                                    </p:anim>
                                    <p:anim calcmode="lin" valueType="num">
                                      <p:cBhvr additive="base">
                                        <p:cTn id="38" dur="500" fill="hold"/>
                                        <p:tgtEl>
                                          <p:spTgt spid="120910"/>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20906"/>
                                        </p:tgtEl>
                                        <p:attrNameLst>
                                          <p:attrName>style.visibility</p:attrName>
                                        </p:attrNameLst>
                                      </p:cBhvr>
                                      <p:to>
                                        <p:strVal val="visible"/>
                                      </p:to>
                                    </p:set>
                                    <p:animEffect transition="in" filter="wipe(left)">
                                      <p:cBhvr>
                                        <p:cTn id="42" dur="500"/>
                                        <p:tgtEl>
                                          <p:spTgt spid="12090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20911"/>
                                        </p:tgtEl>
                                        <p:attrNameLst>
                                          <p:attrName>style.visibility</p:attrName>
                                        </p:attrNameLst>
                                      </p:cBhvr>
                                      <p:to>
                                        <p:strVal val="visible"/>
                                      </p:to>
                                    </p:set>
                                    <p:animEffect transition="in" filter="dissolve">
                                      <p:cBhvr>
                                        <p:cTn id="47" dur="500"/>
                                        <p:tgtEl>
                                          <p:spTgt spid="120911"/>
                                        </p:tgtEl>
                                      </p:cBhvr>
                                    </p:animEffect>
                                  </p:childTnLst>
                                </p:cTn>
                              </p:par>
                            </p:childTnLst>
                          </p:cTn>
                        </p:par>
                        <p:par>
                          <p:cTn id="48" fill="hold" nodeType="afterGroup">
                            <p:stCondLst>
                              <p:cond delay="500"/>
                            </p:stCondLst>
                            <p:childTnLst>
                              <p:par>
                                <p:cTn id="49" presetID="2" presetClass="entr" presetSubtype="8" fill="hold" grpId="0" nodeType="afterEffect">
                                  <p:stCondLst>
                                    <p:cond delay="0"/>
                                  </p:stCondLst>
                                  <p:childTnLst>
                                    <p:set>
                                      <p:cBhvr>
                                        <p:cTn id="50" dur="1" fill="hold">
                                          <p:stCondLst>
                                            <p:cond delay="0"/>
                                          </p:stCondLst>
                                        </p:cTn>
                                        <p:tgtEl>
                                          <p:spTgt spid="120912"/>
                                        </p:tgtEl>
                                        <p:attrNameLst>
                                          <p:attrName>style.visibility</p:attrName>
                                        </p:attrNameLst>
                                      </p:cBhvr>
                                      <p:to>
                                        <p:strVal val="visible"/>
                                      </p:to>
                                    </p:set>
                                    <p:anim calcmode="lin" valueType="num">
                                      <p:cBhvr additive="base">
                                        <p:cTn id="51" dur="500" fill="hold"/>
                                        <p:tgtEl>
                                          <p:spTgt spid="120912"/>
                                        </p:tgtEl>
                                        <p:attrNameLst>
                                          <p:attrName>ppt_x</p:attrName>
                                        </p:attrNameLst>
                                      </p:cBhvr>
                                      <p:tavLst>
                                        <p:tav tm="0">
                                          <p:val>
                                            <p:strVal val="0-#ppt_w/2"/>
                                          </p:val>
                                        </p:tav>
                                        <p:tav tm="100000">
                                          <p:val>
                                            <p:strVal val="#ppt_x"/>
                                          </p:val>
                                        </p:tav>
                                      </p:tavLst>
                                    </p:anim>
                                    <p:anim calcmode="lin" valueType="num">
                                      <p:cBhvr additive="base">
                                        <p:cTn id="52" dur="500" fill="hold"/>
                                        <p:tgtEl>
                                          <p:spTgt spid="120912"/>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20913"/>
                                        </p:tgtEl>
                                        <p:attrNameLst>
                                          <p:attrName>style.visibility</p:attrName>
                                        </p:attrNameLst>
                                      </p:cBhvr>
                                      <p:to>
                                        <p:strVal val="visible"/>
                                      </p:to>
                                    </p:set>
                                    <p:anim calcmode="lin" valueType="num">
                                      <p:cBhvr additive="base">
                                        <p:cTn id="55" dur="500" fill="hold"/>
                                        <p:tgtEl>
                                          <p:spTgt spid="120913"/>
                                        </p:tgtEl>
                                        <p:attrNameLst>
                                          <p:attrName>ppt_x</p:attrName>
                                        </p:attrNameLst>
                                      </p:cBhvr>
                                      <p:tavLst>
                                        <p:tav tm="0">
                                          <p:val>
                                            <p:strVal val="0-#ppt_w/2"/>
                                          </p:val>
                                        </p:tav>
                                        <p:tav tm="100000">
                                          <p:val>
                                            <p:strVal val="#ppt_x"/>
                                          </p:val>
                                        </p:tav>
                                      </p:tavLst>
                                    </p:anim>
                                    <p:anim calcmode="lin" valueType="num">
                                      <p:cBhvr additive="base">
                                        <p:cTn id="56" dur="500" fill="hold"/>
                                        <p:tgtEl>
                                          <p:spTgt spid="120913"/>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20914"/>
                                        </p:tgtEl>
                                        <p:attrNameLst>
                                          <p:attrName>style.visibility</p:attrName>
                                        </p:attrNameLst>
                                      </p:cBhvr>
                                      <p:to>
                                        <p:strVal val="visible"/>
                                      </p:to>
                                    </p:set>
                                    <p:anim calcmode="lin" valueType="num">
                                      <p:cBhvr additive="base">
                                        <p:cTn id="59" dur="500" fill="hold"/>
                                        <p:tgtEl>
                                          <p:spTgt spid="120914"/>
                                        </p:tgtEl>
                                        <p:attrNameLst>
                                          <p:attrName>ppt_x</p:attrName>
                                        </p:attrNameLst>
                                      </p:cBhvr>
                                      <p:tavLst>
                                        <p:tav tm="0">
                                          <p:val>
                                            <p:strVal val="0-#ppt_w/2"/>
                                          </p:val>
                                        </p:tav>
                                        <p:tav tm="100000">
                                          <p:val>
                                            <p:strVal val="#ppt_x"/>
                                          </p:val>
                                        </p:tav>
                                      </p:tavLst>
                                    </p:anim>
                                    <p:anim calcmode="lin" valueType="num">
                                      <p:cBhvr additive="base">
                                        <p:cTn id="60" dur="500" fill="hold"/>
                                        <p:tgtEl>
                                          <p:spTgt spid="120914"/>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120915"/>
                                        </p:tgtEl>
                                        <p:attrNameLst>
                                          <p:attrName>style.visibility</p:attrName>
                                        </p:attrNameLst>
                                      </p:cBhvr>
                                      <p:to>
                                        <p:strVal val="visible"/>
                                      </p:to>
                                    </p:set>
                                    <p:animEffect transition="in" filter="wipe(left)">
                                      <p:cBhvr>
                                        <p:cTn id="64" dur="500"/>
                                        <p:tgtEl>
                                          <p:spTgt spid="12091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120917"/>
                                        </p:tgtEl>
                                        <p:attrNameLst>
                                          <p:attrName>style.visibility</p:attrName>
                                        </p:attrNameLst>
                                      </p:cBhvr>
                                      <p:to>
                                        <p:strVal val="visible"/>
                                      </p:to>
                                    </p:set>
                                    <p:animEffect transition="in" filter="dissolve">
                                      <p:cBhvr>
                                        <p:cTn id="69" dur="500"/>
                                        <p:tgtEl>
                                          <p:spTgt spid="120917"/>
                                        </p:tgtEl>
                                      </p:cBhvr>
                                    </p:animEffect>
                                  </p:childTnLst>
                                </p:cTn>
                              </p:par>
                            </p:childTnLst>
                          </p:cTn>
                        </p:par>
                        <p:par>
                          <p:cTn id="70" fill="hold" nodeType="afterGroup">
                            <p:stCondLst>
                              <p:cond delay="500"/>
                            </p:stCondLst>
                            <p:childTnLst>
                              <p:par>
                                <p:cTn id="71" presetID="2" presetClass="entr" presetSubtype="8" fill="hold" grpId="0" nodeType="afterEffect">
                                  <p:stCondLst>
                                    <p:cond delay="0"/>
                                  </p:stCondLst>
                                  <p:childTnLst>
                                    <p:set>
                                      <p:cBhvr>
                                        <p:cTn id="72" dur="1" fill="hold">
                                          <p:stCondLst>
                                            <p:cond delay="0"/>
                                          </p:stCondLst>
                                        </p:cTn>
                                        <p:tgtEl>
                                          <p:spTgt spid="120918"/>
                                        </p:tgtEl>
                                        <p:attrNameLst>
                                          <p:attrName>style.visibility</p:attrName>
                                        </p:attrNameLst>
                                      </p:cBhvr>
                                      <p:to>
                                        <p:strVal val="visible"/>
                                      </p:to>
                                    </p:set>
                                    <p:anim calcmode="lin" valueType="num">
                                      <p:cBhvr additive="base">
                                        <p:cTn id="73" dur="500" fill="hold"/>
                                        <p:tgtEl>
                                          <p:spTgt spid="120918"/>
                                        </p:tgtEl>
                                        <p:attrNameLst>
                                          <p:attrName>ppt_x</p:attrName>
                                        </p:attrNameLst>
                                      </p:cBhvr>
                                      <p:tavLst>
                                        <p:tav tm="0">
                                          <p:val>
                                            <p:strVal val="0-#ppt_w/2"/>
                                          </p:val>
                                        </p:tav>
                                        <p:tav tm="100000">
                                          <p:val>
                                            <p:strVal val="#ppt_x"/>
                                          </p:val>
                                        </p:tav>
                                      </p:tavLst>
                                    </p:anim>
                                    <p:anim calcmode="lin" valueType="num">
                                      <p:cBhvr additive="base">
                                        <p:cTn id="74" dur="500" fill="hold"/>
                                        <p:tgtEl>
                                          <p:spTgt spid="120918"/>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120919"/>
                                        </p:tgtEl>
                                        <p:attrNameLst>
                                          <p:attrName>style.visibility</p:attrName>
                                        </p:attrNameLst>
                                      </p:cBhvr>
                                      <p:to>
                                        <p:strVal val="visible"/>
                                      </p:to>
                                    </p:set>
                                    <p:anim calcmode="lin" valueType="num">
                                      <p:cBhvr additive="base">
                                        <p:cTn id="77" dur="500" fill="hold"/>
                                        <p:tgtEl>
                                          <p:spTgt spid="120919"/>
                                        </p:tgtEl>
                                        <p:attrNameLst>
                                          <p:attrName>ppt_x</p:attrName>
                                        </p:attrNameLst>
                                      </p:cBhvr>
                                      <p:tavLst>
                                        <p:tav tm="0">
                                          <p:val>
                                            <p:strVal val="0-#ppt_w/2"/>
                                          </p:val>
                                        </p:tav>
                                        <p:tav tm="100000">
                                          <p:val>
                                            <p:strVal val="#ppt_x"/>
                                          </p:val>
                                        </p:tav>
                                      </p:tavLst>
                                    </p:anim>
                                    <p:anim calcmode="lin" valueType="num">
                                      <p:cBhvr additive="base">
                                        <p:cTn id="78" dur="500" fill="hold"/>
                                        <p:tgtEl>
                                          <p:spTgt spid="120919"/>
                                        </p:tgtEl>
                                        <p:attrNameLst>
                                          <p:attrName>ppt_y</p:attrName>
                                        </p:attrNameLst>
                                      </p:cBhvr>
                                      <p:tavLst>
                                        <p:tav tm="0">
                                          <p:val>
                                            <p:strVal val="#ppt_y"/>
                                          </p:val>
                                        </p:tav>
                                        <p:tav tm="100000">
                                          <p:val>
                                            <p:strVal val="#ppt_y"/>
                                          </p:val>
                                        </p:tav>
                                      </p:tavLst>
                                    </p:anim>
                                  </p:childTnLst>
                                </p:cTn>
                              </p:par>
                              <p:par>
                                <p:cTn id="79" presetID="2" presetClass="entr" presetSubtype="8" fill="hold" nodeType="withEffect">
                                  <p:stCondLst>
                                    <p:cond delay="0"/>
                                  </p:stCondLst>
                                  <p:childTnLst>
                                    <p:set>
                                      <p:cBhvr>
                                        <p:cTn id="80" dur="1" fill="hold">
                                          <p:stCondLst>
                                            <p:cond delay="0"/>
                                          </p:stCondLst>
                                        </p:cTn>
                                        <p:tgtEl>
                                          <p:spTgt spid="120923"/>
                                        </p:tgtEl>
                                        <p:attrNameLst>
                                          <p:attrName>style.visibility</p:attrName>
                                        </p:attrNameLst>
                                      </p:cBhvr>
                                      <p:to>
                                        <p:strVal val="visible"/>
                                      </p:to>
                                    </p:set>
                                    <p:anim calcmode="lin" valueType="num">
                                      <p:cBhvr additive="base">
                                        <p:cTn id="81" dur="500" fill="hold"/>
                                        <p:tgtEl>
                                          <p:spTgt spid="120923"/>
                                        </p:tgtEl>
                                        <p:attrNameLst>
                                          <p:attrName>ppt_x</p:attrName>
                                        </p:attrNameLst>
                                      </p:cBhvr>
                                      <p:tavLst>
                                        <p:tav tm="0">
                                          <p:val>
                                            <p:strVal val="0-#ppt_w/2"/>
                                          </p:val>
                                        </p:tav>
                                        <p:tav tm="100000">
                                          <p:val>
                                            <p:strVal val="#ppt_x"/>
                                          </p:val>
                                        </p:tav>
                                      </p:tavLst>
                                    </p:anim>
                                    <p:anim calcmode="lin" valueType="num">
                                      <p:cBhvr additive="base">
                                        <p:cTn id="82" dur="500" fill="hold"/>
                                        <p:tgtEl>
                                          <p:spTgt spid="120923"/>
                                        </p:tgtEl>
                                        <p:attrNameLst>
                                          <p:attrName>ppt_y</p:attrName>
                                        </p:attrNameLst>
                                      </p:cBhvr>
                                      <p:tavLst>
                                        <p:tav tm="0">
                                          <p:val>
                                            <p:strVal val="#ppt_y"/>
                                          </p:val>
                                        </p:tav>
                                        <p:tav tm="100000">
                                          <p:val>
                                            <p:strVal val="#ppt_y"/>
                                          </p:val>
                                        </p:tav>
                                      </p:tavLst>
                                    </p:anim>
                                  </p:childTnLst>
                                </p:cTn>
                              </p:par>
                            </p:childTnLst>
                          </p:cTn>
                        </p:par>
                        <p:par>
                          <p:cTn id="83" fill="hold" nodeType="afterGroup">
                            <p:stCondLst>
                              <p:cond delay="1000"/>
                            </p:stCondLst>
                            <p:childTnLst>
                              <p:par>
                                <p:cTn id="84" presetID="22" presetClass="entr" presetSubtype="8" fill="hold" grpId="0" nodeType="afterEffect">
                                  <p:stCondLst>
                                    <p:cond delay="0"/>
                                  </p:stCondLst>
                                  <p:childTnLst>
                                    <p:set>
                                      <p:cBhvr>
                                        <p:cTn id="85" dur="1" fill="hold">
                                          <p:stCondLst>
                                            <p:cond delay="0"/>
                                          </p:stCondLst>
                                        </p:cTn>
                                        <p:tgtEl>
                                          <p:spTgt spid="120922"/>
                                        </p:tgtEl>
                                        <p:attrNameLst>
                                          <p:attrName>style.visibility</p:attrName>
                                        </p:attrNameLst>
                                      </p:cBhvr>
                                      <p:to>
                                        <p:strVal val="visible"/>
                                      </p:to>
                                    </p:set>
                                    <p:animEffect transition="in" filter="wipe(left)">
                                      <p:cBhvr>
                                        <p:cTn id="86" dur="500"/>
                                        <p:tgtEl>
                                          <p:spTgt spid="120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95" grpId="0"/>
      <p:bldP spid="120900" grpId="0"/>
      <p:bldP spid="120906" grpId="0"/>
      <p:bldP spid="120907" grpId="0"/>
      <p:bldP spid="120908" grpId="0"/>
      <p:bldP spid="120910" grpId="0"/>
      <p:bldP spid="120912" grpId="0"/>
      <p:bldP spid="120913" grpId="0"/>
      <p:bldP spid="120914" grpId="0"/>
      <p:bldP spid="120915" grpId="0"/>
      <p:bldP spid="120918" grpId="0"/>
      <p:bldP spid="120919" grpId="0"/>
      <p:bldP spid="12092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5">
            <a:extLst>
              <a:ext uri="{FF2B5EF4-FFF2-40B4-BE49-F238E27FC236}">
                <a16:creationId xmlns:a16="http://schemas.microsoft.com/office/drawing/2014/main" id="{1B054114-D0D1-4CB4-9442-E38DEA6FE661}"/>
              </a:ext>
            </a:extLst>
          </p:cNvPr>
          <p:cNvSpPr>
            <a:spLocks noChangeArrowheads="1"/>
          </p:cNvSpPr>
          <p:nvPr/>
        </p:nvSpPr>
        <p:spPr bwMode="auto">
          <a:xfrm>
            <a:off x="914400" y="1143000"/>
            <a:ext cx="1624013"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r>
              <a:rPr lang="en-US" altLang="zh-CN">
                <a:solidFill>
                  <a:srgbClr val="FFFF99"/>
                </a:solidFill>
              </a:rPr>
              <a:t>NOR Logic</a:t>
            </a:r>
          </a:p>
        </p:txBody>
      </p:sp>
      <p:grpSp>
        <p:nvGrpSpPr>
          <p:cNvPr id="43011" name="Group 39">
            <a:extLst>
              <a:ext uri="{FF2B5EF4-FFF2-40B4-BE49-F238E27FC236}">
                <a16:creationId xmlns:a16="http://schemas.microsoft.com/office/drawing/2014/main" id="{F1C9D3D1-C6FB-4448-89BA-A342D5670EA4}"/>
              </a:ext>
            </a:extLst>
          </p:cNvPr>
          <p:cNvGrpSpPr>
            <a:grpSpLocks/>
          </p:cNvGrpSpPr>
          <p:nvPr/>
        </p:nvGrpSpPr>
        <p:grpSpPr bwMode="auto">
          <a:xfrm>
            <a:off x="2286000" y="3263900"/>
            <a:ext cx="304800" cy="336550"/>
            <a:chOff x="1440" y="2056"/>
            <a:chExt cx="192" cy="212"/>
          </a:xfrm>
        </p:grpSpPr>
        <p:sp>
          <p:nvSpPr>
            <p:cNvPr id="43027" name="Text Box 11">
              <a:extLst>
                <a:ext uri="{FF2B5EF4-FFF2-40B4-BE49-F238E27FC236}">
                  <a16:creationId xmlns:a16="http://schemas.microsoft.com/office/drawing/2014/main" id="{1D3BA7F6-4AD8-418F-BB0A-DDC14177B8F6}"/>
                </a:ext>
              </a:extLst>
            </p:cNvPr>
            <p:cNvSpPr txBox="1">
              <a:spLocks noChangeArrowheads="1"/>
            </p:cNvSpPr>
            <p:nvPr/>
          </p:nvSpPr>
          <p:spPr bwMode="auto">
            <a:xfrm>
              <a:off x="1440" y="205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43028" name="Line 12">
              <a:extLst>
                <a:ext uri="{FF2B5EF4-FFF2-40B4-BE49-F238E27FC236}">
                  <a16:creationId xmlns:a16="http://schemas.microsoft.com/office/drawing/2014/main" id="{488F71F1-9716-43AD-8612-BDA650458E3D}"/>
                </a:ext>
              </a:extLst>
            </p:cNvPr>
            <p:cNvSpPr>
              <a:spLocks noChangeShapeType="1"/>
            </p:cNvSpPr>
            <p:nvPr/>
          </p:nvSpPr>
          <p:spPr bwMode="auto">
            <a:xfrm>
              <a:off x="1504" y="2072"/>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012" name="Text Box 14">
            <a:extLst>
              <a:ext uri="{FF2B5EF4-FFF2-40B4-BE49-F238E27FC236}">
                <a16:creationId xmlns:a16="http://schemas.microsoft.com/office/drawing/2014/main" id="{CFF8F8D6-2E57-4F8E-9396-3C30FC25B720}"/>
              </a:ext>
            </a:extLst>
          </p:cNvPr>
          <p:cNvSpPr txBox="1">
            <a:spLocks noChangeArrowheads="1"/>
          </p:cNvSpPr>
          <p:nvPr/>
        </p:nvSpPr>
        <p:spPr bwMode="auto">
          <a:xfrm>
            <a:off x="2286000" y="2895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43013" name="Text Box 16">
            <a:extLst>
              <a:ext uri="{FF2B5EF4-FFF2-40B4-BE49-F238E27FC236}">
                <a16:creationId xmlns:a16="http://schemas.microsoft.com/office/drawing/2014/main" id="{BA38CE24-8A09-4D9C-B6A4-DF07D3FA6AA6}"/>
              </a:ext>
            </a:extLst>
          </p:cNvPr>
          <p:cNvSpPr txBox="1">
            <a:spLocks noChangeArrowheads="1"/>
          </p:cNvSpPr>
          <p:nvPr/>
        </p:nvSpPr>
        <p:spPr bwMode="auto">
          <a:xfrm>
            <a:off x="2286000" y="40132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43014" name="Text Box 18">
            <a:extLst>
              <a:ext uri="{FF2B5EF4-FFF2-40B4-BE49-F238E27FC236}">
                <a16:creationId xmlns:a16="http://schemas.microsoft.com/office/drawing/2014/main" id="{D5E64D29-D713-4063-AEF3-FFCCB6B05813}"/>
              </a:ext>
            </a:extLst>
          </p:cNvPr>
          <p:cNvSpPr txBox="1">
            <a:spLocks noChangeArrowheads="1"/>
          </p:cNvSpPr>
          <p:nvPr/>
        </p:nvSpPr>
        <p:spPr bwMode="auto">
          <a:xfrm>
            <a:off x="2286000" y="3657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43015" name="Line 19">
            <a:extLst>
              <a:ext uri="{FF2B5EF4-FFF2-40B4-BE49-F238E27FC236}">
                <a16:creationId xmlns:a16="http://schemas.microsoft.com/office/drawing/2014/main" id="{60E0BD1F-B811-4E93-9BCC-2BA19F158BB6}"/>
              </a:ext>
            </a:extLst>
          </p:cNvPr>
          <p:cNvSpPr>
            <a:spLocks noChangeShapeType="1"/>
          </p:cNvSpPr>
          <p:nvPr/>
        </p:nvSpPr>
        <p:spPr bwMode="auto">
          <a:xfrm>
            <a:off x="2381250" y="3697288"/>
            <a:ext cx="152400"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16" name="Text Box 31">
            <a:extLst>
              <a:ext uri="{FF2B5EF4-FFF2-40B4-BE49-F238E27FC236}">
                <a16:creationId xmlns:a16="http://schemas.microsoft.com/office/drawing/2014/main" id="{A5C09613-D192-4F41-8DB6-6A495A76A0D4}"/>
              </a:ext>
            </a:extLst>
          </p:cNvPr>
          <p:cNvSpPr txBox="1">
            <a:spLocks noChangeArrowheads="1"/>
          </p:cNvSpPr>
          <p:nvPr/>
        </p:nvSpPr>
        <p:spPr bwMode="auto">
          <a:xfrm>
            <a:off x="5492750" y="329565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X =</a:t>
            </a:r>
          </a:p>
        </p:txBody>
      </p:sp>
      <p:sp>
        <p:nvSpPr>
          <p:cNvPr id="127012" name="Text Box 36">
            <a:extLst>
              <a:ext uri="{FF2B5EF4-FFF2-40B4-BE49-F238E27FC236}">
                <a16:creationId xmlns:a16="http://schemas.microsoft.com/office/drawing/2014/main" id="{7840502C-8059-4A76-8444-03A1E04F3107}"/>
              </a:ext>
            </a:extLst>
          </p:cNvPr>
          <p:cNvSpPr txBox="1">
            <a:spLocks noChangeArrowheads="1"/>
          </p:cNvSpPr>
          <p:nvPr/>
        </p:nvSpPr>
        <p:spPr bwMode="auto">
          <a:xfrm>
            <a:off x="1066800" y="4648200"/>
            <a:ext cx="7162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Again, the logic is easy to read if you cancel the two connected bubbles on a line. </a:t>
            </a:r>
          </a:p>
        </p:txBody>
      </p:sp>
      <p:grpSp>
        <p:nvGrpSpPr>
          <p:cNvPr id="43018" name="Group 45">
            <a:extLst>
              <a:ext uri="{FF2B5EF4-FFF2-40B4-BE49-F238E27FC236}">
                <a16:creationId xmlns:a16="http://schemas.microsoft.com/office/drawing/2014/main" id="{6CC0513E-C3C6-4978-84C8-040C4CAC49F3}"/>
              </a:ext>
            </a:extLst>
          </p:cNvPr>
          <p:cNvGrpSpPr>
            <a:grpSpLocks/>
          </p:cNvGrpSpPr>
          <p:nvPr/>
        </p:nvGrpSpPr>
        <p:grpSpPr bwMode="auto">
          <a:xfrm>
            <a:off x="990600" y="1600200"/>
            <a:ext cx="7010400" cy="1200150"/>
            <a:chOff x="624" y="1008"/>
            <a:chExt cx="4416" cy="756"/>
          </a:xfrm>
        </p:grpSpPr>
        <p:sp>
          <p:nvSpPr>
            <p:cNvPr id="43023" name="Text Box 4">
              <a:extLst>
                <a:ext uri="{FF2B5EF4-FFF2-40B4-BE49-F238E27FC236}">
                  <a16:creationId xmlns:a16="http://schemas.microsoft.com/office/drawing/2014/main" id="{594986D0-9BFE-48C9-87AD-EA26E3F78AEE}"/>
                </a:ext>
              </a:extLst>
            </p:cNvPr>
            <p:cNvSpPr txBox="1">
              <a:spLocks noChangeArrowheads="1"/>
            </p:cNvSpPr>
            <p:nvPr/>
          </p:nvSpPr>
          <p:spPr bwMode="auto">
            <a:xfrm>
              <a:off x="624" y="1008"/>
              <a:ext cx="4416"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 Alternatively, DeMorgan</a:t>
              </a:r>
              <a:r>
                <a:rPr lang="zh-CN" altLang="en-US">
                  <a:latin typeface="Arial" panose="020B0604020202020204" pitchFamily="34" charset="0"/>
                </a:rPr>
                <a:t>’</a:t>
              </a:r>
              <a:r>
                <a:rPr lang="en-US" altLang="zh-CN"/>
                <a:t>s theorem can be written as  </a:t>
              </a:r>
              <a:r>
                <a:rPr lang="en-US" altLang="zh-CN" i="1"/>
                <a:t>A + B = A</a:t>
              </a:r>
              <a:r>
                <a:rPr lang="en-US" altLang="zh-CN" sz="800" i="1"/>
                <a:t> </a:t>
              </a:r>
              <a:r>
                <a:rPr lang="en-US" altLang="zh-CN" i="1"/>
                <a:t>B</a:t>
              </a:r>
              <a:r>
                <a:rPr lang="en-US" altLang="zh-CN"/>
                <a:t>. By using equivalent symbols, it is simpler to read the logic of POS forms. For example, </a:t>
              </a:r>
            </a:p>
          </p:txBody>
        </p:sp>
        <p:sp>
          <p:nvSpPr>
            <p:cNvPr id="43024" name="Line 7">
              <a:extLst>
                <a:ext uri="{FF2B5EF4-FFF2-40B4-BE49-F238E27FC236}">
                  <a16:creationId xmlns:a16="http://schemas.microsoft.com/office/drawing/2014/main" id="{FC3AE85E-E3E1-49B6-A837-D7C3BCCB644E}"/>
                </a:ext>
              </a:extLst>
            </p:cNvPr>
            <p:cNvSpPr>
              <a:spLocks noChangeShapeType="1"/>
            </p:cNvSpPr>
            <p:nvPr/>
          </p:nvSpPr>
          <p:spPr bwMode="auto">
            <a:xfrm>
              <a:off x="1368" y="127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5" name="Line 8">
              <a:extLst>
                <a:ext uri="{FF2B5EF4-FFF2-40B4-BE49-F238E27FC236}">
                  <a16:creationId xmlns:a16="http://schemas.microsoft.com/office/drawing/2014/main" id="{2285BF9A-7AD3-42AC-B669-A909927605DA}"/>
                </a:ext>
              </a:extLst>
            </p:cNvPr>
            <p:cNvSpPr>
              <a:spLocks noChangeShapeType="1"/>
            </p:cNvSpPr>
            <p:nvPr/>
          </p:nvSpPr>
          <p:spPr bwMode="auto">
            <a:xfrm>
              <a:off x="1520" y="1272"/>
              <a:ext cx="9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26" name="Line 37">
              <a:extLst>
                <a:ext uri="{FF2B5EF4-FFF2-40B4-BE49-F238E27FC236}">
                  <a16:creationId xmlns:a16="http://schemas.microsoft.com/office/drawing/2014/main" id="{56F21EA1-723B-47B5-AD6B-6E9F29CB4DFE}"/>
                </a:ext>
              </a:extLst>
            </p:cNvPr>
            <p:cNvSpPr>
              <a:spLocks noChangeShapeType="1"/>
            </p:cNvSpPr>
            <p:nvPr/>
          </p:nvSpPr>
          <p:spPr bwMode="auto">
            <a:xfrm>
              <a:off x="720" y="1272"/>
              <a:ext cx="4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43019" name="Object 38">
            <a:extLst>
              <a:ext uri="{FF2B5EF4-FFF2-40B4-BE49-F238E27FC236}">
                <a16:creationId xmlns:a16="http://schemas.microsoft.com/office/drawing/2014/main" id="{5129865A-A119-43A7-A1EF-826091833007}"/>
              </a:ext>
            </a:extLst>
          </p:cNvPr>
          <p:cNvGraphicFramePr>
            <a:graphicFrameLocks noChangeAspect="1"/>
          </p:cNvGraphicFramePr>
          <p:nvPr/>
        </p:nvGraphicFramePr>
        <p:xfrm>
          <a:off x="2667000" y="2895600"/>
          <a:ext cx="3059113" cy="1435100"/>
        </p:xfrm>
        <a:graphic>
          <a:graphicData uri="http://schemas.openxmlformats.org/presentationml/2006/ole">
            <mc:AlternateContent xmlns:mc="http://schemas.openxmlformats.org/markup-compatibility/2006">
              <mc:Choice xmlns:v="urn:schemas-microsoft-com:vml" Requires="v">
                <p:oleObj spid="_x0000_s13326" name="CorelDRAW" r:id="rId4" imgW="1397000" imgH="647700" progId="CorelDRAW.Graphic.13">
                  <p:embed/>
                </p:oleObj>
              </mc:Choice>
              <mc:Fallback>
                <p:oleObj name="CorelDRAW" r:id="rId4" imgW="1397000" imgH="647700" progId="CorelDRAW.Graphic.13">
                  <p:embed/>
                  <p:pic>
                    <p:nvPicPr>
                      <p:cNvPr id="43019" name="Object 38">
                        <a:extLst>
                          <a:ext uri="{FF2B5EF4-FFF2-40B4-BE49-F238E27FC236}">
                            <a16:creationId xmlns:a16="http://schemas.microsoft.com/office/drawing/2014/main" id="{5129865A-A119-43A7-A1EF-8260918330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895600"/>
                        <a:ext cx="3059113" cy="143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27000" name="Text Box 24">
            <a:extLst>
              <a:ext uri="{FF2B5EF4-FFF2-40B4-BE49-F238E27FC236}">
                <a16:creationId xmlns:a16="http://schemas.microsoft.com/office/drawing/2014/main" id="{A9290513-DF73-4158-A11C-0BE09E278C19}"/>
              </a:ext>
            </a:extLst>
          </p:cNvPr>
          <p:cNvSpPr txBox="1">
            <a:spLocks noChangeArrowheads="1"/>
          </p:cNvSpPr>
          <p:nvPr/>
        </p:nvSpPr>
        <p:spPr bwMode="auto">
          <a:xfrm>
            <a:off x="5949950" y="3295650"/>
            <a:ext cx="15176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a:solidFill>
                  <a:srgbClr val="FF0000"/>
                </a:solidFill>
                <a:latin typeface="Arial" panose="020B0604020202020204" pitchFamily="34" charset="0"/>
              </a:rPr>
              <a:t>(</a:t>
            </a:r>
            <a:r>
              <a:rPr lang="en-US" altLang="zh-CN" sz="1600" i="1">
                <a:solidFill>
                  <a:srgbClr val="FF0000"/>
                </a:solidFill>
                <a:latin typeface="Arial" panose="020B0604020202020204" pitchFamily="34" charset="0"/>
              </a:rPr>
              <a:t>A + B</a:t>
            </a:r>
            <a:r>
              <a:rPr lang="en-US" altLang="zh-CN" sz="1600">
                <a:solidFill>
                  <a:srgbClr val="FF0000"/>
                </a:solidFill>
                <a:latin typeface="Arial" panose="020B0604020202020204" pitchFamily="34" charset="0"/>
              </a:rPr>
              <a:t>)(</a:t>
            </a:r>
            <a:r>
              <a:rPr lang="en-US" altLang="zh-CN" sz="1600" i="1">
                <a:solidFill>
                  <a:srgbClr val="FF0000"/>
                </a:solidFill>
                <a:latin typeface="Arial" panose="020B0604020202020204" pitchFamily="34" charset="0"/>
              </a:rPr>
              <a:t>A + C</a:t>
            </a:r>
            <a:r>
              <a:rPr lang="en-US" altLang="zh-CN" sz="1600">
                <a:solidFill>
                  <a:srgbClr val="FF0000"/>
                </a:solidFill>
                <a:latin typeface="Arial" panose="020B0604020202020204" pitchFamily="34" charset="0"/>
              </a:rPr>
              <a:t>)</a:t>
            </a:r>
            <a:endParaRPr lang="en-US" altLang="zh-CN" sz="1600" i="1">
              <a:solidFill>
                <a:srgbClr val="FF0000"/>
              </a:solidFill>
              <a:latin typeface="Arial" panose="020B0604020202020204" pitchFamily="34" charset="0"/>
            </a:endParaRPr>
          </a:p>
        </p:txBody>
      </p:sp>
      <p:sp>
        <p:nvSpPr>
          <p:cNvPr id="127019" name="Line 43">
            <a:extLst>
              <a:ext uri="{FF2B5EF4-FFF2-40B4-BE49-F238E27FC236}">
                <a16:creationId xmlns:a16="http://schemas.microsoft.com/office/drawing/2014/main" id="{F7F27D05-CF3C-4A4F-9114-7860DD92EC1E}"/>
              </a:ext>
            </a:extLst>
          </p:cNvPr>
          <p:cNvSpPr>
            <a:spLocks noChangeShapeType="1"/>
          </p:cNvSpPr>
          <p:nvPr/>
        </p:nvSpPr>
        <p:spPr bwMode="auto">
          <a:xfrm>
            <a:off x="6477000" y="3325813"/>
            <a:ext cx="152400"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7020" name="Line 44">
            <a:extLst>
              <a:ext uri="{FF2B5EF4-FFF2-40B4-BE49-F238E27FC236}">
                <a16:creationId xmlns:a16="http://schemas.microsoft.com/office/drawing/2014/main" id="{ACA80B64-404A-46BD-B1D1-4DDFB5026BBE}"/>
              </a:ext>
            </a:extLst>
          </p:cNvPr>
          <p:cNvSpPr>
            <a:spLocks noChangeShapeType="1"/>
          </p:cNvSpPr>
          <p:nvPr/>
        </p:nvSpPr>
        <p:spPr bwMode="auto">
          <a:xfrm>
            <a:off x="6737350" y="3325813"/>
            <a:ext cx="152400"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7000"/>
                                        </p:tgtEl>
                                        <p:attrNameLst>
                                          <p:attrName>style.visibility</p:attrName>
                                        </p:attrNameLst>
                                      </p:cBhvr>
                                      <p:to>
                                        <p:strVal val="visible"/>
                                      </p:to>
                                    </p:set>
                                    <p:anim calcmode="lin" valueType="num">
                                      <p:cBhvr additive="base">
                                        <p:cTn id="7" dur="500" fill="hold"/>
                                        <p:tgtEl>
                                          <p:spTgt spid="127000"/>
                                        </p:tgtEl>
                                        <p:attrNameLst>
                                          <p:attrName>ppt_x</p:attrName>
                                        </p:attrNameLst>
                                      </p:cBhvr>
                                      <p:tavLst>
                                        <p:tav tm="0">
                                          <p:val>
                                            <p:strVal val="1+#ppt_w/2"/>
                                          </p:val>
                                        </p:tav>
                                        <p:tav tm="100000">
                                          <p:val>
                                            <p:strVal val="#ppt_x"/>
                                          </p:val>
                                        </p:tav>
                                      </p:tavLst>
                                    </p:anim>
                                    <p:anim calcmode="lin" valueType="num">
                                      <p:cBhvr additive="base">
                                        <p:cTn id="8" dur="500" fill="hold"/>
                                        <p:tgtEl>
                                          <p:spTgt spid="12700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7019"/>
                                        </p:tgtEl>
                                        <p:attrNameLst>
                                          <p:attrName>style.visibility</p:attrName>
                                        </p:attrNameLst>
                                      </p:cBhvr>
                                      <p:to>
                                        <p:strVal val="visible"/>
                                      </p:to>
                                    </p:set>
                                    <p:anim calcmode="lin" valueType="num">
                                      <p:cBhvr additive="base">
                                        <p:cTn id="11" dur="500" fill="hold"/>
                                        <p:tgtEl>
                                          <p:spTgt spid="127019"/>
                                        </p:tgtEl>
                                        <p:attrNameLst>
                                          <p:attrName>ppt_x</p:attrName>
                                        </p:attrNameLst>
                                      </p:cBhvr>
                                      <p:tavLst>
                                        <p:tav tm="0">
                                          <p:val>
                                            <p:strVal val="1+#ppt_w/2"/>
                                          </p:val>
                                        </p:tav>
                                        <p:tav tm="100000">
                                          <p:val>
                                            <p:strVal val="#ppt_x"/>
                                          </p:val>
                                        </p:tav>
                                      </p:tavLst>
                                    </p:anim>
                                    <p:anim calcmode="lin" valueType="num">
                                      <p:cBhvr additive="base">
                                        <p:cTn id="12" dur="500" fill="hold"/>
                                        <p:tgtEl>
                                          <p:spTgt spid="127019"/>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27020"/>
                                        </p:tgtEl>
                                        <p:attrNameLst>
                                          <p:attrName>style.visibility</p:attrName>
                                        </p:attrNameLst>
                                      </p:cBhvr>
                                      <p:to>
                                        <p:strVal val="visible"/>
                                      </p:to>
                                    </p:set>
                                    <p:anim calcmode="lin" valueType="num">
                                      <p:cBhvr additive="base">
                                        <p:cTn id="15" dur="500" fill="hold"/>
                                        <p:tgtEl>
                                          <p:spTgt spid="127020"/>
                                        </p:tgtEl>
                                        <p:attrNameLst>
                                          <p:attrName>ppt_x</p:attrName>
                                        </p:attrNameLst>
                                      </p:cBhvr>
                                      <p:tavLst>
                                        <p:tav tm="0">
                                          <p:val>
                                            <p:strVal val="1+#ppt_w/2"/>
                                          </p:val>
                                        </p:tav>
                                        <p:tav tm="100000">
                                          <p:val>
                                            <p:strVal val="#ppt_x"/>
                                          </p:val>
                                        </p:tav>
                                      </p:tavLst>
                                    </p:anim>
                                    <p:anim calcmode="lin" valueType="num">
                                      <p:cBhvr additive="base">
                                        <p:cTn id="16" dur="500" fill="hold"/>
                                        <p:tgtEl>
                                          <p:spTgt spid="127020"/>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37" presetClass="entr" presetSubtype="0" fill="hold" grpId="0" nodeType="clickEffect">
                                  <p:stCondLst>
                                    <p:cond delay="0"/>
                                  </p:stCondLst>
                                  <p:childTnLst>
                                    <p:set>
                                      <p:cBhvr>
                                        <p:cTn id="20" dur="1" fill="hold">
                                          <p:stCondLst>
                                            <p:cond delay="0"/>
                                          </p:stCondLst>
                                        </p:cTn>
                                        <p:tgtEl>
                                          <p:spTgt spid="127012"/>
                                        </p:tgtEl>
                                        <p:attrNameLst>
                                          <p:attrName>style.visibility</p:attrName>
                                        </p:attrNameLst>
                                      </p:cBhvr>
                                      <p:to>
                                        <p:strVal val="visible"/>
                                      </p:to>
                                    </p:set>
                                    <p:animEffect transition="in" filter="fade">
                                      <p:cBhvr>
                                        <p:cTn id="21" dur="1000"/>
                                        <p:tgtEl>
                                          <p:spTgt spid="127012"/>
                                        </p:tgtEl>
                                      </p:cBhvr>
                                    </p:animEffect>
                                    <p:anim calcmode="lin" valueType="num">
                                      <p:cBhvr>
                                        <p:cTn id="22" dur="1000" fill="hold"/>
                                        <p:tgtEl>
                                          <p:spTgt spid="127012"/>
                                        </p:tgtEl>
                                        <p:attrNameLst>
                                          <p:attrName>ppt_x</p:attrName>
                                        </p:attrNameLst>
                                      </p:cBhvr>
                                      <p:tavLst>
                                        <p:tav tm="0">
                                          <p:val>
                                            <p:strVal val="#ppt_x"/>
                                          </p:val>
                                        </p:tav>
                                        <p:tav tm="100000">
                                          <p:val>
                                            <p:strVal val="#ppt_x"/>
                                          </p:val>
                                        </p:tav>
                                      </p:tavLst>
                                    </p:anim>
                                    <p:anim calcmode="lin" valueType="num">
                                      <p:cBhvr>
                                        <p:cTn id="23" dur="900" decel="100000" fill="hold"/>
                                        <p:tgtEl>
                                          <p:spTgt spid="127012"/>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1270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012" grpId="0"/>
      <p:bldP spid="127000"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Text Box 4">
            <a:extLst>
              <a:ext uri="{FF2B5EF4-FFF2-40B4-BE49-F238E27FC236}">
                <a16:creationId xmlns:a16="http://schemas.microsoft.com/office/drawing/2014/main" id="{A54016B7-01D2-49A0-BC66-AC49A8E409DB}"/>
              </a:ext>
            </a:extLst>
          </p:cNvPr>
          <p:cNvSpPr txBox="1">
            <a:spLocks noChangeArrowheads="1"/>
          </p:cNvSpPr>
          <p:nvPr/>
        </p:nvSpPr>
        <p:spPr bwMode="auto">
          <a:xfrm>
            <a:off x="990600" y="1600200"/>
            <a:ext cx="7239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NOR gates are also </a:t>
            </a:r>
            <a:r>
              <a:rPr lang="en-US" altLang="zh-CN" b="1"/>
              <a:t>universal</a:t>
            </a:r>
            <a:r>
              <a:rPr lang="en-US" altLang="zh-CN"/>
              <a:t> gates and can form all of the basic gates.  </a:t>
            </a:r>
          </a:p>
        </p:txBody>
      </p:sp>
      <p:sp>
        <p:nvSpPr>
          <p:cNvPr id="45059" name="Rectangle 5">
            <a:extLst>
              <a:ext uri="{FF2B5EF4-FFF2-40B4-BE49-F238E27FC236}">
                <a16:creationId xmlns:a16="http://schemas.microsoft.com/office/drawing/2014/main" id="{3213AD6B-33A5-4A80-9BCC-B2584A383F6B}"/>
              </a:ext>
            </a:extLst>
          </p:cNvPr>
          <p:cNvSpPr>
            <a:spLocks noChangeArrowheads="1"/>
          </p:cNvSpPr>
          <p:nvPr/>
        </p:nvSpPr>
        <p:spPr bwMode="auto">
          <a:xfrm>
            <a:off x="914400" y="1143000"/>
            <a:ext cx="2147888"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r>
              <a:rPr lang="en-US" altLang="zh-CN">
                <a:solidFill>
                  <a:srgbClr val="FFFF99"/>
                </a:solidFill>
              </a:rPr>
              <a:t>Universal Gates</a:t>
            </a:r>
          </a:p>
        </p:txBody>
      </p:sp>
      <p:sp>
        <p:nvSpPr>
          <p:cNvPr id="122886" name="Text Box 6">
            <a:extLst>
              <a:ext uri="{FF2B5EF4-FFF2-40B4-BE49-F238E27FC236}">
                <a16:creationId xmlns:a16="http://schemas.microsoft.com/office/drawing/2014/main" id="{9156170B-06BF-41C9-BCCE-019475972552}"/>
              </a:ext>
            </a:extLst>
          </p:cNvPr>
          <p:cNvSpPr txBox="1">
            <a:spLocks noChangeArrowheads="1"/>
          </p:cNvSpPr>
          <p:nvPr/>
        </p:nvSpPr>
        <p:spPr bwMode="auto">
          <a:xfrm>
            <a:off x="1524000" y="32004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a:t>Inverter</a:t>
            </a:r>
          </a:p>
        </p:txBody>
      </p:sp>
      <p:grpSp>
        <p:nvGrpSpPr>
          <p:cNvPr id="122887" name="Group 7">
            <a:extLst>
              <a:ext uri="{FF2B5EF4-FFF2-40B4-BE49-F238E27FC236}">
                <a16:creationId xmlns:a16="http://schemas.microsoft.com/office/drawing/2014/main" id="{D5F4E0DB-C6AF-4DFB-BA0D-477D164119B6}"/>
              </a:ext>
            </a:extLst>
          </p:cNvPr>
          <p:cNvGrpSpPr>
            <a:grpSpLocks/>
          </p:cNvGrpSpPr>
          <p:nvPr/>
        </p:nvGrpSpPr>
        <p:grpSpPr bwMode="auto">
          <a:xfrm>
            <a:off x="2590800" y="2743200"/>
            <a:ext cx="304800" cy="336550"/>
            <a:chOff x="624" y="2640"/>
            <a:chExt cx="192" cy="212"/>
          </a:xfrm>
        </p:grpSpPr>
        <p:sp>
          <p:nvSpPr>
            <p:cNvPr id="45080" name="Text Box 8">
              <a:extLst>
                <a:ext uri="{FF2B5EF4-FFF2-40B4-BE49-F238E27FC236}">
                  <a16:creationId xmlns:a16="http://schemas.microsoft.com/office/drawing/2014/main" id="{28F78D20-AF0A-44D6-8FF9-8A4B167AA955}"/>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45081" name="Line 9">
              <a:extLst>
                <a:ext uri="{FF2B5EF4-FFF2-40B4-BE49-F238E27FC236}">
                  <a16:creationId xmlns:a16="http://schemas.microsoft.com/office/drawing/2014/main" id="{FB4C0AF4-5FCF-4740-8999-A1076D5BFF3B}"/>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22890" name="Text Box 10">
            <a:extLst>
              <a:ext uri="{FF2B5EF4-FFF2-40B4-BE49-F238E27FC236}">
                <a16:creationId xmlns:a16="http://schemas.microsoft.com/office/drawing/2014/main" id="{5FF982D4-3631-4F84-B40D-CBFFE9B55BD2}"/>
              </a:ext>
            </a:extLst>
          </p:cNvPr>
          <p:cNvSpPr txBox="1">
            <a:spLocks noChangeArrowheads="1"/>
          </p:cNvSpPr>
          <p:nvPr/>
        </p:nvSpPr>
        <p:spPr bwMode="auto">
          <a:xfrm>
            <a:off x="1066800" y="27432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122893" name="Text Box 13">
            <a:extLst>
              <a:ext uri="{FF2B5EF4-FFF2-40B4-BE49-F238E27FC236}">
                <a16:creationId xmlns:a16="http://schemas.microsoft.com/office/drawing/2014/main" id="{621A42C1-0EEE-4D5B-97AE-88DBD1C7C927}"/>
              </a:ext>
            </a:extLst>
          </p:cNvPr>
          <p:cNvSpPr txBox="1">
            <a:spLocks noChangeArrowheads="1"/>
          </p:cNvSpPr>
          <p:nvPr/>
        </p:nvSpPr>
        <p:spPr bwMode="auto">
          <a:xfrm>
            <a:off x="4724400" y="32004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a:t>OR gate</a:t>
            </a:r>
          </a:p>
        </p:txBody>
      </p:sp>
      <p:sp>
        <p:nvSpPr>
          <p:cNvPr id="122894" name="Text Box 14">
            <a:extLst>
              <a:ext uri="{FF2B5EF4-FFF2-40B4-BE49-F238E27FC236}">
                <a16:creationId xmlns:a16="http://schemas.microsoft.com/office/drawing/2014/main" id="{218D567C-225B-479F-AA72-632B5EC01318}"/>
              </a:ext>
            </a:extLst>
          </p:cNvPr>
          <p:cNvSpPr txBox="1">
            <a:spLocks noChangeArrowheads="1"/>
          </p:cNvSpPr>
          <p:nvPr/>
        </p:nvSpPr>
        <p:spPr bwMode="auto">
          <a:xfrm>
            <a:off x="4343400" y="2667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122895" name="Text Box 15">
            <a:extLst>
              <a:ext uri="{FF2B5EF4-FFF2-40B4-BE49-F238E27FC236}">
                <a16:creationId xmlns:a16="http://schemas.microsoft.com/office/drawing/2014/main" id="{FC4E1113-A2A9-4803-AEE4-A314B1583E66}"/>
              </a:ext>
            </a:extLst>
          </p:cNvPr>
          <p:cNvSpPr txBox="1">
            <a:spLocks noChangeArrowheads="1"/>
          </p:cNvSpPr>
          <p:nvPr/>
        </p:nvSpPr>
        <p:spPr bwMode="auto">
          <a:xfrm>
            <a:off x="4343400" y="2895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122896" name="Text Box 16">
            <a:extLst>
              <a:ext uri="{FF2B5EF4-FFF2-40B4-BE49-F238E27FC236}">
                <a16:creationId xmlns:a16="http://schemas.microsoft.com/office/drawing/2014/main" id="{3E6191C9-984C-4809-B788-056614FB66E9}"/>
              </a:ext>
            </a:extLst>
          </p:cNvPr>
          <p:cNvSpPr txBox="1">
            <a:spLocks noChangeArrowheads="1"/>
          </p:cNvSpPr>
          <p:nvPr/>
        </p:nvSpPr>
        <p:spPr bwMode="auto">
          <a:xfrm>
            <a:off x="6629400" y="2743200"/>
            <a:ext cx="91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 +  B</a:t>
            </a:r>
          </a:p>
        </p:txBody>
      </p:sp>
      <p:sp>
        <p:nvSpPr>
          <p:cNvPr id="122898" name="Text Box 18">
            <a:extLst>
              <a:ext uri="{FF2B5EF4-FFF2-40B4-BE49-F238E27FC236}">
                <a16:creationId xmlns:a16="http://schemas.microsoft.com/office/drawing/2014/main" id="{66C7DBF3-3C45-4C36-A064-7B575049E5CB}"/>
              </a:ext>
            </a:extLst>
          </p:cNvPr>
          <p:cNvSpPr txBox="1">
            <a:spLocks noChangeArrowheads="1"/>
          </p:cNvSpPr>
          <p:nvPr/>
        </p:nvSpPr>
        <p:spPr bwMode="auto">
          <a:xfrm>
            <a:off x="1066800" y="38862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122899" name="Text Box 19">
            <a:extLst>
              <a:ext uri="{FF2B5EF4-FFF2-40B4-BE49-F238E27FC236}">
                <a16:creationId xmlns:a16="http://schemas.microsoft.com/office/drawing/2014/main" id="{96C47E68-4D37-4852-83FF-740C69AA122A}"/>
              </a:ext>
            </a:extLst>
          </p:cNvPr>
          <p:cNvSpPr txBox="1">
            <a:spLocks noChangeArrowheads="1"/>
          </p:cNvSpPr>
          <p:nvPr/>
        </p:nvSpPr>
        <p:spPr bwMode="auto">
          <a:xfrm>
            <a:off x="1066800" y="446405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122900" name="Text Box 20">
            <a:extLst>
              <a:ext uri="{FF2B5EF4-FFF2-40B4-BE49-F238E27FC236}">
                <a16:creationId xmlns:a16="http://schemas.microsoft.com/office/drawing/2014/main" id="{7F074392-BA72-4F54-83B3-DAD0C3142225}"/>
              </a:ext>
            </a:extLst>
          </p:cNvPr>
          <p:cNvSpPr txBox="1">
            <a:spLocks noChangeArrowheads="1"/>
          </p:cNvSpPr>
          <p:nvPr/>
        </p:nvSpPr>
        <p:spPr bwMode="auto">
          <a:xfrm>
            <a:off x="3505200" y="41910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AB</a:t>
            </a:r>
          </a:p>
        </p:txBody>
      </p:sp>
      <p:sp>
        <p:nvSpPr>
          <p:cNvPr id="122901" name="Text Box 21">
            <a:extLst>
              <a:ext uri="{FF2B5EF4-FFF2-40B4-BE49-F238E27FC236}">
                <a16:creationId xmlns:a16="http://schemas.microsoft.com/office/drawing/2014/main" id="{DC46E790-1C8D-44ED-A9DB-B5F2B38BFBCD}"/>
              </a:ext>
            </a:extLst>
          </p:cNvPr>
          <p:cNvSpPr txBox="1">
            <a:spLocks noChangeArrowheads="1"/>
          </p:cNvSpPr>
          <p:nvPr/>
        </p:nvSpPr>
        <p:spPr bwMode="auto">
          <a:xfrm>
            <a:off x="1524000" y="49530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a:t>AND gate</a:t>
            </a:r>
          </a:p>
        </p:txBody>
      </p:sp>
      <p:sp>
        <p:nvSpPr>
          <p:cNvPr id="122903" name="Text Box 23">
            <a:extLst>
              <a:ext uri="{FF2B5EF4-FFF2-40B4-BE49-F238E27FC236}">
                <a16:creationId xmlns:a16="http://schemas.microsoft.com/office/drawing/2014/main" id="{D965D8A8-6ADC-4C3B-BADA-5E993BE71BC3}"/>
              </a:ext>
            </a:extLst>
          </p:cNvPr>
          <p:cNvSpPr txBox="1">
            <a:spLocks noChangeArrowheads="1"/>
          </p:cNvSpPr>
          <p:nvPr/>
        </p:nvSpPr>
        <p:spPr bwMode="auto">
          <a:xfrm>
            <a:off x="4343400" y="38862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122904" name="Text Box 24">
            <a:extLst>
              <a:ext uri="{FF2B5EF4-FFF2-40B4-BE49-F238E27FC236}">
                <a16:creationId xmlns:a16="http://schemas.microsoft.com/office/drawing/2014/main" id="{3D8E6E04-9D19-4CE3-8B16-E369057F31B6}"/>
              </a:ext>
            </a:extLst>
          </p:cNvPr>
          <p:cNvSpPr txBox="1">
            <a:spLocks noChangeArrowheads="1"/>
          </p:cNvSpPr>
          <p:nvPr/>
        </p:nvSpPr>
        <p:spPr bwMode="auto">
          <a:xfrm>
            <a:off x="4343400" y="446405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122906" name="Text Box 26">
            <a:extLst>
              <a:ext uri="{FF2B5EF4-FFF2-40B4-BE49-F238E27FC236}">
                <a16:creationId xmlns:a16="http://schemas.microsoft.com/office/drawing/2014/main" id="{F7A564C8-B0B5-4737-838F-281F355FD1D3}"/>
              </a:ext>
            </a:extLst>
          </p:cNvPr>
          <p:cNvSpPr txBox="1">
            <a:spLocks noChangeArrowheads="1"/>
          </p:cNvSpPr>
          <p:nvPr/>
        </p:nvSpPr>
        <p:spPr bwMode="auto">
          <a:xfrm>
            <a:off x="7772400" y="41592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AB</a:t>
            </a:r>
          </a:p>
        </p:txBody>
      </p:sp>
      <p:sp>
        <p:nvSpPr>
          <p:cNvPr id="122907" name="Line 27">
            <a:extLst>
              <a:ext uri="{FF2B5EF4-FFF2-40B4-BE49-F238E27FC236}">
                <a16:creationId xmlns:a16="http://schemas.microsoft.com/office/drawing/2014/main" id="{DAE5E674-9EB8-47D2-93AA-5DD212DDD8B4}"/>
              </a:ext>
            </a:extLst>
          </p:cNvPr>
          <p:cNvSpPr>
            <a:spLocks noChangeShapeType="1"/>
          </p:cNvSpPr>
          <p:nvPr/>
        </p:nvSpPr>
        <p:spPr bwMode="auto">
          <a:xfrm>
            <a:off x="7848600" y="4191000"/>
            <a:ext cx="304800"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2908" name="Text Box 28">
            <a:extLst>
              <a:ext uri="{FF2B5EF4-FFF2-40B4-BE49-F238E27FC236}">
                <a16:creationId xmlns:a16="http://schemas.microsoft.com/office/drawing/2014/main" id="{C6A760F5-6E99-4048-8D41-297FFA6916AD}"/>
              </a:ext>
            </a:extLst>
          </p:cNvPr>
          <p:cNvSpPr txBox="1">
            <a:spLocks noChangeArrowheads="1"/>
          </p:cNvSpPr>
          <p:nvPr/>
        </p:nvSpPr>
        <p:spPr bwMode="auto">
          <a:xfrm>
            <a:off x="4724400" y="495300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a:t>NAND gate</a:t>
            </a:r>
          </a:p>
        </p:txBody>
      </p:sp>
      <p:graphicFrame>
        <p:nvGraphicFramePr>
          <p:cNvPr id="122909" name="Object 29">
            <a:extLst>
              <a:ext uri="{FF2B5EF4-FFF2-40B4-BE49-F238E27FC236}">
                <a16:creationId xmlns:a16="http://schemas.microsoft.com/office/drawing/2014/main" id="{8915CA53-E916-4FC7-A054-FA66C937D8B8}"/>
              </a:ext>
            </a:extLst>
          </p:cNvPr>
          <p:cNvGraphicFramePr>
            <a:graphicFrameLocks noChangeAspect="1"/>
          </p:cNvGraphicFramePr>
          <p:nvPr/>
        </p:nvGraphicFramePr>
        <p:xfrm>
          <a:off x="1371600" y="2667000"/>
          <a:ext cx="1219200" cy="555625"/>
        </p:xfrm>
        <a:graphic>
          <a:graphicData uri="http://schemas.openxmlformats.org/presentationml/2006/ole">
            <mc:AlternateContent xmlns:mc="http://schemas.openxmlformats.org/markup-compatibility/2006">
              <mc:Choice xmlns:v="urn:schemas-microsoft-com:vml" Requires="v">
                <p:oleObj spid="_x0000_s14386" name="CorelDRAW" r:id="rId4" imgW="863600" imgH="393700" progId="CorelDRAW.Graphic.13">
                  <p:embed/>
                </p:oleObj>
              </mc:Choice>
              <mc:Fallback>
                <p:oleObj name="CorelDRAW" r:id="rId4" imgW="863600" imgH="393700" progId="CorelDRAW.Graphic.13">
                  <p:embed/>
                  <p:pic>
                    <p:nvPicPr>
                      <p:cNvPr id="122909" name="Object 29">
                        <a:extLst>
                          <a:ext uri="{FF2B5EF4-FFF2-40B4-BE49-F238E27FC236}">
                            <a16:creationId xmlns:a16="http://schemas.microsoft.com/office/drawing/2014/main" id="{8915CA53-E916-4FC7-A054-FA66C937D8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667000"/>
                        <a:ext cx="1219200"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22910" name="Object 30">
            <a:extLst>
              <a:ext uri="{FF2B5EF4-FFF2-40B4-BE49-F238E27FC236}">
                <a16:creationId xmlns:a16="http://schemas.microsoft.com/office/drawing/2014/main" id="{12B1934B-D1EB-4541-B4EA-15A154011C50}"/>
              </a:ext>
            </a:extLst>
          </p:cNvPr>
          <p:cNvGraphicFramePr>
            <a:graphicFrameLocks noChangeAspect="1"/>
          </p:cNvGraphicFramePr>
          <p:nvPr/>
        </p:nvGraphicFramePr>
        <p:xfrm>
          <a:off x="4648200" y="2679700"/>
          <a:ext cx="1981200" cy="509588"/>
        </p:xfrm>
        <a:graphic>
          <a:graphicData uri="http://schemas.openxmlformats.org/presentationml/2006/ole">
            <mc:AlternateContent xmlns:mc="http://schemas.openxmlformats.org/markup-compatibility/2006">
              <mc:Choice xmlns:v="urn:schemas-microsoft-com:vml" Requires="v">
                <p:oleObj spid="_x0000_s14387" name="CorelDRAW" r:id="rId6" imgW="1524000" imgH="393700" progId="CorelDRAW.Graphic.13">
                  <p:embed/>
                </p:oleObj>
              </mc:Choice>
              <mc:Fallback>
                <p:oleObj name="CorelDRAW" r:id="rId6" imgW="1524000" imgH="393700" progId="CorelDRAW.Graphic.13">
                  <p:embed/>
                  <p:pic>
                    <p:nvPicPr>
                      <p:cNvPr id="122910" name="Object 30">
                        <a:extLst>
                          <a:ext uri="{FF2B5EF4-FFF2-40B4-BE49-F238E27FC236}">
                            <a16:creationId xmlns:a16="http://schemas.microsoft.com/office/drawing/2014/main" id="{12B1934B-D1EB-4541-B4EA-15A154011C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8200" y="2679700"/>
                        <a:ext cx="1981200"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22911" name="Object 31">
            <a:extLst>
              <a:ext uri="{FF2B5EF4-FFF2-40B4-BE49-F238E27FC236}">
                <a16:creationId xmlns:a16="http://schemas.microsoft.com/office/drawing/2014/main" id="{179B921A-3840-4B15-9A60-2D7ECD38B0A8}"/>
              </a:ext>
            </a:extLst>
          </p:cNvPr>
          <p:cNvGraphicFramePr>
            <a:graphicFrameLocks noChangeAspect="1"/>
          </p:cNvGraphicFramePr>
          <p:nvPr/>
        </p:nvGraphicFramePr>
        <p:xfrm>
          <a:off x="1371600" y="3765550"/>
          <a:ext cx="2133600" cy="1111250"/>
        </p:xfrm>
        <a:graphic>
          <a:graphicData uri="http://schemas.openxmlformats.org/presentationml/2006/ole">
            <mc:AlternateContent xmlns:mc="http://schemas.openxmlformats.org/markup-compatibility/2006">
              <mc:Choice xmlns:v="urn:schemas-microsoft-com:vml" Requires="v">
                <p:oleObj spid="_x0000_s14388" name="CorelDRAW" r:id="rId8" imgW="1485900" imgH="774700" progId="CorelDRAW.Graphic.13">
                  <p:embed/>
                </p:oleObj>
              </mc:Choice>
              <mc:Fallback>
                <p:oleObj name="CorelDRAW" r:id="rId8" imgW="1485900" imgH="774700" progId="CorelDRAW.Graphic.13">
                  <p:embed/>
                  <p:pic>
                    <p:nvPicPr>
                      <p:cNvPr id="122911" name="Object 31">
                        <a:extLst>
                          <a:ext uri="{FF2B5EF4-FFF2-40B4-BE49-F238E27FC236}">
                            <a16:creationId xmlns:a16="http://schemas.microsoft.com/office/drawing/2014/main" id="{179B921A-3840-4B15-9A60-2D7ECD38B0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3765550"/>
                        <a:ext cx="2133600"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22912" name="Object 32">
            <a:extLst>
              <a:ext uri="{FF2B5EF4-FFF2-40B4-BE49-F238E27FC236}">
                <a16:creationId xmlns:a16="http://schemas.microsoft.com/office/drawing/2014/main" id="{7436B799-E90A-431A-991B-EB42AE22C973}"/>
              </a:ext>
            </a:extLst>
          </p:cNvPr>
          <p:cNvGraphicFramePr>
            <a:graphicFrameLocks noChangeAspect="1"/>
          </p:cNvGraphicFramePr>
          <p:nvPr/>
        </p:nvGraphicFramePr>
        <p:xfrm>
          <a:off x="4648200" y="3810000"/>
          <a:ext cx="3048000" cy="1082675"/>
        </p:xfrm>
        <a:graphic>
          <a:graphicData uri="http://schemas.openxmlformats.org/presentationml/2006/ole">
            <mc:AlternateContent xmlns:mc="http://schemas.openxmlformats.org/markup-compatibility/2006">
              <mc:Choice xmlns:v="urn:schemas-microsoft-com:vml" Requires="v">
                <p:oleObj spid="_x0000_s14389" name="CorelDRAW" r:id="rId10" imgW="2171700" imgH="774700" progId="CorelDRAW.Graphic.13">
                  <p:embed/>
                </p:oleObj>
              </mc:Choice>
              <mc:Fallback>
                <p:oleObj name="CorelDRAW" r:id="rId10" imgW="2171700" imgH="774700" progId="CorelDRAW.Graphic.13">
                  <p:embed/>
                  <p:pic>
                    <p:nvPicPr>
                      <p:cNvPr id="122912" name="Object 32">
                        <a:extLst>
                          <a:ext uri="{FF2B5EF4-FFF2-40B4-BE49-F238E27FC236}">
                            <a16:creationId xmlns:a16="http://schemas.microsoft.com/office/drawing/2014/main" id="{7436B799-E90A-431A-991B-EB42AE22C97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48200" y="3810000"/>
                        <a:ext cx="3048000"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2909"/>
                                        </p:tgtEl>
                                        <p:attrNameLst>
                                          <p:attrName>style.visibility</p:attrName>
                                        </p:attrNameLst>
                                      </p:cBhvr>
                                      <p:to>
                                        <p:strVal val="visible"/>
                                      </p:to>
                                    </p:set>
                                    <p:animEffect transition="in" filter="dissolve">
                                      <p:cBhvr>
                                        <p:cTn id="7" dur="500"/>
                                        <p:tgtEl>
                                          <p:spTgt spid="122909"/>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22890"/>
                                        </p:tgtEl>
                                        <p:attrNameLst>
                                          <p:attrName>style.visibility</p:attrName>
                                        </p:attrNameLst>
                                      </p:cBhvr>
                                      <p:to>
                                        <p:strVal val="visible"/>
                                      </p:to>
                                    </p:set>
                                    <p:anim calcmode="lin" valueType="num">
                                      <p:cBhvr additive="base">
                                        <p:cTn id="11" dur="500" fill="hold"/>
                                        <p:tgtEl>
                                          <p:spTgt spid="122890"/>
                                        </p:tgtEl>
                                        <p:attrNameLst>
                                          <p:attrName>ppt_x</p:attrName>
                                        </p:attrNameLst>
                                      </p:cBhvr>
                                      <p:tavLst>
                                        <p:tav tm="0">
                                          <p:val>
                                            <p:strVal val="0-#ppt_w/2"/>
                                          </p:val>
                                        </p:tav>
                                        <p:tav tm="100000">
                                          <p:val>
                                            <p:strVal val="#ppt_x"/>
                                          </p:val>
                                        </p:tav>
                                      </p:tavLst>
                                    </p:anim>
                                    <p:anim calcmode="lin" valueType="num">
                                      <p:cBhvr additive="base">
                                        <p:cTn id="12" dur="500" fill="hold"/>
                                        <p:tgtEl>
                                          <p:spTgt spid="122890"/>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22887"/>
                                        </p:tgtEl>
                                        <p:attrNameLst>
                                          <p:attrName>style.visibility</p:attrName>
                                        </p:attrNameLst>
                                      </p:cBhvr>
                                      <p:to>
                                        <p:strVal val="visible"/>
                                      </p:to>
                                    </p:set>
                                    <p:anim calcmode="lin" valueType="num">
                                      <p:cBhvr additive="base">
                                        <p:cTn id="15" dur="500" fill="hold"/>
                                        <p:tgtEl>
                                          <p:spTgt spid="122887"/>
                                        </p:tgtEl>
                                        <p:attrNameLst>
                                          <p:attrName>ppt_x</p:attrName>
                                        </p:attrNameLst>
                                      </p:cBhvr>
                                      <p:tavLst>
                                        <p:tav tm="0">
                                          <p:val>
                                            <p:strVal val="0-#ppt_w/2"/>
                                          </p:val>
                                        </p:tav>
                                        <p:tav tm="100000">
                                          <p:val>
                                            <p:strVal val="#ppt_x"/>
                                          </p:val>
                                        </p:tav>
                                      </p:tavLst>
                                    </p:anim>
                                    <p:anim calcmode="lin" valueType="num">
                                      <p:cBhvr additive="base">
                                        <p:cTn id="16" dur="500" fill="hold"/>
                                        <p:tgtEl>
                                          <p:spTgt spid="122887"/>
                                        </p:tgtEl>
                                        <p:attrNameLst>
                                          <p:attrName>ppt_y</p:attrName>
                                        </p:attrNameLst>
                                      </p:cBhvr>
                                      <p:tavLst>
                                        <p:tav tm="0">
                                          <p:val>
                                            <p:strVal val="#ppt_y"/>
                                          </p:val>
                                        </p:tav>
                                        <p:tav tm="100000">
                                          <p:val>
                                            <p:strVal val="#ppt_y"/>
                                          </p:val>
                                        </p:tav>
                                      </p:tavLst>
                                    </p:anim>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22886"/>
                                        </p:tgtEl>
                                        <p:attrNameLst>
                                          <p:attrName>style.visibility</p:attrName>
                                        </p:attrNameLst>
                                      </p:cBhvr>
                                      <p:to>
                                        <p:strVal val="visible"/>
                                      </p:to>
                                    </p:set>
                                    <p:animEffect transition="in" filter="wipe(left)">
                                      <p:cBhvr>
                                        <p:cTn id="20" dur="500"/>
                                        <p:tgtEl>
                                          <p:spTgt spid="12288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nodeType="clickEffect">
                                  <p:stCondLst>
                                    <p:cond delay="0"/>
                                  </p:stCondLst>
                                  <p:childTnLst>
                                    <p:set>
                                      <p:cBhvr>
                                        <p:cTn id="24" dur="1" fill="hold">
                                          <p:stCondLst>
                                            <p:cond delay="0"/>
                                          </p:stCondLst>
                                        </p:cTn>
                                        <p:tgtEl>
                                          <p:spTgt spid="122910"/>
                                        </p:tgtEl>
                                        <p:attrNameLst>
                                          <p:attrName>style.visibility</p:attrName>
                                        </p:attrNameLst>
                                      </p:cBhvr>
                                      <p:to>
                                        <p:strVal val="visible"/>
                                      </p:to>
                                    </p:set>
                                    <p:animEffect transition="in" filter="dissolve">
                                      <p:cBhvr>
                                        <p:cTn id="25" dur="500"/>
                                        <p:tgtEl>
                                          <p:spTgt spid="122910"/>
                                        </p:tgtEl>
                                      </p:cBhvr>
                                    </p:animEffect>
                                  </p:childTnLst>
                                </p:cTn>
                              </p:par>
                            </p:childTnLst>
                          </p:cTn>
                        </p:par>
                        <p:par>
                          <p:cTn id="26" fill="hold" nodeType="afterGroup">
                            <p:stCondLst>
                              <p:cond delay="500"/>
                            </p:stCondLst>
                            <p:childTnLst>
                              <p:par>
                                <p:cTn id="27" presetID="2" presetClass="entr" presetSubtype="8" fill="hold" grpId="0" nodeType="afterEffect">
                                  <p:stCondLst>
                                    <p:cond delay="0"/>
                                  </p:stCondLst>
                                  <p:childTnLst>
                                    <p:set>
                                      <p:cBhvr>
                                        <p:cTn id="28" dur="1" fill="hold">
                                          <p:stCondLst>
                                            <p:cond delay="0"/>
                                          </p:stCondLst>
                                        </p:cTn>
                                        <p:tgtEl>
                                          <p:spTgt spid="122894"/>
                                        </p:tgtEl>
                                        <p:attrNameLst>
                                          <p:attrName>style.visibility</p:attrName>
                                        </p:attrNameLst>
                                      </p:cBhvr>
                                      <p:to>
                                        <p:strVal val="visible"/>
                                      </p:to>
                                    </p:set>
                                    <p:anim calcmode="lin" valueType="num">
                                      <p:cBhvr additive="base">
                                        <p:cTn id="29" dur="500" fill="hold"/>
                                        <p:tgtEl>
                                          <p:spTgt spid="122894"/>
                                        </p:tgtEl>
                                        <p:attrNameLst>
                                          <p:attrName>ppt_x</p:attrName>
                                        </p:attrNameLst>
                                      </p:cBhvr>
                                      <p:tavLst>
                                        <p:tav tm="0">
                                          <p:val>
                                            <p:strVal val="0-#ppt_w/2"/>
                                          </p:val>
                                        </p:tav>
                                        <p:tav tm="100000">
                                          <p:val>
                                            <p:strVal val="#ppt_x"/>
                                          </p:val>
                                        </p:tav>
                                      </p:tavLst>
                                    </p:anim>
                                    <p:anim calcmode="lin" valueType="num">
                                      <p:cBhvr additive="base">
                                        <p:cTn id="30" dur="500" fill="hold"/>
                                        <p:tgtEl>
                                          <p:spTgt spid="122894"/>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22895"/>
                                        </p:tgtEl>
                                        <p:attrNameLst>
                                          <p:attrName>style.visibility</p:attrName>
                                        </p:attrNameLst>
                                      </p:cBhvr>
                                      <p:to>
                                        <p:strVal val="visible"/>
                                      </p:to>
                                    </p:set>
                                    <p:anim calcmode="lin" valueType="num">
                                      <p:cBhvr additive="base">
                                        <p:cTn id="33" dur="500" fill="hold"/>
                                        <p:tgtEl>
                                          <p:spTgt spid="122895"/>
                                        </p:tgtEl>
                                        <p:attrNameLst>
                                          <p:attrName>ppt_x</p:attrName>
                                        </p:attrNameLst>
                                      </p:cBhvr>
                                      <p:tavLst>
                                        <p:tav tm="0">
                                          <p:val>
                                            <p:strVal val="0-#ppt_w/2"/>
                                          </p:val>
                                        </p:tav>
                                        <p:tav tm="100000">
                                          <p:val>
                                            <p:strVal val="#ppt_x"/>
                                          </p:val>
                                        </p:tav>
                                      </p:tavLst>
                                    </p:anim>
                                    <p:anim calcmode="lin" valueType="num">
                                      <p:cBhvr additive="base">
                                        <p:cTn id="34" dur="500" fill="hold"/>
                                        <p:tgtEl>
                                          <p:spTgt spid="122895"/>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22896"/>
                                        </p:tgtEl>
                                        <p:attrNameLst>
                                          <p:attrName>style.visibility</p:attrName>
                                        </p:attrNameLst>
                                      </p:cBhvr>
                                      <p:to>
                                        <p:strVal val="visible"/>
                                      </p:to>
                                    </p:set>
                                    <p:anim calcmode="lin" valueType="num">
                                      <p:cBhvr additive="base">
                                        <p:cTn id="37" dur="500" fill="hold"/>
                                        <p:tgtEl>
                                          <p:spTgt spid="122896"/>
                                        </p:tgtEl>
                                        <p:attrNameLst>
                                          <p:attrName>ppt_x</p:attrName>
                                        </p:attrNameLst>
                                      </p:cBhvr>
                                      <p:tavLst>
                                        <p:tav tm="0">
                                          <p:val>
                                            <p:strVal val="0-#ppt_w/2"/>
                                          </p:val>
                                        </p:tav>
                                        <p:tav tm="100000">
                                          <p:val>
                                            <p:strVal val="#ppt_x"/>
                                          </p:val>
                                        </p:tav>
                                      </p:tavLst>
                                    </p:anim>
                                    <p:anim calcmode="lin" valueType="num">
                                      <p:cBhvr additive="base">
                                        <p:cTn id="38" dur="500" fill="hold"/>
                                        <p:tgtEl>
                                          <p:spTgt spid="122896"/>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22893"/>
                                        </p:tgtEl>
                                        <p:attrNameLst>
                                          <p:attrName>style.visibility</p:attrName>
                                        </p:attrNameLst>
                                      </p:cBhvr>
                                      <p:to>
                                        <p:strVal val="visible"/>
                                      </p:to>
                                    </p:set>
                                    <p:animEffect transition="in" filter="wipe(left)">
                                      <p:cBhvr>
                                        <p:cTn id="42" dur="500"/>
                                        <p:tgtEl>
                                          <p:spTgt spid="1228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22911"/>
                                        </p:tgtEl>
                                        <p:attrNameLst>
                                          <p:attrName>style.visibility</p:attrName>
                                        </p:attrNameLst>
                                      </p:cBhvr>
                                      <p:to>
                                        <p:strVal val="visible"/>
                                      </p:to>
                                    </p:set>
                                    <p:animEffect transition="in" filter="dissolve">
                                      <p:cBhvr>
                                        <p:cTn id="47" dur="500"/>
                                        <p:tgtEl>
                                          <p:spTgt spid="122911"/>
                                        </p:tgtEl>
                                      </p:cBhvr>
                                    </p:animEffect>
                                  </p:childTnLst>
                                </p:cTn>
                              </p:par>
                            </p:childTnLst>
                          </p:cTn>
                        </p:par>
                        <p:par>
                          <p:cTn id="48" fill="hold" nodeType="afterGroup">
                            <p:stCondLst>
                              <p:cond delay="500"/>
                            </p:stCondLst>
                            <p:childTnLst>
                              <p:par>
                                <p:cTn id="49" presetID="2" presetClass="entr" presetSubtype="8" fill="hold" grpId="0" nodeType="afterEffect">
                                  <p:stCondLst>
                                    <p:cond delay="0"/>
                                  </p:stCondLst>
                                  <p:childTnLst>
                                    <p:set>
                                      <p:cBhvr>
                                        <p:cTn id="50" dur="1" fill="hold">
                                          <p:stCondLst>
                                            <p:cond delay="0"/>
                                          </p:stCondLst>
                                        </p:cTn>
                                        <p:tgtEl>
                                          <p:spTgt spid="122898"/>
                                        </p:tgtEl>
                                        <p:attrNameLst>
                                          <p:attrName>style.visibility</p:attrName>
                                        </p:attrNameLst>
                                      </p:cBhvr>
                                      <p:to>
                                        <p:strVal val="visible"/>
                                      </p:to>
                                    </p:set>
                                    <p:anim calcmode="lin" valueType="num">
                                      <p:cBhvr additive="base">
                                        <p:cTn id="51" dur="500" fill="hold"/>
                                        <p:tgtEl>
                                          <p:spTgt spid="122898"/>
                                        </p:tgtEl>
                                        <p:attrNameLst>
                                          <p:attrName>ppt_x</p:attrName>
                                        </p:attrNameLst>
                                      </p:cBhvr>
                                      <p:tavLst>
                                        <p:tav tm="0">
                                          <p:val>
                                            <p:strVal val="0-#ppt_w/2"/>
                                          </p:val>
                                        </p:tav>
                                        <p:tav tm="100000">
                                          <p:val>
                                            <p:strVal val="#ppt_x"/>
                                          </p:val>
                                        </p:tav>
                                      </p:tavLst>
                                    </p:anim>
                                    <p:anim calcmode="lin" valueType="num">
                                      <p:cBhvr additive="base">
                                        <p:cTn id="52" dur="500" fill="hold"/>
                                        <p:tgtEl>
                                          <p:spTgt spid="122898"/>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122899"/>
                                        </p:tgtEl>
                                        <p:attrNameLst>
                                          <p:attrName>style.visibility</p:attrName>
                                        </p:attrNameLst>
                                      </p:cBhvr>
                                      <p:to>
                                        <p:strVal val="visible"/>
                                      </p:to>
                                    </p:set>
                                    <p:anim calcmode="lin" valueType="num">
                                      <p:cBhvr additive="base">
                                        <p:cTn id="55" dur="500" fill="hold"/>
                                        <p:tgtEl>
                                          <p:spTgt spid="122899"/>
                                        </p:tgtEl>
                                        <p:attrNameLst>
                                          <p:attrName>ppt_x</p:attrName>
                                        </p:attrNameLst>
                                      </p:cBhvr>
                                      <p:tavLst>
                                        <p:tav tm="0">
                                          <p:val>
                                            <p:strVal val="0-#ppt_w/2"/>
                                          </p:val>
                                        </p:tav>
                                        <p:tav tm="100000">
                                          <p:val>
                                            <p:strVal val="#ppt_x"/>
                                          </p:val>
                                        </p:tav>
                                      </p:tavLst>
                                    </p:anim>
                                    <p:anim calcmode="lin" valueType="num">
                                      <p:cBhvr additive="base">
                                        <p:cTn id="56" dur="500" fill="hold"/>
                                        <p:tgtEl>
                                          <p:spTgt spid="122899"/>
                                        </p:tgtEl>
                                        <p:attrNameLst>
                                          <p:attrName>ppt_y</p:attrName>
                                        </p:attrNameLst>
                                      </p:cBhvr>
                                      <p:tavLst>
                                        <p:tav tm="0">
                                          <p:val>
                                            <p:strVal val="#ppt_y"/>
                                          </p:val>
                                        </p:tav>
                                        <p:tav tm="100000">
                                          <p:val>
                                            <p:strVal val="#ppt_y"/>
                                          </p:val>
                                        </p:tav>
                                      </p:tavLst>
                                    </p:anim>
                                  </p:childTnLst>
                                </p:cTn>
                              </p:par>
                              <p:par>
                                <p:cTn id="57" presetID="2" presetClass="entr" presetSubtype="8" fill="hold" grpId="0" nodeType="withEffect">
                                  <p:stCondLst>
                                    <p:cond delay="0"/>
                                  </p:stCondLst>
                                  <p:childTnLst>
                                    <p:set>
                                      <p:cBhvr>
                                        <p:cTn id="58" dur="1" fill="hold">
                                          <p:stCondLst>
                                            <p:cond delay="0"/>
                                          </p:stCondLst>
                                        </p:cTn>
                                        <p:tgtEl>
                                          <p:spTgt spid="122900"/>
                                        </p:tgtEl>
                                        <p:attrNameLst>
                                          <p:attrName>style.visibility</p:attrName>
                                        </p:attrNameLst>
                                      </p:cBhvr>
                                      <p:to>
                                        <p:strVal val="visible"/>
                                      </p:to>
                                    </p:set>
                                    <p:anim calcmode="lin" valueType="num">
                                      <p:cBhvr additive="base">
                                        <p:cTn id="59" dur="500" fill="hold"/>
                                        <p:tgtEl>
                                          <p:spTgt spid="122900"/>
                                        </p:tgtEl>
                                        <p:attrNameLst>
                                          <p:attrName>ppt_x</p:attrName>
                                        </p:attrNameLst>
                                      </p:cBhvr>
                                      <p:tavLst>
                                        <p:tav tm="0">
                                          <p:val>
                                            <p:strVal val="0-#ppt_w/2"/>
                                          </p:val>
                                        </p:tav>
                                        <p:tav tm="100000">
                                          <p:val>
                                            <p:strVal val="#ppt_x"/>
                                          </p:val>
                                        </p:tav>
                                      </p:tavLst>
                                    </p:anim>
                                    <p:anim calcmode="lin" valueType="num">
                                      <p:cBhvr additive="base">
                                        <p:cTn id="60" dur="500" fill="hold"/>
                                        <p:tgtEl>
                                          <p:spTgt spid="122900"/>
                                        </p:tgtEl>
                                        <p:attrNameLst>
                                          <p:attrName>ppt_y</p:attrName>
                                        </p:attrNameLst>
                                      </p:cBhvr>
                                      <p:tavLst>
                                        <p:tav tm="0">
                                          <p:val>
                                            <p:strVal val="#ppt_y"/>
                                          </p:val>
                                        </p:tav>
                                        <p:tav tm="100000">
                                          <p:val>
                                            <p:strVal val="#ppt_y"/>
                                          </p:val>
                                        </p:tav>
                                      </p:tavLst>
                                    </p:anim>
                                  </p:childTnLst>
                                </p:cTn>
                              </p:par>
                            </p:childTnLst>
                          </p:cTn>
                        </p:par>
                        <p:par>
                          <p:cTn id="61" fill="hold" nodeType="afterGroup">
                            <p:stCondLst>
                              <p:cond delay="1000"/>
                            </p:stCondLst>
                            <p:childTnLst>
                              <p:par>
                                <p:cTn id="62" presetID="22" presetClass="entr" presetSubtype="8" fill="hold" grpId="0" nodeType="afterEffect">
                                  <p:stCondLst>
                                    <p:cond delay="0"/>
                                  </p:stCondLst>
                                  <p:childTnLst>
                                    <p:set>
                                      <p:cBhvr>
                                        <p:cTn id="63" dur="1" fill="hold">
                                          <p:stCondLst>
                                            <p:cond delay="0"/>
                                          </p:stCondLst>
                                        </p:cTn>
                                        <p:tgtEl>
                                          <p:spTgt spid="122901"/>
                                        </p:tgtEl>
                                        <p:attrNameLst>
                                          <p:attrName>style.visibility</p:attrName>
                                        </p:attrNameLst>
                                      </p:cBhvr>
                                      <p:to>
                                        <p:strVal val="visible"/>
                                      </p:to>
                                    </p:set>
                                    <p:animEffect transition="in" filter="wipe(left)">
                                      <p:cBhvr>
                                        <p:cTn id="64" dur="500"/>
                                        <p:tgtEl>
                                          <p:spTgt spid="12290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nodeType="clickEffect">
                                  <p:stCondLst>
                                    <p:cond delay="0"/>
                                  </p:stCondLst>
                                  <p:childTnLst>
                                    <p:set>
                                      <p:cBhvr>
                                        <p:cTn id="68" dur="1" fill="hold">
                                          <p:stCondLst>
                                            <p:cond delay="0"/>
                                          </p:stCondLst>
                                        </p:cTn>
                                        <p:tgtEl>
                                          <p:spTgt spid="122912"/>
                                        </p:tgtEl>
                                        <p:attrNameLst>
                                          <p:attrName>style.visibility</p:attrName>
                                        </p:attrNameLst>
                                      </p:cBhvr>
                                      <p:to>
                                        <p:strVal val="visible"/>
                                      </p:to>
                                    </p:set>
                                    <p:animEffect transition="in" filter="dissolve">
                                      <p:cBhvr>
                                        <p:cTn id="69" dur="500"/>
                                        <p:tgtEl>
                                          <p:spTgt spid="122912"/>
                                        </p:tgtEl>
                                      </p:cBhvr>
                                    </p:animEffect>
                                  </p:childTnLst>
                                </p:cTn>
                              </p:par>
                            </p:childTnLst>
                          </p:cTn>
                        </p:par>
                        <p:par>
                          <p:cTn id="70" fill="hold" nodeType="afterGroup">
                            <p:stCondLst>
                              <p:cond delay="500"/>
                            </p:stCondLst>
                            <p:childTnLst>
                              <p:par>
                                <p:cTn id="71" presetID="2" presetClass="entr" presetSubtype="8" fill="hold" grpId="0" nodeType="afterEffect">
                                  <p:stCondLst>
                                    <p:cond delay="0"/>
                                  </p:stCondLst>
                                  <p:childTnLst>
                                    <p:set>
                                      <p:cBhvr>
                                        <p:cTn id="72" dur="1" fill="hold">
                                          <p:stCondLst>
                                            <p:cond delay="0"/>
                                          </p:stCondLst>
                                        </p:cTn>
                                        <p:tgtEl>
                                          <p:spTgt spid="122903"/>
                                        </p:tgtEl>
                                        <p:attrNameLst>
                                          <p:attrName>style.visibility</p:attrName>
                                        </p:attrNameLst>
                                      </p:cBhvr>
                                      <p:to>
                                        <p:strVal val="visible"/>
                                      </p:to>
                                    </p:set>
                                    <p:anim calcmode="lin" valueType="num">
                                      <p:cBhvr additive="base">
                                        <p:cTn id="73" dur="500" fill="hold"/>
                                        <p:tgtEl>
                                          <p:spTgt spid="122903"/>
                                        </p:tgtEl>
                                        <p:attrNameLst>
                                          <p:attrName>ppt_x</p:attrName>
                                        </p:attrNameLst>
                                      </p:cBhvr>
                                      <p:tavLst>
                                        <p:tav tm="0">
                                          <p:val>
                                            <p:strVal val="0-#ppt_w/2"/>
                                          </p:val>
                                        </p:tav>
                                        <p:tav tm="100000">
                                          <p:val>
                                            <p:strVal val="#ppt_x"/>
                                          </p:val>
                                        </p:tav>
                                      </p:tavLst>
                                    </p:anim>
                                    <p:anim calcmode="lin" valueType="num">
                                      <p:cBhvr additive="base">
                                        <p:cTn id="74" dur="500" fill="hold"/>
                                        <p:tgtEl>
                                          <p:spTgt spid="122903"/>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122904"/>
                                        </p:tgtEl>
                                        <p:attrNameLst>
                                          <p:attrName>style.visibility</p:attrName>
                                        </p:attrNameLst>
                                      </p:cBhvr>
                                      <p:to>
                                        <p:strVal val="visible"/>
                                      </p:to>
                                    </p:set>
                                    <p:anim calcmode="lin" valueType="num">
                                      <p:cBhvr additive="base">
                                        <p:cTn id="77" dur="500" fill="hold"/>
                                        <p:tgtEl>
                                          <p:spTgt spid="122904"/>
                                        </p:tgtEl>
                                        <p:attrNameLst>
                                          <p:attrName>ppt_x</p:attrName>
                                        </p:attrNameLst>
                                      </p:cBhvr>
                                      <p:tavLst>
                                        <p:tav tm="0">
                                          <p:val>
                                            <p:strVal val="0-#ppt_w/2"/>
                                          </p:val>
                                        </p:tav>
                                        <p:tav tm="100000">
                                          <p:val>
                                            <p:strVal val="#ppt_x"/>
                                          </p:val>
                                        </p:tav>
                                      </p:tavLst>
                                    </p:anim>
                                    <p:anim calcmode="lin" valueType="num">
                                      <p:cBhvr additive="base">
                                        <p:cTn id="78" dur="500" fill="hold"/>
                                        <p:tgtEl>
                                          <p:spTgt spid="122904"/>
                                        </p:tgtEl>
                                        <p:attrNameLst>
                                          <p:attrName>ppt_y</p:attrName>
                                        </p:attrNameLst>
                                      </p:cBhvr>
                                      <p:tavLst>
                                        <p:tav tm="0">
                                          <p:val>
                                            <p:strVal val="#ppt_y"/>
                                          </p:val>
                                        </p:tav>
                                        <p:tav tm="100000">
                                          <p:val>
                                            <p:strVal val="#ppt_y"/>
                                          </p:val>
                                        </p:tav>
                                      </p:tavLst>
                                    </p:anim>
                                  </p:childTnLst>
                                </p:cTn>
                              </p:par>
                            </p:childTnLst>
                          </p:cTn>
                        </p:par>
                        <p:par>
                          <p:cTn id="79" fill="hold" nodeType="afterGroup">
                            <p:stCondLst>
                              <p:cond delay="1000"/>
                            </p:stCondLst>
                            <p:childTnLst>
                              <p:par>
                                <p:cTn id="80" presetID="22" presetClass="entr" presetSubtype="8" fill="hold" grpId="0" nodeType="afterEffect">
                                  <p:stCondLst>
                                    <p:cond delay="0"/>
                                  </p:stCondLst>
                                  <p:childTnLst>
                                    <p:set>
                                      <p:cBhvr>
                                        <p:cTn id="81" dur="1" fill="hold">
                                          <p:stCondLst>
                                            <p:cond delay="0"/>
                                          </p:stCondLst>
                                        </p:cTn>
                                        <p:tgtEl>
                                          <p:spTgt spid="122908"/>
                                        </p:tgtEl>
                                        <p:attrNameLst>
                                          <p:attrName>style.visibility</p:attrName>
                                        </p:attrNameLst>
                                      </p:cBhvr>
                                      <p:to>
                                        <p:strVal val="visible"/>
                                      </p:to>
                                    </p:set>
                                    <p:animEffect transition="in" filter="wipe(left)">
                                      <p:cBhvr>
                                        <p:cTn id="82" dur="500"/>
                                        <p:tgtEl>
                                          <p:spTgt spid="122908"/>
                                        </p:tgtEl>
                                      </p:cBhvr>
                                    </p:animEffect>
                                  </p:childTnLst>
                                </p:cTn>
                              </p:par>
                            </p:childTnLst>
                          </p:cTn>
                        </p:par>
                        <p:par>
                          <p:cTn id="83" fill="hold" nodeType="afterGroup">
                            <p:stCondLst>
                              <p:cond delay="1500"/>
                            </p:stCondLst>
                            <p:childTnLst>
                              <p:par>
                                <p:cTn id="84" presetID="2" presetClass="entr" presetSubtype="2" fill="hold" grpId="0" nodeType="afterEffect">
                                  <p:stCondLst>
                                    <p:cond delay="0"/>
                                  </p:stCondLst>
                                  <p:childTnLst>
                                    <p:set>
                                      <p:cBhvr>
                                        <p:cTn id="85" dur="1" fill="hold">
                                          <p:stCondLst>
                                            <p:cond delay="0"/>
                                          </p:stCondLst>
                                        </p:cTn>
                                        <p:tgtEl>
                                          <p:spTgt spid="122906"/>
                                        </p:tgtEl>
                                        <p:attrNameLst>
                                          <p:attrName>style.visibility</p:attrName>
                                        </p:attrNameLst>
                                      </p:cBhvr>
                                      <p:to>
                                        <p:strVal val="visible"/>
                                      </p:to>
                                    </p:set>
                                    <p:anim calcmode="lin" valueType="num">
                                      <p:cBhvr additive="base">
                                        <p:cTn id="86" dur="500" fill="hold"/>
                                        <p:tgtEl>
                                          <p:spTgt spid="122906"/>
                                        </p:tgtEl>
                                        <p:attrNameLst>
                                          <p:attrName>ppt_x</p:attrName>
                                        </p:attrNameLst>
                                      </p:cBhvr>
                                      <p:tavLst>
                                        <p:tav tm="0">
                                          <p:val>
                                            <p:strVal val="1+#ppt_w/2"/>
                                          </p:val>
                                        </p:tav>
                                        <p:tav tm="100000">
                                          <p:val>
                                            <p:strVal val="#ppt_x"/>
                                          </p:val>
                                        </p:tav>
                                      </p:tavLst>
                                    </p:anim>
                                    <p:anim calcmode="lin" valueType="num">
                                      <p:cBhvr additive="base">
                                        <p:cTn id="87" dur="500" fill="hold"/>
                                        <p:tgtEl>
                                          <p:spTgt spid="122906"/>
                                        </p:tgtEl>
                                        <p:attrNameLst>
                                          <p:attrName>ppt_y</p:attrName>
                                        </p:attrNameLst>
                                      </p:cBhvr>
                                      <p:tavLst>
                                        <p:tav tm="0">
                                          <p:val>
                                            <p:strVal val="#ppt_y"/>
                                          </p:val>
                                        </p:tav>
                                        <p:tav tm="100000">
                                          <p:val>
                                            <p:strVal val="#ppt_y"/>
                                          </p:val>
                                        </p:tav>
                                      </p:tavLst>
                                    </p:anim>
                                  </p:childTnLst>
                                </p:cTn>
                              </p:par>
                              <p:par>
                                <p:cTn id="88" presetID="15" presetClass="entr" presetSubtype="0" fill="hold" nodeType="withEffect">
                                  <p:stCondLst>
                                    <p:cond delay="0"/>
                                  </p:stCondLst>
                                  <p:childTnLst>
                                    <p:set>
                                      <p:cBhvr>
                                        <p:cTn id="89" dur="1" fill="hold">
                                          <p:stCondLst>
                                            <p:cond delay="0"/>
                                          </p:stCondLst>
                                        </p:cTn>
                                        <p:tgtEl>
                                          <p:spTgt spid="122907"/>
                                        </p:tgtEl>
                                        <p:attrNameLst>
                                          <p:attrName>style.visibility</p:attrName>
                                        </p:attrNameLst>
                                      </p:cBhvr>
                                      <p:to>
                                        <p:strVal val="visible"/>
                                      </p:to>
                                    </p:set>
                                    <p:anim calcmode="lin" valueType="num">
                                      <p:cBhvr>
                                        <p:cTn id="90" dur="1000" fill="hold"/>
                                        <p:tgtEl>
                                          <p:spTgt spid="122907"/>
                                        </p:tgtEl>
                                        <p:attrNameLst>
                                          <p:attrName>ppt_w</p:attrName>
                                        </p:attrNameLst>
                                      </p:cBhvr>
                                      <p:tavLst>
                                        <p:tav tm="0">
                                          <p:val>
                                            <p:fltVal val="0"/>
                                          </p:val>
                                        </p:tav>
                                        <p:tav tm="100000">
                                          <p:val>
                                            <p:strVal val="#ppt_w"/>
                                          </p:val>
                                        </p:tav>
                                      </p:tavLst>
                                    </p:anim>
                                    <p:anim calcmode="lin" valueType="num">
                                      <p:cBhvr>
                                        <p:cTn id="91" dur="1000" fill="hold"/>
                                        <p:tgtEl>
                                          <p:spTgt spid="122907"/>
                                        </p:tgtEl>
                                        <p:attrNameLst>
                                          <p:attrName>ppt_h</p:attrName>
                                        </p:attrNameLst>
                                      </p:cBhvr>
                                      <p:tavLst>
                                        <p:tav tm="0">
                                          <p:val>
                                            <p:fltVal val="0"/>
                                          </p:val>
                                        </p:tav>
                                        <p:tav tm="100000">
                                          <p:val>
                                            <p:strVal val="#ppt_h"/>
                                          </p:val>
                                        </p:tav>
                                      </p:tavLst>
                                    </p:anim>
                                    <p:anim calcmode="lin" valueType="num">
                                      <p:cBhvr>
                                        <p:cTn id="92" dur="1000" fill="hold"/>
                                        <p:tgtEl>
                                          <p:spTgt spid="122907"/>
                                        </p:tgtEl>
                                        <p:attrNameLst>
                                          <p:attrName>ppt_x</p:attrName>
                                        </p:attrNameLst>
                                      </p:cBhvr>
                                      <p:tavLst>
                                        <p:tav tm="0" fmla="#ppt_x+(cos(-2*pi*(1-$))*-#ppt_x-sin(-2*pi*(1-$))*(1-#ppt_y))*(1-$)">
                                          <p:val>
                                            <p:fltVal val="0"/>
                                          </p:val>
                                        </p:tav>
                                        <p:tav tm="100000">
                                          <p:val>
                                            <p:fltVal val="1"/>
                                          </p:val>
                                        </p:tav>
                                      </p:tavLst>
                                    </p:anim>
                                    <p:anim calcmode="lin" valueType="num">
                                      <p:cBhvr>
                                        <p:cTn id="93" dur="1000" fill="hold"/>
                                        <p:tgtEl>
                                          <p:spTgt spid="12290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p:bldP spid="122890" grpId="0"/>
      <p:bldP spid="122893" grpId="0"/>
      <p:bldP spid="122894" grpId="0"/>
      <p:bldP spid="122895" grpId="0"/>
      <p:bldP spid="122896" grpId="0"/>
      <p:bldP spid="122898" grpId="0"/>
      <p:bldP spid="122899" grpId="0"/>
      <p:bldP spid="122900" grpId="0"/>
      <p:bldP spid="122901" grpId="0"/>
      <p:bldP spid="122903" grpId="0"/>
      <p:bldP spid="122904" grpId="0"/>
      <p:bldP spid="122906" grpId="0"/>
      <p:bldP spid="12290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a:extLst>
              <a:ext uri="{FF2B5EF4-FFF2-40B4-BE49-F238E27FC236}">
                <a16:creationId xmlns:a16="http://schemas.microsoft.com/office/drawing/2014/main" id="{EFFCA2DF-0D47-4539-BD11-3E2DB3E7C2A5}"/>
              </a:ext>
            </a:extLst>
          </p:cNvPr>
          <p:cNvSpPr>
            <a:spLocks noGrp="1" noChangeArrowheads="1"/>
          </p:cNvSpPr>
          <p:nvPr>
            <p:ph type="title"/>
          </p:nvPr>
        </p:nvSpPr>
        <p:spPr/>
        <p:txBody>
          <a:bodyPr>
            <a:normAutofit fontScale="90000"/>
          </a:bodyPr>
          <a:lstStyle/>
          <a:p>
            <a:pPr eaLnBrk="1" fontAlgn="auto" hangingPunct="1">
              <a:spcAft>
                <a:spcPts val="0"/>
              </a:spcAft>
              <a:defRPr/>
            </a:pPr>
            <a:r>
              <a:rPr lang="en-US" altLang="zh-CN" sz="4000">
                <a:ea typeface="宋体" panose="02010600030101010101" pitchFamily="2" charset="-122"/>
              </a:rPr>
              <a:t>5.4 Combinational Logic Using NAND and NOR Gates</a:t>
            </a:r>
          </a:p>
        </p:txBody>
      </p:sp>
      <p:sp>
        <p:nvSpPr>
          <p:cNvPr id="47107" name="Rectangle 3">
            <a:extLst>
              <a:ext uri="{FF2B5EF4-FFF2-40B4-BE49-F238E27FC236}">
                <a16:creationId xmlns:a16="http://schemas.microsoft.com/office/drawing/2014/main" id="{C617E0EB-0673-4BA9-B83E-AFADAEFB324B}"/>
              </a:ext>
            </a:extLst>
          </p:cNvPr>
          <p:cNvSpPr>
            <a:spLocks noGrp="1" noChangeArrowheads="1"/>
          </p:cNvSpPr>
          <p:nvPr>
            <p:ph type="body" sz="half" idx="1"/>
          </p:nvPr>
        </p:nvSpPr>
        <p:spPr>
          <a:xfrm>
            <a:off x="685800" y="1981200"/>
            <a:ext cx="7773988" cy="4114800"/>
          </a:xfrm>
        </p:spPr>
        <p:txBody>
          <a:bodyPr/>
          <a:lstStyle/>
          <a:p>
            <a:pPr eaLnBrk="1" hangingPunct="1"/>
            <a:r>
              <a:rPr lang="en-US" altLang="zh-CN" sz="2800"/>
              <a:t>How can NAND and NOR gates be used to implement a logic function?</a:t>
            </a:r>
          </a:p>
        </p:txBody>
      </p:sp>
      <p:graphicFrame>
        <p:nvGraphicFramePr>
          <p:cNvPr id="47108" name="Object 4">
            <a:extLst>
              <a:ext uri="{FF2B5EF4-FFF2-40B4-BE49-F238E27FC236}">
                <a16:creationId xmlns:a16="http://schemas.microsoft.com/office/drawing/2014/main" id="{7F5AC730-8AB0-4A16-B312-76378D77C63C}"/>
              </a:ext>
            </a:extLst>
          </p:cNvPr>
          <p:cNvGraphicFramePr>
            <a:graphicFrameLocks noGrp="1" noChangeAspect="1"/>
          </p:cNvGraphicFramePr>
          <p:nvPr>
            <p:ph sz="quarter" idx="2"/>
          </p:nvPr>
        </p:nvGraphicFramePr>
        <p:xfrm>
          <a:off x="3059113" y="3284538"/>
          <a:ext cx="1655762" cy="457200"/>
        </p:xfrm>
        <a:graphic>
          <a:graphicData uri="http://schemas.openxmlformats.org/presentationml/2006/ole">
            <mc:AlternateContent xmlns:mc="http://schemas.openxmlformats.org/markup-compatibility/2006">
              <mc:Choice xmlns:v="urn:schemas-microsoft-com:vml" Requires="v">
                <p:oleObj spid="_x0000_s15384" r:id="rId3" imgW="736600" imgH="203200" progId="Equation.DSMT4">
                  <p:embed/>
                </p:oleObj>
              </mc:Choice>
              <mc:Fallback>
                <p:oleObj r:id="rId3" imgW="736600" imgH="203200" progId="Equation.DSMT4">
                  <p:embed/>
                  <p:pic>
                    <p:nvPicPr>
                      <p:cNvPr id="47108" name="Object 4">
                        <a:extLst>
                          <a:ext uri="{FF2B5EF4-FFF2-40B4-BE49-F238E27FC236}">
                            <a16:creationId xmlns:a16="http://schemas.microsoft.com/office/drawing/2014/main" id="{7F5AC730-8AB0-4A16-B312-76378D77C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3284538"/>
                        <a:ext cx="165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7109" name="Object 6">
            <a:extLst>
              <a:ext uri="{FF2B5EF4-FFF2-40B4-BE49-F238E27FC236}">
                <a16:creationId xmlns:a16="http://schemas.microsoft.com/office/drawing/2014/main" id="{0F94D604-59C6-4091-A3D1-5581B67EC7D2}"/>
              </a:ext>
            </a:extLst>
          </p:cNvPr>
          <p:cNvGraphicFramePr>
            <a:graphicFrameLocks noGrp="1" noChangeAspect="1"/>
          </p:cNvGraphicFramePr>
          <p:nvPr>
            <p:ph sz="quarter" idx="3"/>
          </p:nvPr>
        </p:nvGraphicFramePr>
        <p:xfrm>
          <a:off x="3059113" y="4005263"/>
          <a:ext cx="1728787" cy="468312"/>
        </p:xfrm>
        <a:graphic>
          <a:graphicData uri="http://schemas.openxmlformats.org/presentationml/2006/ole">
            <mc:AlternateContent xmlns:mc="http://schemas.openxmlformats.org/markup-compatibility/2006">
              <mc:Choice xmlns:v="urn:schemas-microsoft-com:vml" Requires="v">
                <p:oleObj spid="_x0000_s15385" r:id="rId5" imgW="748975" imgH="203112" progId="Equation.DSMT4">
                  <p:embed/>
                </p:oleObj>
              </mc:Choice>
              <mc:Fallback>
                <p:oleObj r:id="rId5" imgW="748975" imgH="203112" progId="Equation.DSMT4">
                  <p:embed/>
                  <p:pic>
                    <p:nvPicPr>
                      <p:cNvPr id="47109" name="Object 6">
                        <a:extLst>
                          <a:ext uri="{FF2B5EF4-FFF2-40B4-BE49-F238E27FC236}">
                            <a16:creationId xmlns:a16="http://schemas.microsoft.com/office/drawing/2014/main" id="{0F94D604-59C6-4091-A3D1-5581B67EC7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113" y="4005263"/>
                        <a:ext cx="172878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10" name="Slide Number Placeholder 7">
            <a:extLst>
              <a:ext uri="{FF2B5EF4-FFF2-40B4-BE49-F238E27FC236}">
                <a16:creationId xmlns:a16="http://schemas.microsoft.com/office/drawing/2014/main" id="{3A924792-F340-41B4-B21C-0A70ADCFB59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1">
                <a:ln>
                  <a:noFill/>
                </a:ln>
                <a:solidFill>
                  <a:srgbClr val="001933"/>
                </a:solidFill>
                <a:effectLst/>
                <a:uLnTx/>
                <a:uFillTx/>
                <a:latin typeface="Times" panose="02020603050405020304" pitchFamily="18" charset="0"/>
                <a:ea typeface="宋体" panose="02010600030101010101" pitchFamily="2" charset="-122"/>
                <a:cs typeface="+mn-cs"/>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CE7581EB-BDD5-4E76-A170-67C06DFE33A7}"/>
              </a:ext>
            </a:extLst>
          </p:cNvPr>
          <p:cNvSpPr>
            <a:spLocks noGrp="1" noChangeArrowheads="1"/>
          </p:cNvSpPr>
          <p:nvPr>
            <p:ph type="title"/>
          </p:nvPr>
        </p:nvSpPr>
        <p:spPr>
          <a:xfrm>
            <a:off x="152400" y="228600"/>
            <a:ext cx="8763000" cy="457200"/>
          </a:xfrm>
          <a:ln>
            <a:miter lim="800000"/>
          </a:ln>
        </p:spPr>
        <p:txBody>
          <a:bodyPr/>
          <a:lstStyle/>
          <a:p>
            <a:pPr eaLnBrk="1" fontAlgn="auto" hangingPunct="1">
              <a:spcAft>
                <a:spcPts val="0"/>
              </a:spcAft>
              <a:defRPr/>
            </a:pPr>
            <a:r>
              <a:rPr lang="en-US" altLang="zh-CN" sz="1200" b="1">
                <a:ea typeface="宋体" panose="02010600030101010101" pitchFamily="2" charset="-122"/>
              </a:rPr>
              <a:t>Figure 5–19</a:t>
            </a:r>
            <a:r>
              <a:rPr lang="en-US" altLang="zh-CN" sz="1200">
                <a:ea typeface="宋体" panose="02010600030101010101" pitchFamily="2" charset="-122"/>
              </a:rPr>
              <a:t>      Development of the AND-OR equivalent of the circuit in Figure 5–18. </a:t>
            </a:r>
            <a:endParaRPr lang="en-US" altLang="zh-CN">
              <a:ea typeface="宋体" panose="02010600030101010101" pitchFamily="2" charset="-122"/>
            </a:endParaRPr>
          </a:p>
        </p:txBody>
      </p:sp>
      <p:sp>
        <p:nvSpPr>
          <p:cNvPr id="48131" name="Slide Number Placeholder 4">
            <a:extLst>
              <a:ext uri="{FF2B5EF4-FFF2-40B4-BE49-F238E27FC236}">
                <a16:creationId xmlns:a16="http://schemas.microsoft.com/office/drawing/2014/main" id="{9290F2B9-DAB9-4D77-BAC7-5346000E70B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1">
                <a:ln>
                  <a:noFill/>
                </a:ln>
                <a:solidFill>
                  <a:srgbClr val="001933"/>
                </a:solidFill>
                <a:effectLst/>
                <a:uLnTx/>
                <a:uFillTx/>
                <a:latin typeface="Times" panose="02020603050405020304" pitchFamily="18" charset="0"/>
                <a:ea typeface="宋体" panose="02010600030101010101" pitchFamily="2" charset="-122"/>
                <a:cs typeface="+mn-cs"/>
              </a:rPr>
              <a:t>*</a:t>
            </a:r>
          </a:p>
        </p:txBody>
      </p:sp>
      <p:pic>
        <p:nvPicPr>
          <p:cNvPr id="48132" name="Picture 6" descr="fg05_01900">
            <a:extLst>
              <a:ext uri="{FF2B5EF4-FFF2-40B4-BE49-F238E27FC236}">
                <a16:creationId xmlns:a16="http://schemas.microsoft.com/office/drawing/2014/main" id="{182165D4-5EA1-4B2C-A319-C84A6EF7D4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908050"/>
            <a:ext cx="7831138" cy="517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762C703B-B47A-408A-8B02-EF87BF79ABE2}"/>
              </a:ext>
            </a:extLst>
          </p:cNvPr>
          <p:cNvSpPr/>
          <p:nvPr/>
        </p:nvSpPr>
        <p:spPr>
          <a:xfrm>
            <a:off x="2362200" y="908050"/>
            <a:ext cx="4267200" cy="2673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
        <p:nvSpPr>
          <p:cNvPr id="6" name="矩形 5">
            <a:extLst>
              <a:ext uri="{FF2B5EF4-FFF2-40B4-BE49-F238E27FC236}">
                <a16:creationId xmlns:a16="http://schemas.microsoft.com/office/drawing/2014/main" id="{ABD13C0B-229F-4815-96FB-8E03A3F52631}"/>
              </a:ext>
            </a:extLst>
          </p:cNvPr>
          <p:cNvSpPr/>
          <p:nvPr/>
        </p:nvSpPr>
        <p:spPr>
          <a:xfrm>
            <a:off x="304800" y="3856038"/>
            <a:ext cx="3962400" cy="2228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a:extLst>
              <a:ext uri="{FF2B5EF4-FFF2-40B4-BE49-F238E27FC236}">
                <a16:creationId xmlns:a16="http://schemas.microsoft.com/office/drawing/2014/main" id="{90308E56-7FE8-4B05-AD59-A96752367E1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1">
                <a:ln>
                  <a:noFill/>
                </a:ln>
                <a:solidFill>
                  <a:srgbClr val="001933"/>
                </a:solidFill>
                <a:effectLst/>
                <a:uLnTx/>
                <a:uFillTx/>
                <a:latin typeface="Times" panose="02020603050405020304" pitchFamily="18" charset="0"/>
                <a:ea typeface="宋体" panose="02010600030101010101" pitchFamily="2" charset="-122"/>
                <a:cs typeface="+mn-cs"/>
              </a:rPr>
              <a:t>*</a:t>
            </a:r>
          </a:p>
        </p:txBody>
      </p:sp>
      <p:sp>
        <p:nvSpPr>
          <p:cNvPr id="50179" name="Rectangle 2">
            <a:extLst>
              <a:ext uri="{FF2B5EF4-FFF2-40B4-BE49-F238E27FC236}">
                <a16:creationId xmlns:a16="http://schemas.microsoft.com/office/drawing/2014/main" id="{1283D14C-614C-4252-97E8-9BB453362F0F}"/>
              </a:ext>
            </a:extLst>
          </p:cNvPr>
          <p:cNvSpPr>
            <a:spLocks noGrp="1" noChangeArrowheads="1"/>
          </p:cNvSpPr>
          <p:nvPr>
            <p:ph type="title" idx="4294967295"/>
          </p:nvPr>
        </p:nvSpPr>
        <p:spPr>
          <a:xfrm>
            <a:off x="468313" y="692150"/>
            <a:ext cx="6659562" cy="457200"/>
          </a:xfrm>
        </p:spPr>
        <p:txBody>
          <a:bodyPr/>
          <a:lstStyle/>
          <a:p>
            <a:pPr eaLnBrk="1" hangingPunct="1"/>
            <a:r>
              <a:rPr lang="en-US" altLang="zh-CN" sz="1200" b="1">
                <a:ea typeface="宋体" panose="02010600030101010101" pitchFamily="2" charset="-122"/>
              </a:rPr>
              <a:t>Figure 5–18</a:t>
            </a:r>
            <a:r>
              <a:rPr lang="en-US" altLang="zh-CN" sz="1200">
                <a:ea typeface="宋体" panose="02010600030101010101" pitchFamily="2" charset="-122"/>
              </a:rPr>
              <a:t>      NAND logic for </a:t>
            </a:r>
            <a:r>
              <a:rPr lang="en-US" altLang="zh-CN" sz="1200" i="1">
                <a:ea typeface="宋体" panose="02010600030101010101" pitchFamily="2" charset="-122"/>
              </a:rPr>
              <a:t>X</a:t>
            </a:r>
            <a:r>
              <a:rPr lang="en-US" altLang="zh-CN" sz="1200">
                <a:ea typeface="宋体" panose="02010600030101010101" pitchFamily="2" charset="-122"/>
              </a:rPr>
              <a:t> = </a:t>
            </a:r>
            <a:r>
              <a:rPr lang="en-US" altLang="zh-CN" sz="1200" i="1">
                <a:ea typeface="宋体" panose="02010600030101010101" pitchFamily="2" charset="-122"/>
              </a:rPr>
              <a:t>AB</a:t>
            </a:r>
            <a:r>
              <a:rPr lang="en-US" altLang="zh-CN" sz="1200">
                <a:ea typeface="宋体" panose="02010600030101010101" pitchFamily="2" charset="-122"/>
              </a:rPr>
              <a:t> + </a:t>
            </a:r>
            <a:r>
              <a:rPr lang="en-US" altLang="zh-CN" sz="1200" i="1">
                <a:ea typeface="宋体" panose="02010600030101010101" pitchFamily="2" charset="-122"/>
              </a:rPr>
              <a:t>CD</a:t>
            </a:r>
            <a:r>
              <a:rPr lang="en-US" altLang="zh-CN" sz="1200">
                <a:ea typeface="宋体" panose="02010600030101010101" pitchFamily="2" charset="-122"/>
              </a:rPr>
              <a:t>. </a:t>
            </a:r>
            <a:endParaRPr lang="en-US" altLang="zh-CN">
              <a:ea typeface="宋体" panose="02010600030101010101" pitchFamily="2" charset="-122"/>
            </a:endParaRPr>
          </a:p>
        </p:txBody>
      </p:sp>
      <p:pic>
        <p:nvPicPr>
          <p:cNvPr id="50180" name="Picture 6" descr="fg05_01800">
            <a:extLst>
              <a:ext uri="{FF2B5EF4-FFF2-40B4-BE49-F238E27FC236}">
                <a16:creationId xmlns:a16="http://schemas.microsoft.com/office/drawing/2014/main" id="{8BB2DCF3-48E8-4E2E-BB12-65C16F30A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447800"/>
            <a:ext cx="65532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4820" name="Object 7">
            <a:extLst>
              <a:ext uri="{FF2B5EF4-FFF2-40B4-BE49-F238E27FC236}">
                <a16:creationId xmlns:a16="http://schemas.microsoft.com/office/drawing/2014/main" id="{84FEE91E-FB13-433C-A5A2-B9DFDAF89AE9}"/>
              </a:ext>
            </a:extLst>
          </p:cNvPr>
          <p:cNvGraphicFramePr>
            <a:graphicFrameLocks noChangeAspect="1"/>
          </p:cNvGraphicFramePr>
          <p:nvPr/>
        </p:nvGraphicFramePr>
        <p:xfrm>
          <a:off x="4787900" y="3429000"/>
          <a:ext cx="2259013" cy="2447925"/>
        </p:xfrm>
        <a:graphic>
          <a:graphicData uri="http://schemas.openxmlformats.org/presentationml/2006/ole">
            <mc:AlternateContent xmlns:mc="http://schemas.openxmlformats.org/markup-compatibility/2006">
              <mc:Choice xmlns:v="urn:schemas-microsoft-com:vml" Requires="v">
                <p:oleObj spid="_x0000_s16397" r:id="rId5" imgW="1218671" imgH="1320227" progId="Equation.DSMT4">
                  <p:embed/>
                </p:oleObj>
              </mc:Choice>
              <mc:Fallback>
                <p:oleObj r:id="rId5" imgW="1218671" imgH="1320227" progId="Equation.DSMT4">
                  <p:embed/>
                  <p:pic>
                    <p:nvPicPr>
                      <p:cNvPr id="34820" name="Object 7">
                        <a:extLst>
                          <a:ext uri="{FF2B5EF4-FFF2-40B4-BE49-F238E27FC236}">
                            <a16:creationId xmlns:a16="http://schemas.microsoft.com/office/drawing/2014/main" id="{84FEE91E-FB13-433C-A5A2-B9DFDAF89A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3429000"/>
                        <a:ext cx="225901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A4BABE82-2551-49C6-B518-9B862AAEFA1B}"/>
              </a:ext>
            </a:extLst>
          </p:cNvPr>
          <p:cNvSpPr>
            <a:spLocks noGrp="1" noChangeArrowheads="1"/>
          </p:cNvSpPr>
          <p:nvPr>
            <p:ph type="title"/>
          </p:nvPr>
        </p:nvSpPr>
        <p:spPr>
          <a:xfrm>
            <a:off x="152400" y="228600"/>
            <a:ext cx="8763000" cy="457200"/>
          </a:xfrm>
          <a:ln>
            <a:miter lim="800000"/>
          </a:ln>
        </p:spPr>
        <p:txBody>
          <a:bodyPr/>
          <a:lstStyle/>
          <a:p>
            <a:pPr eaLnBrk="1" fontAlgn="auto" hangingPunct="1">
              <a:spcAft>
                <a:spcPts val="0"/>
              </a:spcAft>
              <a:defRPr/>
            </a:pPr>
            <a:r>
              <a:rPr lang="en-US" altLang="zh-CN" sz="1600" b="1" dirty="0">
                <a:ea typeface="宋体" panose="02010600030101010101" pitchFamily="2" charset="-122"/>
              </a:rPr>
              <a:t>Figure 5–20</a:t>
            </a:r>
            <a:r>
              <a:rPr lang="en-US" altLang="zh-CN" sz="1600" dirty="0">
                <a:ea typeface="宋体" panose="02010600030101010101" pitchFamily="2" charset="-122"/>
              </a:rPr>
              <a:t>      Illustration of the use of the appropriate dual symbols in a NAND logic diagram. </a:t>
            </a:r>
            <a:endParaRPr lang="en-US" altLang="zh-CN" sz="6000" dirty="0">
              <a:ea typeface="宋体" panose="02010600030101010101" pitchFamily="2" charset="-122"/>
            </a:endParaRPr>
          </a:p>
        </p:txBody>
      </p:sp>
      <p:sp>
        <p:nvSpPr>
          <p:cNvPr id="52227" name="Slide Number Placeholder 4">
            <a:extLst>
              <a:ext uri="{FF2B5EF4-FFF2-40B4-BE49-F238E27FC236}">
                <a16:creationId xmlns:a16="http://schemas.microsoft.com/office/drawing/2014/main" id="{463E3370-052B-4F33-B87C-BEF67B7C72B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1">
                <a:ln>
                  <a:noFill/>
                </a:ln>
                <a:solidFill>
                  <a:srgbClr val="001933"/>
                </a:solidFill>
                <a:effectLst/>
                <a:uLnTx/>
                <a:uFillTx/>
                <a:latin typeface="Times" panose="02020603050405020304" pitchFamily="18" charset="0"/>
                <a:ea typeface="宋体" panose="02010600030101010101" pitchFamily="2" charset="-122"/>
                <a:cs typeface="+mn-cs"/>
              </a:rPr>
              <a:t>*</a:t>
            </a:r>
          </a:p>
        </p:txBody>
      </p:sp>
      <p:pic>
        <p:nvPicPr>
          <p:cNvPr id="52228" name="Picture 6" descr="fg05_02000">
            <a:extLst>
              <a:ext uri="{FF2B5EF4-FFF2-40B4-BE49-F238E27FC236}">
                <a16:creationId xmlns:a16="http://schemas.microsoft.com/office/drawing/2014/main" id="{123F984F-EABA-401D-B501-C6EB07ABB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000125"/>
            <a:ext cx="702945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69911B2E-217B-4CB0-86B6-1D98017B3B08}"/>
              </a:ext>
            </a:extLst>
          </p:cNvPr>
          <p:cNvSpPr/>
          <p:nvPr/>
        </p:nvSpPr>
        <p:spPr>
          <a:xfrm>
            <a:off x="1066800" y="3429000"/>
            <a:ext cx="7239000" cy="2879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45D4E69F-F2AA-4FD5-BC70-9E0117AC984C}"/>
              </a:ext>
            </a:extLst>
          </p:cNvPr>
          <p:cNvSpPr>
            <a:spLocks noGrp="1" noChangeArrowheads="1"/>
          </p:cNvSpPr>
          <p:nvPr>
            <p:ph type="title"/>
          </p:nvPr>
        </p:nvSpPr>
        <p:spPr>
          <a:xfrm>
            <a:off x="250825" y="-26988"/>
            <a:ext cx="7772400" cy="1143001"/>
          </a:xfrm>
        </p:spPr>
        <p:txBody>
          <a:bodyPr/>
          <a:lstStyle/>
          <a:p>
            <a:pPr eaLnBrk="1" hangingPunct="1"/>
            <a:r>
              <a:rPr lang="en-US" altLang="zh-CN" sz="1600" b="1">
                <a:ea typeface="宋体" panose="02010600030101010101" pitchFamily="2" charset="-122"/>
              </a:rPr>
              <a:t>Figure 5–24</a:t>
            </a:r>
            <a:r>
              <a:rPr lang="en-US" altLang="zh-CN" sz="1600">
                <a:ea typeface="宋体" panose="02010600030101010101" pitchFamily="2" charset="-122"/>
              </a:rPr>
              <a:t>      NOR logic for </a:t>
            </a:r>
            <a:r>
              <a:rPr lang="en-US" altLang="zh-CN" sz="1600" i="1">
                <a:ea typeface="宋体" panose="02010600030101010101" pitchFamily="2" charset="-122"/>
              </a:rPr>
              <a:t>X</a:t>
            </a:r>
            <a:r>
              <a:rPr lang="en-US" altLang="zh-CN" sz="1600">
                <a:ea typeface="宋体" panose="02010600030101010101" pitchFamily="2" charset="-122"/>
              </a:rPr>
              <a:t> = (</a:t>
            </a:r>
            <a:r>
              <a:rPr lang="en-US" altLang="zh-CN" sz="1600" i="1">
                <a:ea typeface="宋体" panose="02010600030101010101" pitchFamily="2" charset="-122"/>
              </a:rPr>
              <a:t>A</a:t>
            </a:r>
            <a:r>
              <a:rPr lang="en-US" altLang="zh-CN" sz="1600">
                <a:ea typeface="宋体" panose="02010600030101010101" pitchFamily="2" charset="-122"/>
              </a:rPr>
              <a:t> + </a:t>
            </a:r>
            <a:r>
              <a:rPr lang="en-US" altLang="zh-CN" sz="1600" i="1">
                <a:ea typeface="宋体" panose="02010600030101010101" pitchFamily="2" charset="-122"/>
              </a:rPr>
              <a:t>B</a:t>
            </a:r>
            <a:r>
              <a:rPr lang="en-US" altLang="zh-CN" sz="1600">
                <a:ea typeface="宋体" panose="02010600030101010101" pitchFamily="2" charset="-122"/>
              </a:rPr>
              <a:t>)(</a:t>
            </a:r>
            <a:r>
              <a:rPr lang="en-US" altLang="zh-CN" sz="1600" i="1">
                <a:ea typeface="宋体" panose="02010600030101010101" pitchFamily="2" charset="-122"/>
              </a:rPr>
              <a:t>C</a:t>
            </a:r>
            <a:r>
              <a:rPr lang="en-US" altLang="zh-CN" sz="1600">
                <a:ea typeface="宋体" panose="02010600030101010101" pitchFamily="2" charset="-122"/>
              </a:rPr>
              <a:t> + </a:t>
            </a:r>
            <a:r>
              <a:rPr lang="en-US" altLang="zh-CN" sz="1600" i="1">
                <a:ea typeface="宋体" panose="02010600030101010101" pitchFamily="2" charset="-122"/>
              </a:rPr>
              <a:t>D</a:t>
            </a:r>
            <a:r>
              <a:rPr lang="en-US" altLang="zh-CN" sz="1600">
                <a:ea typeface="宋体" panose="02010600030101010101" pitchFamily="2" charset="-122"/>
              </a:rPr>
              <a:t>). </a:t>
            </a:r>
            <a:endParaRPr lang="en-US" altLang="zh-CN" sz="6000">
              <a:ea typeface="宋体" panose="02010600030101010101" pitchFamily="2" charset="-122"/>
            </a:endParaRPr>
          </a:p>
        </p:txBody>
      </p:sp>
      <p:pic>
        <p:nvPicPr>
          <p:cNvPr id="54275" name="Picture 7" descr="fg05_02500">
            <a:extLst>
              <a:ext uri="{FF2B5EF4-FFF2-40B4-BE49-F238E27FC236}">
                <a16:creationId xmlns:a16="http://schemas.microsoft.com/office/drawing/2014/main" id="{B2D1F4A6-029A-49A2-BB5F-8085F1A3547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1524000"/>
            <a:ext cx="8229600" cy="2344738"/>
          </a:xfrm>
        </p:spPr>
      </p:pic>
      <p:sp>
        <p:nvSpPr>
          <p:cNvPr id="54276" name="Slide Number Placeholder 5">
            <a:extLst>
              <a:ext uri="{FF2B5EF4-FFF2-40B4-BE49-F238E27FC236}">
                <a16:creationId xmlns:a16="http://schemas.microsoft.com/office/drawing/2014/main" id="{E15F5A35-5CFF-4427-B6B4-03648ABA4AE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1">
                <a:ln>
                  <a:noFill/>
                </a:ln>
                <a:solidFill>
                  <a:srgbClr val="001933"/>
                </a:solidFill>
                <a:effectLst/>
                <a:uLnTx/>
                <a:uFillTx/>
                <a:latin typeface="Times" panose="02020603050405020304" pitchFamily="18" charset="0"/>
                <a:ea typeface="宋体" panose="02010600030101010101" pitchFamily="2" charset="-122"/>
                <a:cs typeface="+mn-cs"/>
              </a:rPr>
              <a:t>*</a:t>
            </a:r>
          </a:p>
        </p:txBody>
      </p:sp>
      <p:pic>
        <p:nvPicPr>
          <p:cNvPr id="54277" name="Picture 6" descr="fg05_02400">
            <a:extLst>
              <a:ext uri="{FF2B5EF4-FFF2-40B4-BE49-F238E27FC236}">
                <a16:creationId xmlns:a16="http://schemas.microsoft.com/office/drawing/2014/main" id="{42960D73-46DF-47D8-8855-D3FFD33889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863" y="4219575"/>
            <a:ext cx="6264275"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DD94B7AB-18B9-46D2-B278-C0FD4243FD09}"/>
              </a:ext>
            </a:extLst>
          </p:cNvPr>
          <p:cNvSpPr/>
          <p:nvPr/>
        </p:nvSpPr>
        <p:spPr>
          <a:xfrm>
            <a:off x="381000" y="1466850"/>
            <a:ext cx="4267200" cy="2401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4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Text Box 16">
            <a:extLst>
              <a:ext uri="{FF2B5EF4-FFF2-40B4-BE49-F238E27FC236}">
                <a16:creationId xmlns:a16="http://schemas.microsoft.com/office/drawing/2014/main" id="{96BD515B-121F-44B3-A304-5C59ACB25393}"/>
              </a:ext>
            </a:extLst>
          </p:cNvPr>
          <p:cNvSpPr txBox="1">
            <a:spLocks noChangeArrowheads="1"/>
          </p:cNvSpPr>
          <p:nvPr/>
        </p:nvSpPr>
        <p:spPr bwMode="auto">
          <a:xfrm>
            <a:off x="838200" y="1752600"/>
            <a:ext cx="7696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t>In Sum-of-Products (SOP) form, basic combinational circuits can be directly implemented with AND-OR combinations if the necessary complement terms are available.</a:t>
            </a:r>
          </a:p>
        </p:txBody>
      </p:sp>
      <p:sp>
        <p:nvSpPr>
          <p:cNvPr id="10243" name="Rectangle 29">
            <a:extLst>
              <a:ext uri="{FF2B5EF4-FFF2-40B4-BE49-F238E27FC236}">
                <a16:creationId xmlns:a16="http://schemas.microsoft.com/office/drawing/2014/main" id="{B2A0E400-80FA-42B3-BC39-9C3925D6BD6E}"/>
              </a:ext>
            </a:extLst>
          </p:cNvPr>
          <p:cNvSpPr>
            <a:spLocks noChangeArrowheads="1"/>
          </p:cNvSpPr>
          <p:nvPr/>
        </p:nvSpPr>
        <p:spPr bwMode="auto">
          <a:xfrm>
            <a:off x="914400" y="1143000"/>
            <a:ext cx="3827463"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r>
              <a:rPr lang="en-US" altLang="zh-CN">
                <a:solidFill>
                  <a:srgbClr val="FFFF99"/>
                </a:solidFill>
              </a:rPr>
              <a:t>Combinational Logic Circuits</a:t>
            </a:r>
          </a:p>
        </p:txBody>
      </p:sp>
      <p:grpSp>
        <p:nvGrpSpPr>
          <p:cNvPr id="10244" name="Group 64">
            <a:extLst>
              <a:ext uri="{FF2B5EF4-FFF2-40B4-BE49-F238E27FC236}">
                <a16:creationId xmlns:a16="http://schemas.microsoft.com/office/drawing/2014/main" id="{6D7818E0-9D83-4C7F-BAE0-1538842822A2}"/>
              </a:ext>
            </a:extLst>
          </p:cNvPr>
          <p:cNvGrpSpPr>
            <a:grpSpLocks/>
          </p:cNvGrpSpPr>
          <p:nvPr/>
        </p:nvGrpSpPr>
        <p:grpSpPr bwMode="auto">
          <a:xfrm>
            <a:off x="2286000" y="3200400"/>
            <a:ext cx="4724400" cy="2514600"/>
            <a:chOff x="1440" y="1776"/>
            <a:chExt cx="2976" cy="1584"/>
          </a:xfrm>
        </p:grpSpPr>
        <p:sp>
          <p:nvSpPr>
            <p:cNvPr id="10245" name="Rectangle 65">
              <a:extLst>
                <a:ext uri="{FF2B5EF4-FFF2-40B4-BE49-F238E27FC236}">
                  <a16:creationId xmlns:a16="http://schemas.microsoft.com/office/drawing/2014/main" id="{83EC2DA0-7757-4F2A-8122-2E45152CFA38}"/>
                </a:ext>
              </a:extLst>
            </p:cNvPr>
            <p:cNvSpPr>
              <a:spLocks noChangeArrowheads="1"/>
            </p:cNvSpPr>
            <p:nvPr/>
          </p:nvSpPr>
          <p:spPr bwMode="auto">
            <a:xfrm>
              <a:off x="1440" y="1776"/>
              <a:ext cx="2976" cy="1584"/>
            </a:xfrm>
            <a:prstGeom prst="rect">
              <a:avLst/>
            </a:prstGeom>
            <a:solidFill>
              <a:srgbClr val="FFFF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graphicFrame>
          <p:nvGraphicFramePr>
            <p:cNvPr id="10246" name="Object 66">
              <a:extLst>
                <a:ext uri="{FF2B5EF4-FFF2-40B4-BE49-F238E27FC236}">
                  <a16:creationId xmlns:a16="http://schemas.microsoft.com/office/drawing/2014/main" id="{CB14D7A8-F789-4F94-A6EE-3BB59F535209}"/>
                </a:ext>
              </a:extLst>
            </p:cNvPr>
            <p:cNvGraphicFramePr>
              <a:graphicFrameLocks noChangeAspect="1"/>
            </p:cNvGraphicFramePr>
            <p:nvPr/>
          </p:nvGraphicFramePr>
          <p:xfrm>
            <a:off x="1728" y="1830"/>
            <a:ext cx="2616" cy="1472"/>
          </p:xfrm>
          <a:graphic>
            <a:graphicData uri="http://schemas.openxmlformats.org/presentationml/2006/ole">
              <mc:AlternateContent xmlns:mc="http://schemas.openxmlformats.org/markup-compatibility/2006">
                <mc:Choice xmlns:v="urn:schemas-microsoft-com:vml" Requires="v">
                  <p:oleObj spid="_x0000_s1038" name="CorelDRAW" r:id="rId4" imgW="2324100" imgH="1320800" progId="CorelDRAW.Graphic.12">
                    <p:embed/>
                  </p:oleObj>
                </mc:Choice>
                <mc:Fallback>
                  <p:oleObj name="CorelDRAW" r:id="rId4" imgW="2324100" imgH="1320800" progId="CorelDRAW.Graphic.12">
                    <p:embed/>
                    <p:pic>
                      <p:nvPicPr>
                        <p:cNvPr id="10246" name="Object 66">
                          <a:extLst>
                            <a:ext uri="{FF2B5EF4-FFF2-40B4-BE49-F238E27FC236}">
                              <a16:creationId xmlns:a16="http://schemas.microsoft.com/office/drawing/2014/main" id="{CB14D7A8-F789-4F94-A6EE-3BB59F535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 y="1830"/>
                          <a:ext cx="2616" cy="147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spTree>
  </p:cSld>
  <p:clrMapOvr>
    <a:masterClrMapping/>
  </p:clrMapOvr>
  <p:transition>
    <p:cover dir="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34446DE8-2753-4930-B721-34DA45CB634F}"/>
              </a:ext>
            </a:extLst>
          </p:cNvPr>
          <p:cNvSpPr>
            <a:spLocks noGrp="1" noChangeArrowheads="1"/>
          </p:cNvSpPr>
          <p:nvPr>
            <p:ph type="title"/>
          </p:nvPr>
        </p:nvSpPr>
        <p:spPr>
          <a:xfrm>
            <a:off x="152400" y="228600"/>
            <a:ext cx="8763000" cy="457200"/>
          </a:xfrm>
          <a:ln>
            <a:miter lim="800000"/>
          </a:ln>
        </p:spPr>
        <p:txBody>
          <a:bodyPr/>
          <a:lstStyle/>
          <a:p>
            <a:pPr eaLnBrk="1" fontAlgn="auto" hangingPunct="1">
              <a:spcAft>
                <a:spcPts val="0"/>
              </a:spcAft>
              <a:defRPr/>
            </a:pPr>
            <a:r>
              <a:rPr lang="en-US" altLang="zh-CN" sz="1200" b="1">
                <a:ea typeface="宋体" panose="02010600030101010101" pitchFamily="2" charset="-122"/>
              </a:rPr>
              <a:t>Example: </a:t>
            </a:r>
            <a:r>
              <a:rPr lang="en-US" altLang="zh-CN" sz="1200">
                <a:ea typeface="宋体" panose="02010600030101010101" pitchFamily="2" charset="-122"/>
              </a:rPr>
              <a:t>     Illustration of the use of the appropriate dual symbols in a NOR logic diagram. </a:t>
            </a:r>
            <a:endParaRPr lang="en-US" altLang="zh-CN">
              <a:ea typeface="宋体" panose="02010600030101010101" pitchFamily="2" charset="-122"/>
            </a:endParaRPr>
          </a:p>
        </p:txBody>
      </p:sp>
      <p:sp>
        <p:nvSpPr>
          <p:cNvPr id="56323" name="Slide Number Placeholder 4">
            <a:extLst>
              <a:ext uri="{FF2B5EF4-FFF2-40B4-BE49-F238E27FC236}">
                <a16:creationId xmlns:a16="http://schemas.microsoft.com/office/drawing/2014/main" id="{A45CAB09-356A-4B9F-AA2F-2E7738CF4AD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1">
                <a:ln>
                  <a:noFill/>
                </a:ln>
                <a:solidFill>
                  <a:srgbClr val="001933"/>
                </a:solidFill>
                <a:effectLst/>
                <a:uLnTx/>
                <a:uFillTx/>
                <a:latin typeface="Times" panose="02020603050405020304" pitchFamily="18" charset="0"/>
                <a:ea typeface="宋体" panose="02010600030101010101" pitchFamily="2" charset="-122"/>
                <a:cs typeface="+mn-cs"/>
              </a:rPr>
              <a:t>*</a:t>
            </a:r>
          </a:p>
        </p:txBody>
      </p:sp>
      <p:pic>
        <p:nvPicPr>
          <p:cNvPr id="56324" name="Picture 6" descr="fg05_02600">
            <a:extLst>
              <a:ext uri="{FF2B5EF4-FFF2-40B4-BE49-F238E27FC236}">
                <a16:creationId xmlns:a16="http://schemas.microsoft.com/office/drawing/2014/main" id="{CB6100B1-24E3-4B27-B2F8-908D7128E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538" y="815975"/>
            <a:ext cx="7561262"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B3033EFF-B4F8-4A5B-AD4E-042B574047BE}"/>
              </a:ext>
            </a:extLst>
          </p:cNvPr>
          <p:cNvSpPr/>
          <p:nvPr/>
        </p:nvSpPr>
        <p:spPr>
          <a:xfrm>
            <a:off x="685800" y="3276600"/>
            <a:ext cx="7561263" cy="29495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400" b="0" i="0" u="none" strike="noStrike" kern="1200" cap="none" spc="0" normalizeH="0" baseline="0" noProof="0">
              <a:ln>
                <a:noFill/>
              </a:ln>
              <a:solidFill>
                <a:prstClr val="white"/>
              </a:solidFill>
              <a:effectLst/>
              <a:uLnTx/>
              <a:uFillTx/>
              <a:latin typeface="Constantia"/>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ABADF4F2-187F-49D3-9DF9-C2D70A032EA7}"/>
              </a:ext>
            </a:extLst>
          </p:cNvPr>
          <p:cNvSpPr>
            <a:spLocks noGrp="1" noChangeArrowheads="1"/>
          </p:cNvSpPr>
          <p:nvPr>
            <p:ph type="title"/>
          </p:nvPr>
        </p:nvSpPr>
        <p:spPr>
          <a:xfrm>
            <a:off x="250825" y="333375"/>
            <a:ext cx="7772400" cy="1143000"/>
          </a:xfrm>
        </p:spPr>
        <p:txBody>
          <a:bodyPr/>
          <a:lstStyle/>
          <a:p>
            <a:pPr eaLnBrk="1" hangingPunct="1"/>
            <a:r>
              <a:rPr lang="en-US" altLang="zh-CN" sz="1800" b="1">
                <a:ea typeface="宋体" panose="02010600030101010101" pitchFamily="2" charset="-122"/>
              </a:rPr>
              <a:t>Example: Using appropriate dual symbols, redraw the logic diagram and develop the output expression for the circuit in the following figure. </a:t>
            </a:r>
            <a:endParaRPr lang="en-US" altLang="zh-CN" sz="6000" b="1">
              <a:ea typeface="宋体" panose="02010600030101010101" pitchFamily="2" charset="-122"/>
            </a:endParaRPr>
          </a:p>
        </p:txBody>
      </p:sp>
      <p:pic>
        <p:nvPicPr>
          <p:cNvPr id="33795" name="Picture 11" descr="fg05_02800">
            <a:extLst>
              <a:ext uri="{FF2B5EF4-FFF2-40B4-BE49-F238E27FC236}">
                <a16:creationId xmlns:a16="http://schemas.microsoft.com/office/drawing/2014/main" id="{C9909C8D-CC14-48BF-95E6-40C5C94F35F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68313" y="3933825"/>
            <a:ext cx="7772400" cy="2249488"/>
          </a:xfrm>
        </p:spPr>
      </p:pic>
      <p:sp>
        <p:nvSpPr>
          <p:cNvPr id="58372" name="Slide Number Placeholder 5">
            <a:extLst>
              <a:ext uri="{FF2B5EF4-FFF2-40B4-BE49-F238E27FC236}">
                <a16:creationId xmlns:a16="http://schemas.microsoft.com/office/drawing/2014/main" id="{718B8763-2C50-485F-A2A1-559C211ED46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1200" b="0" i="0" u="none" strike="noStrike" kern="1200" cap="none" spc="0" normalizeH="0" baseline="0" noProof="1">
                <a:ln>
                  <a:noFill/>
                </a:ln>
                <a:solidFill>
                  <a:srgbClr val="001933"/>
                </a:solidFill>
                <a:effectLst/>
                <a:uLnTx/>
                <a:uFillTx/>
                <a:latin typeface="Times" panose="02020603050405020304" pitchFamily="18" charset="0"/>
                <a:ea typeface="宋体" panose="02010600030101010101" pitchFamily="2" charset="-122"/>
                <a:cs typeface="+mn-cs"/>
              </a:rPr>
              <a:t>*</a:t>
            </a:r>
          </a:p>
        </p:txBody>
      </p:sp>
      <p:pic>
        <p:nvPicPr>
          <p:cNvPr id="58373" name="Picture 6" descr="fg05_02700">
            <a:extLst>
              <a:ext uri="{FF2B5EF4-FFF2-40B4-BE49-F238E27FC236}">
                <a16:creationId xmlns:a16="http://schemas.microsoft.com/office/drawing/2014/main" id="{C9093C25-503F-4816-9139-68B7A6EC3B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484313"/>
            <a:ext cx="4176712"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fade">
                                      <p:cBhvr>
                                        <p:cTn id="7" dur="20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9">
            <a:extLst>
              <a:ext uri="{FF2B5EF4-FFF2-40B4-BE49-F238E27FC236}">
                <a16:creationId xmlns:a16="http://schemas.microsoft.com/office/drawing/2014/main" id="{8B7F7CBD-2F97-48FD-BA56-19BEB5305580}"/>
              </a:ext>
            </a:extLst>
          </p:cNvPr>
          <p:cNvSpPr>
            <a:spLocks noGrp="1" noChangeArrowheads="1"/>
          </p:cNvSpPr>
          <p:nvPr>
            <p:ph type="title"/>
          </p:nvPr>
        </p:nvSpPr>
        <p:spPr>
          <a:xfrm>
            <a:off x="391885" y="0"/>
            <a:ext cx="8229600" cy="1143000"/>
          </a:xfrm>
        </p:spPr>
        <p:txBody>
          <a:bodyPr>
            <a:normAutofit fontScale="90000"/>
          </a:bodyPr>
          <a:lstStyle/>
          <a:p>
            <a:pPr eaLnBrk="1" fontAlgn="auto" hangingPunct="1">
              <a:spcAft>
                <a:spcPts val="0"/>
              </a:spcAft>
              <a:defRPr/>
            </a:pPr>
            <a:r>
              <a:rPr lang="en-US" altLang="zh-CN" sz="4000" dirty="0">
                <a:ea typeface="宋体" panose="02010600030101010101" pitchFamily="2" charset="-122"/>
              </a:rPr>
              <a:t>5.5 Logic Circuit Operation with Pulse Waveform Inputs</a:t>
            </a:r>
          </a:p>
        </p:txBody>
      </p:sp>
      <p:sp>
        <p:nvSpPr>
          <p:cNvPr id="60419" name="Rectangle 10">
            <a:extLst>
              <a:ext uri="{FF2B5EF4-FFF2-40B4-BE49-F238E27FC236}">
                <a16:creationId xmlns:a16="http://schemas.microsoft.com/office/drawing/2014/main" id="{6C1D3785-3C73-44D0-99FA-C59A5E64F8BF}"/>
              </a:ext>
            </a:extLst>
          </p:cNvPr>
          <p:cNvSpPr>
            <a:spLocks noGrp="1" noChangeArrowheads="1"/>
          </p:cNvSpPr>
          <p:nvPr>
            <p:ph idx="1"/>
          </p:nvPr>
        </p:nvSpPr>
        <p:spPr/>
        <p:txBody>
          <a:bodyPr/>
          <a:lstStyle/>
          <a:p>
            <a:pPr eaLnBrk="1" hangingPunct="1">
              <a:lnSpc>
                <a:spcPct val="90000"/>
              </a:lnSpc>
            </a:pPr>
            <a:r>
              <a:rPr lang="en-US" altLang="zh-CN" sz="2400" dirty="0"/>
              <a:t>The output of an AND gate is </a:t>
            </a:r>
            <a:r>
              <a:rPr lang="en-US" altLang="zh-CN" sz="2400" b="1" i="1" dirty="0"/>
              <a:t>HIGH</a:t>
            </a:r>
            <a:r>
              <a:rPr lang="en-US" altLang="zh-CN" sz="2400" dirty="0"/>
              <a:t> only when all inputs are </a:t>
            </a:r>
            <a:r>
              <a:rPr lang="en-US" altLang="zh-CN" sz="2400" b="1" i="1" dirty="0"/>
              <a:t>HIGH</a:t>
            </a:r>
            <a:r>
              <a:rPr lang="en-US" altLang="zh-CN" sz="2400" dirty="0"/>
              <a:t> at the same time;</a:t>
            </a:r>
          </a:p>
          <a:p>
            <a:pPr eaLnBrk="1" hangingPunct="1">
              <a:lnSpc>
                <a:spcPct val="90000"/>
              </a:lnSpc>
            </a:pPr>
            <a:r>
              <a:rPr lang="en-US" altLang="zh-CN" sz="2400" dirty="0"/>
              <a:t>The output of an OR gate is </a:t>
            </a:r>
            <a:r>
              <a:rPr lang="en-US" altLang="zh-CN" sz="2400" b="1" i="1" dirty="0"/>
              <a:t>HIGH</a:t>
            </a:r>
            <a:r>
              <a:rPr lang="en-US" altLang="zh-CN" sz="2400" dirty="0"/>
              <a:t> only when at least one of its inputs is </a:t>
            </a:r>
            <a:r>
              <a:rPr lang="en-US" altLang="zh-CN" sz="2400" b="1" i="1" dirty="0"/>
              <a:t>HIGH</a:t>
            </a:r>
            <a:r>
              <a:rPr lang="en-US" altLang="zh-CN" sz="2400" dirty="0"/>
              <a:t>;</a:t>
            </a:r>
          </a:p>
          <a:p>
            <a:pPr eaLnBrk="1" hangingPunct="1">
              <a:lnSpc>
                <a:spcPct val="90000"/>
              </a:lnSpc>
            </a:pPr>
            <a:r>
              <a:rPr lang="en-US" altLang="zh-CN" sz="2400" dirty="0"/>
              <a:t>The output of a NAND gate is </a:t>
            </a:r>
            <a:r>
              <a:rPr lang="en-US" altLang="zh-CN" sz="2400" b="1" i="1" dirty="0"/>
              <a:t>LOW</a:t>
            </a:r>
            <a:r>
              <a:rPr lang="en-US" altLang="zh-CN" sz="2400" dirty="0"/>
              <a:t> only when all inputs are </a:t>
            </a:r>
            <a:r>
              <a:rPr lang="en-US" altLang="zh-CN" sz="2400" b="1" i="1" dirty="0"/>
              <a:t>HIGH</a:t>
            </a:r>
            <a:r>
              <a:rPr lang="en-US" altLang="zh-CN" sz="2400" dirty="0"/>
              <a:t> at the same time;</a:t>
            </a:r>
          </a:p>
          <a:p>
            <a:pPr eaLnBrk="1" hangingPunct="1">
              <a:lnSpc>
                <a:spcPct val="90000"/>
              </a:lnSpc>
            </a:pPr>
            <a:r>
              <a:rPr lang="en-US" altLang="zh-CN" sz="2400" dirty="0"/>
              <a:t>The output of a NOR gate is </a:t>
            </a:r>
            <a:r>
              <a:rPr lang="en-US" altLang="zh-CN" sz="2400" b="1" i="1" dirty="0"/>
              <a:t>LOW</a:t>
            </a:r>
            <a:r>
              <a:rPr lang="en-US" altLang="zh-CN" sz="2400" dirty="0"/>
              <a:t> only when at least one of its inputs is </a:t>
            </a:r>
            <a:r>
              <a:rPr lang="en-US" altLang="zh-CN" sz="2400" b="1" i="1" dirty="0"/>
              <a:t>HIGH</a:t>
            </a:r>
            <a:r>
              <a:rPr lang="en-US" altLang="zh-CN" sz="2400" dirty="0"/>
              <a:t>.</a:t>
            </a:r>
          </a:p>
        </p:txBody>
      </p:sp>
      <p:sp>
        <p:nvSpPr>
          <p:cNvPr id="60420" name="Slide Number Placeholder 5">
            <a:extLst>
              <a:ext uri="{FF2B5EF4-FFF2-40B4-BE49-F238E27FC236}">
                <a16:creationId xmlns:a16="http://schemas.microsoft.com/office/drawing/2014/main" id="{ABB98B0B-04A8-4B4B-9AC7-BB665A58D2B5}"/>
              </a:ext>
            </a:extLst>
          </p:cNvPr>
          <p:cNvSpPr>
            <a:spLocks noGrp="1" noChangeArrowheads="1"/>
          </p:cNvSpPr>
          <p:nvPr>
            <p:ph type="sldNum" sz="quarter" idx="12"/>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defPPr>
              <a:defRPr lang="en-US"/>
            </a:defPPr>
            <a:lvl1pPr algn="r" rtl="0" eaLnBrk="0" fontAlgn="base" hangingPunct="0">
              <a:spcBef>
                <a:spcPct val="0"/>
              </a:spcBef>
              <a:spcAft>
                <a:spcPct val="0"/>
              </a:spcAft>
              <a:defRPr sz="1200" kern="1200" noProof="1">
                <a:solidFill>
                  <a:srgbClr val="001933"/>
                </a:solidFill>
                <a:latin typeface="Times" panose="00000500000000020000"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ヒラギノ角ゴ Pro W3" pitchFamily="126"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ヒラギノ角ゴ Pro W3" pitchFamily="126"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ヒラギノ角ゴ Pro W3" pitchFamily="126"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ヒラギノ角ゴ Pro W3" pitchFamily="126"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ヒラギノ角ゴ Pro W3" pitchFamily="126"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ヒラギノ角ゴ Pro W3" pitchFamily="126"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ヒラギノ角ゴ Pro W3" pitchFamily="126"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ヒラギノ角ゴ Pro W3" pitchFamily="126" charset="-128"/>
                <a:cs typeface="+mn-cs"/>
              </a:defRPr>
            </a:lvl9pPr>
          </a:lstStyle>
          <a:p>
            <a:pPr>
              <a:defRPr/>
            </a:pPr>
            <a:fld id="{3A973220-55F2-431A-A460-E18A6FBBCCA0}" type="slidenum">
              <a:rPr lang="zh-CN" altLang="en-US" smtClean="0"/>
              <a:pPr>
                <a:defRPr/>
              </a:pPr>
              <a:t>32</a:t>
            </a:fld>
            <a:endParaRPr lang="zh-CN" altLang="en-US" sz="1200">
              <a:solidFill>
                <a:srgbClr val="001933"/>
              </a:solidFill>
              <a:latin typeface="Times" panose="02020603050405020304" pitchFamily="18"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2466" name="Object 43">
            <a:extLst>
              <a:ext uri="{FF2B5EF4-FFF2-40B4-BE49-F238E27FC236}">
                <a16:creationId xmlns:a16="http://schemas.microsoft.com/office/drawing/2014/main" id="{4C81050F-B44E-4E14-A130-AB160FF165A5}"/>
              </a:ext>
            </a:extLst>
          </p:cNvPr>
          <p:cNvGraphicFramePr>
            <a:graphicFrameLocks noChangeAspect="1"/>
          </p:cNvGraphicFramePr>
          <p:nvPr/>
        </p:nvGraphicFramePr>
        <p:xfrm>
          <a:off x="1219200" y="3505200"/>
          <a:ext cx="3352800" cy="2565400"/>
        </p:xfrm>
        <a:graphic>
          <a:graphicData uri="http://schemas.openxmlformats.org/presentationml/2006/ole">
            <mc:AlternateContent xmlns:mc="http://schemas.openxmlformats.org/markup-compatibility/2006">
              <mc:Choice xmlns:v="urn:schemas-microsoft-com:vml" Requires="v">
                <p:oleObj spid="_x0000_s17418" name="CorelDRAW" r:id="rId4" imgW="1701800" imgH="1282700" progId="CorelDRAW.Graphic.13">
                  <p:embed/>
                </p:oleObj>
              </mc:Choice>
              <mc:Fallback>
                <p:oleObj name="CorelDRAW" r:id="rId4" imgW="1701800" imgH="1282700" progId="CorelDRAW.Graphic.13">
                  <p:embed/>
                  <p:pic>
                    <p:nvPicPr>
                      <p:cNvPr id="62466" name="Object 43">
                        <a:extLst>
                          <a:ext uri="{FF2B5EF4-FFF2-40B4-BE49-F238E27FC236}">
                            <a16:creationId xmlns:a16="http://schemas.microsoft.com/office/drawing/2014/main" id="{4C81050F-B44E-4E14-A130-AB160FF165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3505200"/>
                        <a:ext cx="3352800"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2467" name="Text Box 4">
            <a:extLst>
              <a:ext uri="{FF2B5EF4-FFF2-40B4-BE49-F238E27FC236}">
                <a16:creationId xmlns:a16="http://schemas.microsoft.com/office/drawing/2014/main" id="{1568BDCB-8D06-454A-B52E-470B1379801A}"/>
              </a:ext>
            </a:extLst>
          </p:cNvPr>
          <p:cNvSpPr txBox="1">
            <a:spLocks noChangeArrowheads="1"/>
          </p:cNvSpPr>
          <p:nvPr/>
        </p:nvSpPr>
        <p:spPr bwMode="auto">
          <a:xfrm>
            <a:off x="990600" y="16002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 </a:t>
            </a:r>
          </a:p>
        </p:txBody>
      </p:sp>
      <p:sp>
        <p:nvSpPr>
          <p:cNvPr id="62468" name="Rectangle 5">
            <a:extLst>
              <a:ext uri="{FF2B5EF4-FFF2-40B4-BE49-F238E27FC236}">
                <a16:creationId xmlns:a16="http://schemas.microsoft.com/office/drawing/2014/main" id="{37389AB4-BA79-4FE7-BDC0-4B1FF8E22142}"/>
              </a:ext>
            </a:extLst>
          </p:cNvPr>
          <p:cNvSpPr>
            <a:spLocks noChangeArrowheads="1"/>
          </p:cNvSpPr>
          <p:nvPr/>
        </p:nvSpPr>
        <p:spPr bwMode="auto">
          <a:xfrm>
            <a:off x="914400" y="1143000"/>
            <a:ext cx="2503488"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r>
              <a:rPr lang="en-US" altLang="zh-CN">
                <a:solidFill>
                  <a:srgbClr val="FFFF99"/>
                </a:solidFill>
              </a:rPr>
              <a:t>Pulsed Waveforms</a:t>
            </a:r>
          </a:p>
        </p:txBody>
      </p:sp>
      <p:sp>
        <p:nvSpPr>
          <p:cNvPr id="62469" name="Text Box 22">
            <a:extLst>
              <a:ext uri="{FF2B5EF4-FFF2-40B4-BE49-F238E27FC236}">
                <a16:creationId xmlns:a16="http://schemas.microsoft.com/office/drawing/2014/main" id="{3B971135-4206-49AD-8F1C-86BE3D9C9BD2}"/>
              </a:ext>
            </a:extLst>
          </p:cNvPr>
          <p:cNvSpPr txBox="1">
            <a:spLocks noChangeArrowheads="1"/>
          </p:cNvSpPr>
          <p:nvPr/>
        </p:nvSpPr>
        <p:spPr bwMode="auto">
          <a:xfrm>
            <a:off x="990600" y="1676400"/>
            <a:ext cx="7315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For combinational circuits with pulsed inputs, the output can be predicted by developing intermediate outputs and combining the result. For example, the circuit shown can be analyzed at the outputs of the OR gates:</a:t>
            </a:r>
          </a:p>
        </p:txBody>
      </p:sp>
      <p:graphicFrame>
        <p:nvGraphicFramePr>
          <p:cNvPr id="62470" name="Object 23">
            <a:extLst>
              <a:ext uri="{FF2B5EF4-FFF2-40B4-BE49-F238E27FC236}">
                <a16:creationId xmlns:a16="http://schemas.microsoft.com/office/drawing/2014/main" id="{4F7B338C-CE0B-42D2-97B7-50CFADB62F01}"/>
              </a:ext>
            </a:extLst>
          </p:cNvPr>
          <p:cNvGraphicFramePr>
            <a:graphicFrameLocks noChangeAspect="1"/>
          </p:cNvGraphicFramePr>
          <p:nvPr/>
        </p:nvGraphicFramePr>
        <p:xfrm>
          <a:off x="4800600" y="3505200"/>
          <a:ext cx="3657600" cy="1495425"/>
        </p:xfrm>
        <a:graphic>
          <a:graphicData uri="http://schemas.openxmlformats.org/presentationml/2006/ole">
            <mc:AlternateContent xmlns:mc="http://schemas.openxmlformats.org/markup-compatibility/2006">
              <mc:Choice xmlns:v="urn:schemas-microsoft-com:vml" Requires="v">
                <p:oleObj spid="_x0000_s17419" name="CorelDRAW" r:id="rId6" imgW="1828800" imgH="749300" progId="CorelDRAW.Graphic.13">
                  <p:embed/>
                </p:oleObj>
              </mc:Choice>
              <mc:Fallback>
                <p:oleObj name="CorelDRAW" r:id="rId6" imgW="1828800" imgH="749300" progId="CorelDRAW.Graphic.13">
                  <p:embed/>
                  <p:pic>
                    <p:nvPicPr>
                      <p:cNvPr id="62470" name="Object 23">
                        <a:extLst>
                          <a:ext uri="{FF2B5EF4-FFF2-40B4-BE49-F238E27FC236}">
                            <a16:creationId xmlns:a16="http://schemas.microsoft.com/office/drawing/2014/main" id="{4F7B338C-CE0B-42D2-97B7-50CFADB62F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3505200"/>
                        <a:ext cx="36576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2471" name="Text Box 25">
            <a:extLst>
              <a:ext uri="{FF2B5EF4-FFF2-40B4-BE49-F238E27FC236}">
                <a16:creationId xmlns:a16="http://schemas.microsoft.com/office/drawing/2014/main" id="{7F46B88A-2E4B-438D-8B90-7C96D989ACA3}"/>
              </a:ext>
            </a:extLst>
          </p:cNvPr>
          <p:cNvSpPr txBox="1">
            <a:spLocks noChangeArrowheads="1"/>
          </p:cNvSpPr>
          <p:nvPr/>
        </p:nvSpPr>
        <p:spPr bwMode="auto">
          <a:xfrm>
            <a:off x="4572000" y="36576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62472" name="Text Box 26">
            <a:extLst>
              <a:ext uri="{FF2B5EF4-FFF2-40B4-BE49-F238E27FC236}">
                <a16:creationId xmlns:a16="http://schemas.microsoft.com/office/drawing/2014/main" id="{6E7B1E73-89EA-49E4-A91F-D6E026DF5966}"/>
              </a:ext>
            </a:extLst>
          </p:cNvPr>
          <p:cNvSpPr txBox="1">
            <a:spLocks noChangeArrowheads="1"/>
          </p:cNvSpPr>
          <p:nvPr/>
        </p:nvSpPr>
        <p:spPr bwMode="auto">
          <a:xfrm>
            <a:off x="4572000" y="393065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62473" name="Text Box 27">
            <a:extLst>
              <a:ext uri="{FF2B5EF4-FFF2-40B4-BE49-F238E27FC236}">
                <a16:creationId xmlns:a16="http://schemas.microsoft.com/office/drawing/2014/main" id="{14FB07FF-4610-4F9B-8F0A-462001C2E27F}"/>
              </a:ext>
            </a:extLst>
          </p:cNvPr>
          <p:cNvSpPr txBox="1">
            <a:spLocks noChangeArrowheads="1"/>
          </p:cNvSpPr>
          <p:nvPr/>
        </p:nvSpPr>
        <p:spPr bwMode="auto">
          <a:xfrm>
            <a:off x="4572000" y="438785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62474" name="Text Box 28">
            <a:extLst>
              <a:ext uri="{FF2B5EF4-FFF2-40B4-BE49-F238E27FC236}">
                <a16:creationId xmlns:a16="http://schemas.microsoft.com/office/drawing/2014/main" id="{1A5082CA-3D27-41EB-84AF-CABFD075217D}"/>
              </a:ext>
            </a:extLst>
          </p:cNvPr>
          <p:cNvSpPr txBox="1">
            <a:spLocks noChangeArrowheads="1"/>
          </p:cNvSpPr>
          <p:nvPr/>
        </p:nvSpPr>
        <p:spPr bwMode="auto">
          <a:xfrm>
            <a:off x="4572000" y="47244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D</a:t>
            </a:r>
          </a:p>
        </p:txBody>
      </p:sp>
      <p:sp>
        <p:nvSpPr>
          <p:cNvPr id="62475" name="Text Box 29">
            <a:extLst>
              <a:ext uri="{FF2B5EF4-FFF2-40B4-BE49-F238E27FC236}">
                <a16:creationId xmlns:a16="http://schemas.microsoft.com/office/drawing/2014/main" id="{31B2CCAA-4DA8-4368-A141-74EA26FBAF9C}"/>
              </a:ext>
            </a:extLst>
          </p:cNvPr>
          <p:cNvSpPr txBox="1">
            <a:spLocks noChangeArrowheads="1"/>
          </p:cNvSpPr>
          <p:nvPr/>
        </p:nvSpPr>
        <p:spPr bwMode="auto">
          <a:xfrm>
            <a:off x="838200" y="35052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62476" name="Text Box 30">
            <a:extLst>
              <a:ext uri="{FF2B5EF4-FFF2-40B4-BE49-F238E27FC236}">
                <a16:creationId xmlns:a16="http://schemas.microsoft.com/office/drawing/2014/main" id="{15694D5B-C88F-4F83-8538-895B610B513C}"/>
              </a:ext>
            </a:extLst>
          </p:cNvPr>
          <p:cNvSpPr txBox="1">
            <a:spLocks noChangeArrowheads="1"/>
          </p:cNvSpPr>
          <p:nvPr/>
        </p:nvSpPr>
        <p:spPr bwMode="auto">
          <a:xfrm>
            <a:off x="838200" y="38862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62477" name="Text Box 31">
            <a:extLst>
              <a:ext uri="{FF2B5EF4-FFF2-40B4-BE49-F238E27FC236}">
                <a16:creationId xmlns:a16="http://schemas.microsoft.com/office/drawing/2014/main" id="{4606E7D1-5D19-41CC-AECF-1D5C656F725B}"/>
              </a:ext>
            </a:extLst>
          </p:cNvPr>
          <p:cNvSpPr txBox="1">
            <a:spLocks noChangeArrowheads="1"/>
          </p:cNvSpPr>
          <p:nvPr/>
        </p:nvSpPr>
        <p:spPr bwMode="auto">
          <a:xfrm>
            <a:off x="838200" y="42672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62478" name="Text Box 32">
            <a:extLst>
              <a:ext uri="{FF2B5EF4-FFF2-40B4-BE49-F238E27FC236}">
                <a16:creationId xmlns:a16="http://schemas.microsoft.com/office/drawing/2014/main" id="{73488B72-25B4-4BFE-91CC-7A64DD0920EE}"/>
              </a:ext>
            </a:extLst>
          </p:cNvPr>
          <p:cNvSpPr txBox="1">
            <a:spLocks noChangeArrowheads="1"/>
          </p:cNvSpPr>
          <p:nvPr/>
        </p:nvSpPr>
        <p:spPr bwMode="auto">
          <a:xfrm>
            <a:off x="838200" y="46482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D</a:t>
            </a:r>
          </a:p>
        </p:txBody>
      </p:sp>
      <p:sp>
        <p:nvSpPr>
          <p:cNvPr id="62479" name="Text Box 33">
            <a:extLst>
              <a:ext uri="{FF2B5EF4-FFF2-40B4-BE49-F238E27FC236}">
                <a16:creationId xmlns:a16="http://schemas.microsoft.com/office/drawing/2014/main" id="{F0230DB0-E2EC-40E8-AFE4-3C5AF156F788}"/>
              </a:ext>
            </a:extLst>
          </p:cNvPr>
          <p:cNvSpPr txBox="1">
            <a:spLocks noChangeArrowheads="1"/>
          </p:cNvSpPr>
          <p:nvPr/>
        </p:nvSpPr>
        <p:spPr bwMode="auto">
          <a:xfrm>
            <a:off x="6248400" y="377825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latin typeface="Arial" panose="020B0604020202020204" pitchFamily="34" charset="0"/>
              </a:rPr>
              <a:t>G</a:t>
            </a:r>
            <a:r>
              <a:rPr lang="en-US" altLang="zh-CN" sz="1800" baseline="-25000">
                <a:latin typeface="Arial" panose="020B0604020202020204" pitchFamily="34" charset="0"/>
              </a:rPr>
              <a:t>1</a:t>
            </a:r>
          </a:p>
        </p:txBody>
      </p:sp>
      <p:sp>
        <p:nvSpPr>
          <p:cNvPr id="62480" name="Text Box 34">
            <a:extLst>
              <a:ext uri="{FF2B5EF4-FFF2-40B4-BE49-F238E27FC236}">
                <a16:creationId xmlns:a16="http://schemas.microsoft.com/office/drawing/2014/main" id="{BD5035BF-44D2-474E-A1C5-D8C04BFF9846}"/>
              </a:ext>
            </a:extLst>
          </p:cNvPr>
          <p:cNvSpPr txBox="1">
            <a:spLocks noChangeArrowheads="1"/>
          </p:cNvSpPr>
          <p:nvPr/>
        </p:nvSpPr>
        <p:spPr bwMode="auto">
          <a:xfrm>
            <a:off x="6248400" y="454025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latin typeface="Arial" panose="020B0604020202020204" pitchFamily="34" charset="0"/>
              </a:rPr>
              <a:t>G</a:t>
            </a:r>
            <a:r>
              <a:rPr lang="en-US" altLang="zh-CN" sz="1800" baseline="-25000">
                <a:latin typeface="Arial" panose="020B0604020202020204" pitchFamily="34" charset="0"/>
              </a:rPr>
              <a:t>2</a:t>
            </a:r>
          </a:p>
        </p:txBody>
      </p:sp>
      <p:sp>
        <p:nvSpPr>
          <p:cNvPr id="62481" name="Text Box 35">
            <a:extLst>
              <a:ext uri="{FF2B5EF4-FFF2-40B4-BE49-F238E27FC236}">
                <a16:creationId xmlns:a16="http://schemas.microsoft.com/office/drawing/2014/main" id="{FBE63506-EE20-4778-A907-0470C7156BAE}"/>
              </a:ext>
            </a:extLst>
          </p:cNvPr>
          <p:cNvSpPr txBox="1">
            <a:spLocks noChangeArrowheads="1"/>
          </p:cNvSpPr>
          <p:nvPr/>
        </p:nvSpPr>
        <p:spPr bwMode="auto">
          <a:xfrm>
            <a:off x="7543800" y="41148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008000"/>
                </a:solidFill>
                <a:latin typeface="Arial" panose="020B0604020202020204" pitchFamily="34" charset="0"/>
              </a:rPr>
              <a:t>G</a:t>
            </a:r>
            <a:r>
              <a:rPr lang="en-US" altLang="zh-CN" sz="1800" baseline="-25000">
                <a:solidFill>
                  <a:srgbClr val="008000"/>
                </a:solidFill>
                <a:latin typeface="Arial" panose="020B0604020202020204" pitchFamily="34" charset="0"/>
              </a:rPr>
              <a:t>3</a:t>
            </a:r>
          </a:p>
        </p:txBody>
      </p:sp>
      <p:sp>
        <p:nvSpPr>
          <p:cNvPr id="62482" name="Text Box 36">
            <a:extLst>
              <a:ext uri="{FF2B5EF4-FFF2-40B4-BE49-F238E27FC236}">
                <a16:creationId xmlns:a16="http://schemas.microsoft.com/office/drawing/2014/main" id="{3EEE8FC9-3948-469C-9B32-CE4C5DA84956}"/>
              </a:ext>
            </a:extLst>
          </p:cNvPr>
          <p:cNvSpPr txBox="1">
            <a:spLocks noChangeArrowheads="1"/>
          </p:cNvSpPr>
          <p:nvPr/>
        </p:nvSpPr>
        <p:spPr bwMode="auto">
          <a:xfrm>
            <a:off x="838200" y="50292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latin typeface="Arial" panose="020B0604020202020204" pitchFamily="34" charset="0"/>
              </a:rPr>
              <a:t>G</a:t>
            </a:r>
            <a:r>
              <a:rPr lang="en-US" altLang="zh-CN" sz="1800" baseline="-25000">
                <a:latin typeface="Arial" panose="020B0604020202020204" pitchFamily="34" charset="0"/>
              </a:rPr>
              <a:t>1</a:t>
            </a:r>
          </a:p>
        </p:txBody>
      </p:sp>
      <p:sp>
        <p:nvSpPr>
          <p:cNvPr id="62483" name="Text Box 37">
            <a:extLst>
              <a:ext uri="{FF2B5EF4-FFF2-40B4-BE49-F238E27FC236}">
                <a16:creationId xmlns:a16="http://schemas.microsoft.com/office/drawing/2014/main" id="{DC5C9131-6245-432C-B8FF-14357936FC7F}"/>
              </a:ext>
            </a:extLst>
          </p:cNvPr>
          <p:cNvSpPr txBox="1">
            <a:spLocks noChangeArrowheads="1"/>
          </p:cNvSpPr>
          <p:nvPr/>
        </p:nvSpPr>
        <p:spPr bwMode="auto">
          <a:xfrm>
            <a:off x="838200" y="54102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latin typeface="Arial" panose="020B0604020202020204" pitchFamily="34" charset="0"/>
              </a:rPr>
              <a:t>G</a:t>
            </a:r>
            <a:r>
              <a:rPr lang="en-US" altLang="zh-CN" sz="1800" baseline="-25000">
                <a:latin typeface="Arial" panose="020B0604020202020204" pitchFamily="34" charset="0"/>
              </a:rPr>
              <a:t>2</a:t>
            </a:r>
          </a:p>
        </p:txBody>
      </p:sp>
      <p:sp>
        <p:nvSpPr>
          <p:cNvPr id="62484" name="Text Box 38">
            <a:extLst>
              <a:ext uri="{FF2B5EF4-FFF2-40B4-BE49-F238E27FC236}">
                <a16:creationId xmlns:a16="http://schemas.microsoft.com/office/drawing/2014/main" id="{DD2EC942-F8B1-4B34-9845-36A048223C70}"/>
              </a:ext>
            </a:extLst>
          </p:cNvPr>
          <p:cNvSpPr txBox="1">
            <a:spLocks noChangeArrowheads="1"/>
          </p:cNvSpPr>
          <p:nvPr/>
        </p:nvSpPr>
        <p:spPr bwMode="auto">
          <a:xfrm>
            <a:off x="838200" y="57150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008000"/>
                </a:solidFill>
                <a:latin typeface="Arial" panose="020B0604020202020204" pitchFamily="34" charset="0"/>
              </a:rPr>
              <a:t>G</a:t>
            </a:r>
            <a:r>
              <a:rPr lang="en-US" altLang="zh-CN" sz="1800" baseline="-25000">
                <a:solidFill>
                  <a:srgbClr val="008000"/>
                </a:solidFill>
                <a:latin typeface="Arial" panose="020B0604020202020204" pitchFamily="34" charset="0"/>
              </a:rPr>
              <a:t>3</a:t>
            </a:r>
          </a:p>
        </p:txBody>
      </p:sp>
      <p:sp>
        <p:nvSpPr>
          <p:cNvPr id="129063" name="Rectangle 39">
            <a:extLst>
              <a:ext uri="{FF2B5EF4-FFF2-40B4-BE49-F238E27FC236}">
                <a16:creationId xmlns:a16="http://schemas.microsoft.com/office/drawing/2014/main" id="{2DC3466D-4E60-4FEA-AF15-89C34A7AA697}"/>
              </a:ext>
            </a:extLst>
          </p:cNvPr>
          <p:cNvSpPr>
            <a:spLocks noChangeArrowheads="1"/>
          </p:cNvSpPr>
          <p:nvPr/>
        </p:nvSpPr>
        <p:spPr bwMode="auto">
          <a:xfrm>
            <a:off x="1219200" y="5029200"/>
            <a:ext cx="3505200"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129064" name="Rectangle 40">
            <a:extLst>
              <a:ext uri="{FF2B5EF4-FFF2-40B4-BE49-F238E27FC236}">
                <a16:creationId xmlns:a16="http://schemas.microsoft.com/office/drawing/2014/main" id="{63EE61F4-4BA3-4FA6-AE6D-F0F9FF1354A3}"/>
              </a:ext>
            </a:extLst>
          </p:cNvPr>
          <p:cNvSpPr>
            <a:spLocks noChangeArrowheads="1"/>
          </p:cNvSpPr>
          <p:nvPr/>
        </p:nvSpPr>
        <p:spPr bwMode="auto">
          <a:xfrm>
            <a:off x="1219200" y="5334000"/>
            <a:ext cx="35052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129065" name="Rectangle 41">
            <a:extLst>
              <a:ext uri="{FF2B5EF4-FFF2-40B4-BE49-F238E27FC236}">
                <a16:creationId xmlns:a16="http://schemas.microsoft.com/office/drawing/2014/main" id="{8F019AF1-6DAC-436B-AC00-9CACF09AE41E}"/>
              </a:ext>
            </a:extLst>
          </p:cNvPr>
          <p:cNvSpPr>
            <a:spLocks noChangeArrowheads="1"/>
          </p:cNvSpPr>
          <p:nvPr/>
        </p:nvSpPr>
        <p:spPr bwMode="auto">
          <a:xfrm>
            <a:off x="1219200" y="5715000"/>
            <a:ext cx="3505200" cy="381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8" fill="hold" grpId="0" nodeType="clickEffect">
                                  <p:stCondLst>
                                    <p:cond delay="0"/>
                                  </p:stCondLst>
                                  <p:childTnLst>
                                    <p:animEffect transition="out" filter="wipe(left)">
                                      <p:cBhvr>
                                        <p:cTn id="6" dur="1000"/>
                                        <p:tgtEl>
                                          <p:spTgt spid="129063"/>
                                        </p:tgtEl>
                                      </p:cBhvr>
                                    </p:animEffect>
                                    <p:set>
                                      <p:cBhvr>
                                        <p:cTn id="7" dur="1" fill="hold">
                                          <p:stCondLst>
                                            <p:cond delay="999"/>
                                          </p:stCondLst>
                                        </p:cTn>
                                        <p:tgtEl>
                                          <p:spTgt spid="129063"/>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xit" presetSubtype="8" fill="hold" grpId="0" nodeType="clickEffect">
                                  <p:stCondLst>
                                    <p:cond delay="0"/>
                                  </p:stCondLst>
                                  <p:childTnLst>
                                    <p:animEffect transition="out" filter="wipe(left)">
                                      <p:cBhvr>
                                        <p:cTn id="11" dur="1000"/>
                                        <p:tgtEl>
                                          <p:spTgt spid="129064"/>
                                        </p:tgtEl>
                                      </p:cBhvr>
                                    </p:animEffect>
                                    <p:set>
                                      <p:cBhvr>
                                        <p:cTn id="12" dur="1" fill="hold">
                                          <p:stCondLst>
                                            <p:cond delay="999"/>
                                          </p:stCondLst>
                                        </p:cTn>
                                        <p:tgtEl>
                                          <p:spTgt spid="129064"/>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8" fill="hold" grpId="0" nodeType="clickEffect">
                                  <p:stCondLst>
                                    <p:cond delay="0"/>
                                  </p:stCondLst>
                                  <p:childTnLst>
                                    <p:animEffect transition="out" filter="wipe(left)">
                                      <p:cBhvr>
                                        <p:cTn id="16" dur="1000"/>
                                        <p:tgtEl>
                                          <p:spTgt spid="129065"/>
                                        </p:tgtEl>
                                      </p:cBhvr>
                                    </p:animEffect>
                                    <p:set>
                                      <p:cBhvr>
                                        <p:cTn id="17" dur="1" fill="hold">
                                          <p:stCondLst>
                                            <p:cond delay="999"/>
                                          </p:stCondLst>
                                        </p:cTn>
                                        <p:tgtEl>
                                          <p:spTgt spid="1290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63" grpId="0" animBg="1"/>
      <p:bldP spid="129064" grpId="0" animBg="1"/>
      <p:bldP spid="129065"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64514" name="Object 27">
            <a:extLst>
              <a:ext uri="{FF2B5EF4-FFF2-40B4-BE49-F238E27FC236}">
                <a16:creationId xmlns:a16="http://schemas.microsoft.com/office/drawing/2014/main" id="{FDC3099F-188B-4A0C-BB22-2B1377BE656A}"/>
              </a:ext>
            </a:extLst>
          </p:cNvPr>
          <p:cNvGraphicFramePr>
            <a:graphicFrameLocks noChangeAspect="1"/>
          </p:cNvGraphicFramePr>
          <p:nvPr/>
        </p:nvGraphicFramePr>
        <p:xfrm>
          <a:off x="1447800" y="4267200"/>
          <a:ext cx="3352800" cy="1908175"/>
        </p:xfrm>
        <a:graphic>
          <a:graphicData uri="http://schemas.openxmlformats.org/presentationml/2006/ole">
            <mc:AlternateContent xmlns:mc="http://schemas.openxmlformats.org/markup-compatibility/2006">
              <mc:Choice xmlns:v="urn:schemas-microsoft-com:vml" Requires="v">
                <p:oleObj spid="_x0000_s18442" name="CorelDRAW" r:id="rId4" imgW="1701800" imgH="965200" progId="CorelDRAW.Graphic.13">
                  <p:embed/>
                </p:oleObj>
              </mc:Choice>
              <mc:Fallback>
                <p:oleObj name="CorelDRAW" r:id="rId4" imgW="1701800" imgH="965200" progId="CorelDRAW.Graphic.13">
                  <p:embed/>
                  <p:pic>
                    <p:nvPicPr>
                      <p:cNvPr id="64514" name="Object 27">
                        <a:extLst>
                          <a:ext uri="{FF2B5EF4-FFF2-40B4-BE49-F238E27FC236}">
                            <a16:creationId xmlns:a16="http://schemas.microsoft.com/office/drawing/2014/main" id="{FDC3099F-188B-4A0C-BB22-2B1377BE65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267200"/>
                        <a:ext cx="3352800"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4515" name="Text Box 5">
            <a:extLst>
              <a:ext uri="{FF2B5EF4-FFF2-40B4-BE49-F238E27FC236}">
                <a16:creationId xmlns:a16="http://schemas.microsoft.com/office/drawing/2014/main" id="{99242284-78B4-4E48-83AD-2746CF148A81}"/>
              </a:ext>
            </a:extLst>
          </p:cNvPr>
          <p:cNvSpPr txBox="1">
            <a:spLocks noChangeArrowheads="1"/>
          </p:cNvSpPr>
          <p:nvPr/>
        </p:nvSpPr>
        <p:spPr bwMode="auto">
          <a:xfrm>
            <a:off x="990600" y="1600200"/>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 </a:t>
            </a:r>
          </a:p>
        </p:txBody>
      </p:sp>
      <p:sp>
        <p:nvSpPr>
          <p:cNvPr id="64516" name="Rectangle 6">
            <a:extLst>
              <a:ext uri="{FF2B5EF4-FFF2-40B4-BE49-F238E27FC236}">
                <a16:creationId xmlns:a16="http://schemas.microsoft.com/office/drawing/2014/main" id="{501AF73E-380D-47E6-8B19-70DE733F0C0A}"/>
              </a:ext>
            </a:extLst>
          </p:cNvPr>
          <p:cNvSpPr>
            <a:spLocks noChangeArrowheads="1"/>
          </p:cNvSpPr>
          <p:nvPr/>
        </p:nvSpPr>
        <p:spPr bwMode="auto">
          <a:xfrm>
            <a:off x="914400" y="1143000"/>
            <a:ext cx="2503488"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r>
              <a:rPr lang="en-US" altLang="zh-CN">
                <a:solidFill>
                  <a:srgbClr val="FFFF99"/>
                </a:solidFill>
              </a:rPr>
              <a:t>Pulsed Waveforms</a:t>
            </a:r>
          </a:p>
        </p:txBody>
      </p:sp>
      <p:sp>
        <p:nvSpPr>
          <p:cNvPr id="64517" name="Text Box 7">
            <a:extLst>
              <a:ext uri="{FF2B5EF4-FFF2-40B4-BE49-F238E27FC236}">
                <a16:creationId xmlns:a16="http://schemas.microsoft.com/office/drawing/2014/main" id="{478CBD4C-66D6-474A-BB29-A9C1B1B6FD70}"/>
              </a:ext>
            </a:extLst>
          </p:cNvPr>
          <p:cNvSpPr txBox="1">
            <a:spLocks noChangeArrowheads="1"/>
          </p:cNvSpPr>
          <p:nvPr/>
        </p:nvSpPr>
        <p:spPr bwMode="auto">
          <a:xfrm>
            <a:off x="838200" y="1600200"/>
            <a:ext cx="5410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2000"/>
              <a:t>Alternatively, you can develop the truth table for the circuit and enter 0</a:t>
            </a:r>
            <a:r>
              <a:rPr lang="zh-CN" altLang="en-US" sz="2000">
                <a:latin typeface="Arial" panose="020B0604020202020204" pitchFamily="34" charset="0"/>
              </a:rPr>
              <a:t>’</a:t>
            </a:r>
            <a:r>
              <a:rPr lang="en-US" altLang="zh-CN" sz="2000"/>
              <a:t>s and 1</a:t>
            </a:r>
            <a:r>
              <a:rPr lang="zh-CN" altLang="en-US" sz="2000">
                <a:latin typeface="Arial" panose="020B0604020202020204" pitchFamily="34" charset="0"/>
              </a:rPr>
              <a:t>’</a:t>
            </a:r>
            <a:r>
              <a:rPr lang="en-US" altLang="zh-CN" sz="2000"/>
              <a:t>s on the waveforms. Then read the output from the table.</a:t>
            </a:r>
          </a:p>
        </p:txBody>
      </p:sp>
      <p:graphicFrame>
        <p:nvGraphicFramePr>
          <p:cNvPr id="64518" name="Object 8">
            <a:extLst>
              <a:ext uri="{FF2B5EF4-FFF2-40B4-BE49-F238E27FC236}">
                <a16:creationId xmlns:a16="http://schemas.microsoft.com/office/drawing/2014/main" id="{85833EED-47A2-400A-BF3F-508CC4123A98}"/>
              </a:ext>
            </a:extLst>
          </p:cNvPr>
          <p:cNvGraphicFramePr>
            <a:graphicFrameLocks noChangeAspect="1"/>
          </p:cNvGraphicFramePr>
          <p:nvPr/>
        </p:nvGraphicFramePr>
        <p:xfrm>
          <a:off x="1447800" y="2590800"/>
          <a:ext cx="3657600" cy="1495425"/>
        </p:xfrm>
        <a:graphic>
          <a:graphicData uri="http://schemas.openxmlformats.org/presentationml/2006/ole">
            <mc:AlternateContent xmlns:mc="http://schemas.openxmlformats.org/markup-compatibility/2006">
              <mc:Choice xmlns:v="urn:schemas-microsoft-com:vml" Requires="v">
                <p:oleObj spid="_x0000_s18443" name="CorelDRAW" r:id="rId6" imgW="1828800" imgH="749300" progId="CorelDRAW.Graphic.13">
                  <p:embed/>
                </p:oleObj>
              </mc:Choice>
              <mc:Fallback>
                <p:oleObj name="CorelDRAW" r:id="rId6" imgW="1828800" imgH="749300" progId="CorelDRAW.Graphic.13">
                  <p:embed/>
                  <p:pic>
                    <p:nvPicPr>
                      <p:cNvPr id="64518" name="Object 8">
                        <a:extLst>
                          <a:ext uri="{FF2B5EF4-FFF2-40B4-BE49-F238E27FC236}">
                            <a16:creationId xmlns:a16="http://schemas.microsoft.com/office/drawing/2014/main" id="{85833EED-47A2-400A-BF3F-508CC4123A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2590800"/>
                        <a:ext cx="36576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64519" name="Text Box 9">
            <a:extLst>
              <a:ext uri="{FF2B5EF4-FFF2-40B4-BE49-F238E27FC236}">
                <a16:creationId xmlns:a16="http://schemas.microsoft.com/office/drawing/2014/main" id="{582E3DBA-A37B-4A7B-A59F-CEB5F92D6FE8}"/>
              </a:ext>
            </a:extLst>
          </p:cNvPr>
          <p:cNvSpPr txBox="1">
            <a:spLocks noChangeArrowheads="1"/>
          </p:cNvSpPr>
          <p:nvPr/>
        </p:nvSpPr>
        <p:spPr bwMode="auto">
          <a:xfrm>
            <a:off x="1219200" y="27432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64520" name="Text Box 10">
            <a:extLst>
              <a:ext uri="{FF2B5EF4-FFF2-40B4-BE49-F238E27FC236}">
                <a16:creationId xmlns:a16="http://schemas.microsoft.com/office/drawing/2014/main" id="{BF51F151-93BC-457A-8A7E-701A9CBF87DF}"/>
              </a:ext>
            </a:extLst>
          </p:cNvPr>
          <p:cNvSpPr txBox="1">
            <a:spLocks noChangeArrowheads="1"/>
          </p:cNvSpPr>
          <p:nvPr/>
        </p:nvSpPr>
        <p:spPr bwMode="auto">
          <a:xfrm>
            <a:off x="1219200" y="301625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64521" name="Text Box 11">
            <a:extLst>
              <a:ext uri="{FF2B5EF4-FFF2-40B4-BE49-F238E27FC236}">
                <a16:creationId xmlns:a16="http://schemas.microsoft.com/office/drawing/2014/main" id="{3E954501-B026-4C9C-B081-E4CB5702A655}"/>
              </a:ext>
            </a:extLst>
          </p:cNvPr>
          <p:cNvSpPr txBox="1">
            <a:spLocks noChangeArrowheads="1"/>
          </p:cNvSpPr>
          <p:nvPr/>
        </p:nvSpPr>
        <p:spPr bwMode="auto">
          <a:xfrm>
            <a:off x="1219200" y="347345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64522" name="Text Box 12">
            <a:extLst>
              <a:ext uri="{FF2B5EF4-FFF2-40B4-BE49-F238E27FC236}">
                <a16:creationId xmlns:a16="http://schemas.microsoft.com/office/drawing/2014/main" id="{10469A75-7395-43B9-965C-6F93D9D3EF71}"/>
              </a:ext>
            </a:extLst>
          </p:cNvPr>
          <p:cNvSpPr txBox="1">
            <a:spLocks noChangeArrowheads="1"/>
          </p:cNvSpPr>
          <p:nvPr/>
        </p:nvSpPr>
        <p:spPr bwMode="auto">
          <a:xfrm>
            <a:off x="1219200" y="38100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D</a:t>
            </a:r>
          </a:p>
        </p:txBody>
      </p:sp>
      <p:sp>
        <p:nvSpPr>
          <p:cNvPr id="64523" name="Text Box 13">
            <a:extLst>
              <a:ext uri="{FF2B5EF4-FFF2-40B4-BE49-F238E27FC236}">
                <a16:creationId xmlns:a16="http://schemas.microsoft.com/office/drawing/2014/main" id="{2645D862-E194-424B-8778-9CDA1D00D263}"/>
              </a:ext>
            </a:extLst>
          </p:cNvPr>
          <p:cNvSpPr txBox="1">
            <a:spLocks noChangeArrowheads="1"/>
          </p:cNvSpPr>
          <p:nvPr/>
        </p:nvSpPr>
        <p:spPr bwMode="auto">
          <a:xfrm>
            <a:off x="1066800" y="423545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64524" name="Text Box 14">
            <a:extLst>
              <a:ext uri="{FF2B5EF4-FFF2-40B4-BE49-F238E27FC236}">
                <a16:creationId xmlns:a16="http://schemas.microsoft.com/office/drawing/2014/main" id="{2C35B6B1-C380-4301-94C0-1500F742F9B2}"/>
              </a:ext>
            </a:extLst>
          </p:cNvPr>
          <p:cNvSpPr txBox="1">
            <a:spLocks noChangeArrowheads="1"/>
          </p:cNvSpPr>
          <p:nvPr/>
        </p:nvSpPr>
        <p:spPr bwMode="auto">
          <a:xfrm>
            <a:off x="1066800" y="46482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64525" name="Text Box 15">
            <a:extLst>
              <a:ext uri="{FF2B5EF4-FFF2-40B4-BE49-F238E27FC236}">
                <a16:creationId xmlns:a16="http://schemas.microsoft.com/office/drawing/2014/main" id="{E368FAD7-AAE5-4BEE-AB03-D830034A9EDB}"/>
              </a:ext>
            </a:extLst>
          </p:cNvPr>
          <p:cNvSpPr txBox="1">
            <a:spLocks noChangeArrowheads="1"/>
          </p:cNvSpPr>
          <p:nvPr/>
        </p:nvSpPr>
        <p:spPr bwMode="auto">
          <a:xfrm>
            <a:off x="1066800" y="50292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64526" name="Text Box 16">
            <a:extLst>
              <a:ext uri="{FF2B5EF4-FFF2-40B4-BE49-F238E27FC236}">
                <a16:creationId xmlns:a16="http://schemas.microsoft.com/office/drawing/2014/main" id="{61D100D7-9DCA-4D6A-AC25-1106E0296515}"/>
              </a:ext>
            </a:extLst>
          </p:cNvPr>
          <p:cNvSpPr txBox="1">
            <a:spLocks noChangeArrowheads="1"/>
          </p:cNvSpPr>
          <p:nvPr/>
        </p:nvSpPr>
        <p:spPr bwMode="auto">
          <a:xfrm>
            <a:off x="1066800" y="54102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D</a:t>
            </a:r>
          </a:p>
        </p:txBody>
      </p:sp>
      <p:sp>
        <p:nvSpPr>
          <p:cNvPr id="64527" name="Text Box 17">
            <a:extLst>
              <a:ext uri="{FF2B5EF4-FFF2-40B4-BE49-F238E27FC236}">
                <a16:creationId xmlns:a16="http://schemas.microsoft.com/office/drawing/2014/main" id="{A8E93038-1B64-4A43-823D-20E6FD7E7F05}"/>
              </a:ext>
            </a:extLst>
          </p:cNvPr>
          <p:cNvSpPr txBox="1">
            <a:spLocks noChangeArrowheads="1"/>
          </p:cNvSpPr>
          <p:nvPr/>
        </p:nvSpPr>
        <p:spPr bwMode="auto">
          <a:xfrm>
            <a:off x="2895600" y="285115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latin typeface="Arial" panose="020B0604020202020204" pitchFamily="34" charset="0"/>
              </a:rPr>
              <a:t>G</a:t>
            </a:r>
            <a:r>
              <a:rPr lang="en-US" altLang="zh-CN" sz="1800" baseline="-25000">
                <a:latin typeface="Arial" panose="020B0604020202020204" pitchFamily="34" charset="0"/>
              </a:rPr>
              <a:t>1</a:t>
            </a:r>
          </a:p>
        </p:txBody>
      </p:sp>
      <p:sp>
        <p:nvSpPr>
          <p:cNvPr id="64528" name="Text Box 18">
            <a:extLst>
              <a:ext uri="{FF2B5EF4-FFF2-40B4-BE49-F238E27FC236}">
                <a16:creationId xmlns:a16="http://schemas.microsoft.com/office/drawing/2014/main" id="{F1E7ACA2-9A53-4825-B3F4-47227D09D2FE}"/>
              </a:ext>
            </a:extLst>
          </p:cNvPr>
          <p:cNvSpPr txBox="1">
            <a:spLocks noChangeArrowheads="1"/>
          </p:cNvSpPr>
          <p:nvPr/>
        </p:nvSpPr>
        <p:spPr bwMode="auto">
          <a:xfrm>
            <a:off x="2895600" y="362585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latin typeface="Arial" panose="020B0604020202020204" pitchFamily="34" charset="0"/>
              </a:rPr>
              <a:t>G</a:t>
            </a:r>
            <a:r>
              <a:rPr lang="en-US" altLang="zh-CN" sz="1800" baseline="-25000">
                <a:latin typeface="Arial" panose="020B0604020202020204" pitchFamily="34" charset="0"/>
              </a:rPr>
              <a:t>2</a:t>
            </a:r>
          </a:p>
        </p:txBody>
      </p:sp>
      <p:sp>
        <p:nvSpPr>
          <p:cNvPr id="64529" name="Text Box 19">
            <a:extLst>
              <a:ext uri="{FF2B5EF4-FFF2-40B4-BE49-F238E27FC236}">
                <a16:creationId xmlns:a16="http://schemas.microsoft.com/office/drawing/2014/main" id="{FC4BBCDE-9D24-4061-ADDE-62E2A87046EB}"/>
              </a:ext>
            </a:extLst>
          </p:cNvPr>
          <p:cNvSpPr txBox="1">
            <a:spLocks noChangeArrowheads="1"/>
          </p:cNvSpPr>
          <p:nvPr/>
        </p:nvSpPr>
        <p:spPr bwMode="auto">
          <a:xfrm>
            <a:off x="4191000" y="32004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008000"/>
                </a:solidFill>
                <a:latin typeface="Arial" panose="020B0604020202020204" pitchFamily="34" charset="0"/>
              </a:rPr>
              <a:t>G</a:t>
            </a:r>
            <a:r>
              <a:rPr lang="en-US" altLang="zh-CN" sz="1800" baseline="-25000">
                <a:solidFill>
                  <a:srgbClr val="008000"/>
                </a:solidFill>
                <a:latin typeface="Arial" panose="020B0604020202020204" pitchFamily="34" charset="0"/>
              </a:rPr>
              <a:t>3</a:t>
            </a:r>
          </a:p>
        </p:txBody>
      </p:sp>
      <p:sp>
        <p:nvSpPr>
          <p:cNvPr id="64530" name="Text Box 22">
            <a:extLst>
              <a:ext uri="{FF2B5EF4-FFF2-40B4-BE49-F238E27FC236}">
                <a16:creationId xmlns:a16="http://schemas.microsoft.com/office/drawing/2014/main" id="{5442E210-4755-4BD1-9466-E521AF94E08D}"/>
              </a:ext>
            </a:extLst>
          </p:cNvPr>
          <p:cNvSpPr txBox="1">
            <a:spLocks noChangeArrowheads="1"/>
          </p:cNvSpPr>
          <p:nvPr/>
        </p:nvSpPr>
        <p:spPr bwMode="auto">
          <a:xfrm>
            <a:off x="1066800" y="57150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008000"/>
                </a:solidFill>
                <a:latin typeface="Arial" panose="020B0604020202020204" pitchFamily="34" charset="0"/>
              </a:rPr>
              <a:t>G</a:t>
            </a:r>
            <a:r>
              <a:rPr lang="en-US" altLang="zh-CN" sz="1800" baseline="-25000">
                <a:solidFill>
                  <a:srgbClr val="008000"/>
                </a:solidFill>
                <a:latin typeface="Arial" panose="020B0604020202020204" pitchFamily="34" charset="0"/>
              </a:rPr>
              <a:t>3</a:t>
            </a:r>
          </a:p>
        </p:txBody>
      </p:sp>
      <p:sp>
        <p:nvSpPr>
          <p:cNvPr id="133143" name="Rectangle 23">
            <a:extLst>
              <a:ext uri="{FF2B5EF4-FFF2-40B4-BE49-F238E27FC236}">
                <a16:creationId xmlns:a16="http://schemas.microsoft.com/office/drawing/2014/main" id="{E6587940-21EA-4B80-8E29-159CE6E67127}"/>
              </a:ext>
            </a:extLst>
          </p:cNvPr>
          <p:cNvSpPr>
            <a:spLocks noChangeArrowheads="1"/>
          </p:cNvSpPr>
          <p:nvPr/>
        </p:nvSpPr>
        <p:spPr bwMode="auto">
          <a:xfrm>
            <a:off x="1447800" y="5715000"/>
            <a:ext cx="3505200" cy="419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64532" name="AutoShape 30">
            <a:extLst>
              <a:ext uri="{FF2B5EF4-FFF2-40B4-BE49-F238E27FC236}">
                <a16:creationId xmlns:a16="http://schemas.microsoft.com/office/drawing/2014/main" id="{E3E5FF9C-38AB-416B-90B0-56327E5FB0F9}"/>
              </a:ext>
            </a:extLst>
          </p:cNvPr>
          <p:cNvSpPr>
            <a:spLocks noChangeAspect="1" noChangeArrowheads="1" noTextEdit="1"/>
          </p:cNvSpPr>
          <p:nvPr/>
        </p:nvSpPr>
        <p:spPr bwMode="auto">
          <a:xfrm>
            <a:off x="6313488" y="1371600"/>
            <a:ext cx="2287587"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33" name="Rectangle 32">
            <a:extLst>
              <a:ext uri="{FF2B5EF4-FFF2-40B4-BE49-F238E27FC236}">
                <a16:creationId xmlns:a16="http://schemas.microsoft.com/office/drawing/2014/main" id="{A1904482-47DF-4185-96E7-F19A7814B098}"/>
              </a:ext>
            </a:extLst>
          </p:cNvPr>
          <p:cNvSpPr>
            <a:spLocks noChangeArrowheads="1"/>
          </p:cNvSpPr>
          <p:nvPr/>
        </p:nvSpPr>
        <p:spPr bwMode="auto">
          <a:xfrm>
            <a:off x="6724650" y="1457325"/>
            <a:ext cx="571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800">
                <a:solidFill>
                  <a:srgbClr val="000000"/>
                </a:solidFill>
              </a:rPr>
              <a:t>Inputs</a:t>
            </a:r>
            <a:endParaRPr lang="en-US" altLang="zh-CN" sz="1800"/>
          </a:p>
        </p:txBody>
      </p:sp>
      <p:sp>
        <p:nvSpPr>
          <p:cNvPr id="64534" name="Rectangle 33">
            <a:extLst>
              <a:ext uri="{FF2B5EF4-FFF2-40B4-BE49-F238E27FC236}">
                <a16:creationId xmlns:a16="http://schemas.microsoft.com/office/drawing/2014/main" id="{E43A8AC8-E816-442A-823E-8ED8BBA07E6A}"/>
              </a:ext>
            </a:extLst>
          </p:cNvPr>
          <p:cNvSpPr>
            <a:spLocks noChangeArrowheads="1"/>
          </p:cNvSpPr>
          <p:nvPr/>
        </p:nvSpPr>
        <p:spPr bwMode="auto">
          <a:xfrm>
            <a:off x="6542088" y="1830388"/>
            <a:ext cx="1054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800" i="1">
                <a:solidFill>
                  <a:srgbClr val="FF0000"/>
                </a:solidFill>
              </a:rPr>
              <a:t>A  B   C   D</a:t>
            </a:r>
            <a:endParaRPr lang="en-US" altLang="zh-CN" sz="1800">
              <a:solidFill>
                <a:srgbClr val="FF0000"/>
              </a:solidFill>
            </a:endParaRPr>
          </a:p>
        </p:txBody>
      </p:sp>
      <p:sp>
        <p:nvSpPr>
          <p:cNvPr id="64535" name="Rectangle 35">
            <a:extLst>
              <a:ext uri="{FF2B5EF4-FFF2-40B4-BE49-F238E27FC236}">
                <a16:creationId xmlns:a16="http://schemas.microsoft.com/office/drawing/2014/main" id="{61F7A180-0FB3-4A37-BB65-8C19629DF2AB}"/>
              </a:ext>
            </a:extLst>
          </p:cNvPr>
          <p:cNvSpPr>
            <a:spLocks noChangeArrowheads="1"/>
          </p:cNvSpPr>
          <p:nvPr/>
        </p:nvSpPr>
        <p:spPr bwMode="auto">
          <a:xfrm>
            <a:off x="7785100" y="1457325"/>
            <a:ext cx="635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800">
                <a:solidFill>
                  <a:srgbClr val="000000"/>
                </a:solidFill>
              </a:rPr>
              <a:t>Output</a:t>
            </a:r>
            <a:endParaRPr lang="en-US" altLang="zh-CN" sz="1800"/>
          </a:p>
        </p:txBody>
      </p:sp>
      <p:sp>
        <p:nvSpPr>
          <p:cNvPr id="64536" name="Rectangle 36">
            <a:extLst>
              <a:ext uri="{FF2B5EF4-FFF2-40B4-BE49-F238E27FC236}">
                <a16:creationId xmlns:a16="http://schemas.microsoft.com/office/drawing/2014/main" id="{6F756700-FBE5-47BB-AD30-DB99C692226A}"/>
              </a:ext>
            </a:extLst>
          </p:cNvPr>
          <p:cNvSpPr>
            <a:spLocks noChangeArrowheads="1"/>
          </p:cNvSpPr>
          <p:nvPr/>
        </p:nvSpPr>
        <p:spPr bwMode="auto">
          <a:xfrm>
            <a:off x="6553200" y="2209800"/>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000000"/>
                </a:solidFill>
              </a:rPr>
              <a:t>0    0    0    0</a:t>
            </a:r>
            <a:endParaRPr lang="en-US" altLang="zh-CN" sz="1600"/>
          </a:p>
        </p:txBody>
      </p:sp>
      <p:sp>
        <p:nvSpPr>
          <p:cNvPr id="64537" name="Rectangle 37">
            <a:extLst>
              <a:ext uri="{FF2B5EF4-FFF2-40B4-BE49-F238E27FC236}">
                <a16:creationId xmlns:a16="http://schemas.microsoft.com/office/drawing/2014/main" id="{B6E18568-9CB0-4E8F-8819-27365D934F47}"/>
              </a:ext>
            </a:extLst>
          </p:cNvPr>
          <p:cNvSpPr>
            <a:spLocks noChangeArrowheads="1"/>
          </p:cNvSpPr>
          <p:nvPr/>
        </p:nvSpPr>
        <p:spPr bwMode="auto">
          <a:xfrm>
            <a:off x="6553200" y="2438400"/>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000000"/>
                </a:solidFill>
              </a:rPr>
              <a:t>0    0    0    1</a:t>
            </a:r>
            <a:endParaRPr lang="en-US" altLang="zh-CN" sz="1600"/>
          </a:p>
        </p:txBody>
      </p:sp>
      <p:sp>
        <p:nvSpPr>
          <p:cNvPr id="64538" name="Rectangle 38">
            <a:extLst>
              <a:ext uri="{FF2B5EF4-FFF2-40B4-BE49-F238E27FC236}">
                <a16:creationId xmlns:a16="http://schemas.microsoft.com/office/drawing/2014/main" id="{A67A9844-FAF1-4B6E-89F4-9583372865B0}"/>
              </a:ext>
            </a:extLst>
          </p:cNvPr>
          <p:cNvSpPr>
            <a:spLocks noChangeArrowheads="1"/>
          </p:cNvSpPr>
          <p:nvPr/>
        </p:nvSpPr>
        <p:spPr bwMode="auto">
          <a:xfrm>
            <a:off x="6553200" y="2667000"/>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000000"/>
                </a:solidFill>
              </a:rPr>
              <a:t>0    0    1    0</a:t>
            </a:r>
            <a:endParaRPr lang="en-US" altLang="zh-CN" sz="1600"/>
          </a:p>
        </p:txBody>
      </p:sp>
      <p:sp>
        <p:nvSpPr>
          <p:cNvPr id="64539" name="Rectangle 39">
            <a:extLst>
              <a:ext uri="{FF2B5EF4-FFF2-40B4-BE49-F238E27FC236}">
                <a16:creationId xmlns:a16="http://schemas.microsoft.com/office/drawing/2014/main" id="{09AD3CF3-5F7B-4416-8BA6-B66B4A4FB209}"/>
              </a:ext>
            </a:extLst>
          </p:cNvPr>
          <p:cNvSpPr>
            <a:spLocks noChangeArrowheads="1"/>
          </p:cNvSpPr>
          <p:nvPr/>
        </p:nvSpPr>
        <p:spPr bwMode="auto">
          <a:xfrm>
            <a:off x="6553200" y="2895600"/>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000000"/>
                </a:solidFill>
              </a:rPr>
              <a:t>0    0    1    1</a:t>
            </a:r>
            <a:endParaRPr lang="en-US" altLang="zh-CN" sz="1600"/>
          </a:p>
        </p:txBody>
      </p:sp>
      <p:sp>
        <p:nvSpPr>
          <p:cNvPr id="64540" name="Rectangle 40">
            <a:extLst>
              <a:ext uri="{FF2B5EF4-FFF2-40B4-BE49-F238E27FC236}">
                <a16:creationId xmlns:a16="http://schemas.microsoft.com/office/drawing/2014/main" id="{902577AF-F31D-4977-85BB-6E08217F19EC}"/>
              </a:ext>
            </a:extLst>
          </p:cNvPr>
          <p:cNvSpPr>
            <a:spLocks noChangeArrowheads="1"/>
          </p:cNvSpPr>
          <p:nvPr/>
        </p:nvSpPr>
        <p:spPr bwMode="auto">
          <a:xfrm>
            <a:off x="6553200" y="3124200"/>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000000"/>
                </a:solidFill>
              </a:rPr>
              <a:t>0    1    0    0</a:t>
            </a:r>
            <a:endParaRPr lang="en-US" altLang="zh-CN" sz="1600"/>
          </a:p>
        </p:txBody>
      </p:sp>
      <p:sp>
        <p:nvSpPr>
          <p:cNvPr id="64541" name="Rectangle 41">
            <a:extLst>
              <a:ext uri="{FF2B5EF4-FFF2-40B4-BE49-F238E27FC236}">
                <a16:creationId xmlns:a16="http://schemas.microsoft.com/office/drawing/2014/main" id="{FF9E147D-5757-48B2-8EBE-2C1BB79D6E58}"/>
              </a:ext>
            </a:extLst>
          </p:cNvPr>
          <p:cNvSpPr>
            <a:spLocks noChangeArrowheads="1"/>
          </p:cNvSpPr>
          <p:nvPr/>
        </p:nvSpPr>
        <p:spPr bwMode="auto">
          <a:xfrm>
            <a:off x="6553200" y="3352800"/>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000000"/>
                </a:solidFill>
              </a:rPr>
              <a:t>0    1    0    1</a:t>
            </a:r>
            <a:endParaRPr lang="en-US" altLang="zh-CN" sz="1600"/>
          </a:p>
        </p:txBody>
      </p:sp>
      <p:sp>
        <p:nvSpPr>
          <p:cNvPr id="64542" name="Rectangle 42">
            <a:extLst>
              <a:ext uri="{FF2B5EF4-FFF2-40B4-BE49-F238E27FC236}">
                <a16:creationId xmlns:a16="http://schemas.microsoft.com/office/drawing/2014/main" id="{A3210791-6E84-477F-96F9-58DBE9AC0BED}"/>
              </a:ext>
            </a:extLst>
          </p:cNvPr>
          <p:cNvSpPr>
            <a:spLocks noChangeArrowheads="1"/>
          </p:cNvSpPr>
          <p:nvPr/>
        </p:nvSpPr>
        <p:spPr bwMode="auto">
          <a:xfrm>
            <a:off x="6553200" y="3581400"/>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000000"/>
                </a:solidFill>
              </a:rPr>
              <a:t>0    1    1    0</a:t>
            </a:r>
            <a:endParaRPr lang="en-US" altLang="zh-CN" sz="1600"/>
          </a:p>
        </p:txBody>
      </p:sp>
      <p:sp>
        <p:nvSpPr>
          <p:cNvPr id="64543" name="Rectangle 43">
            <a:extLst>
              <a:ext uri="{FF2B5EF4-FFF2-40B4-BE49-F238E27FC236}">
                <a16:creationId xmlns:a16="http://schemas.microsoft.com/office/drawing/2014/main" id="{C0D13DE6-1574-454B-BCED-F23387386122}"/>
              </a:ext>
            </a:extLst>
          </p:cNvPr>
          <p:cNvSpPr>
            <a:spLocks noChangeArrowheads="1"/>
          </p:cNvSpPr>
          <p:nvPr/>
        </p:nvSpPr>
        <p:spPr bwMode="auto">
          <a:xfrm>
            <a:off x="6553200" y="3810000"/>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000000"/>
                </a:solidFill>
              </a:rPr>
              <a:t>0    1    1    1</a:t>
            </a:r>
            <a:endParaRPr lang="en-US" altLang="zh-CN" sz="1600"/>
          </a:p>
        </p:txBody>
      </p:sp>
      <p:sp>
        <p:nvSpPr>
          <p:cNvPr id="64544" name="Line 44">
            <a:extLst>
              <a:ext uri="{FF2B5EF4-FFF2-40B4-BE49-F238E27FC236}">
                <a16:creationId xmlns:a16="http://schemas.microsoft.com/office/drawing/2014/main" id="{6A15362F-6336-4A7B-8698-7E0E2211A9E9}"/>
              </a:ext>
            </a:extLst>
          </p:cNvPr>
          <p:cNvSpPr>
            <a:spLocks noChangeShapeType="1"/>
          </p:cNvSpPr>
          <p:nvPr/>
        </p:nvSpPr>
        <p:spPr bwMode="auto">
          <a:xfrm>
            <a:off x="6330950" y="2159000"/>
            <a:ext cx="2241550" cy="0"/>
          </a:xfrm>
          <a:prstGeom prst="line">
            <a:avLst/>
          </a:prstGeom>
          <a:noFill/>
          <a:ln w="0">
            <a:solidFill>
              <a:srgbClr val="0066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5" name="Line 45">
            <a:extLst>
              <a:ext uri="{FF2B5EF4-FFF2-40B4-BE49-F238E27FC236}">
                <a16:creationId xmlns:a16="http://schemas.microsoft.com/office/drawing/2014/main" id="{DD1A4FAE-6CDA-42C1-B159-2B65D725B252}"/>
              </a:ext>
            </a:extLst>
          </p:cNvPr>
          <p:cNvSpPr>
            <a:spLocks noChangeShapeType="1"/>
          </p:cNvSpPr>
          <p:nvPr/>
        </p:nvSpPr>
        <p:spPr bwMode="auto">
          <a:xfrm>
            <a:off x="6330950" y="1798638"/>
            <a:ext cx="2241550" cy="0"/>
          </a:xfrm>
          <a:prstGeom prst="line">
            <a:avLst/>
          </a:prstGeom>
          <a:noFill/>
          <a:ln w="0">
            <a:solidFill>
              <a:srgbClr val="0066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6" name="Line 46">
            <a:extLst>
              <a:ext uri="{FF2B5EF4-FFF2-40B4-BE49-F238E27FC236}">
                <a16:creationId xmlns:a16="http://schemas.microsoft.com/office/drawing/2014/main" id="{8C648CCF-019A-4B40-8CEF-5281E2277DA0}"/>
              </a:ext>
            </a:extLst>
          </p:cNvPr>
          <p:cNvSpPr>
            <a:spLocks noChangeShapeType="1"/>
          </p:cNvSpPr>
          <p:nvPr/>
        </p:nvSpPr>
        <p:spPr bwMode="auto">
          <a:xfrm>
            <a:off x="6330950" y="1406525"/>
            <a:ext cx="2241550" cy="0"/>
          </a:xfrm>
          <a:prstGeom prst="line">
            <a:avLst/>
          </a:prstGeom>
          <a:noFill/>
          <a:ln w="0">
            <a:solidFill>
              <a:srgbClr val="0066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7" name="Line 47">
            <a:extLst>
              <a:ext uri="{FF2B5EF4-FFF2-40B4-BE49-F238E27FC236}">
                <a16:creationId xmlns:a16="http://schemas.microsoft.com/office/drawing/2014/main" id="{BB0BECF1-D06D-4E71-B2E7-4B6675BE4C80}"/>
              </a:ext>
            </a:extLst>
          </p:cNvPr>
          <p:cNvSpPr>
            <a:spLocks noChangeShapeType="1"/>
          </p:cNvSpPr>
          <p:nvPr/>
        </p:nvSpPr>
        <p:spPr bwMode="auto">
          <a:xfrm>
            <a:off x="6330950" y="5867400"/>
            <a:ext cx="2241550" cy="0"/>
          </a:xfrm>
          <a:prstGeom prst="line">
            <a:avLst/>
          </a:prstGeom>
          <a:noFill/>
          <a:ln w="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8" name="Line 48">
            <a:extLst>
              <a:ext uri="{FF2B5EF4-FFF2-40B4-BE49-F238E27FC236}">
                <a16:creationId xmlns:a16="http://schemas.microsoft.com/office/drawing/2014/main" id="{9F4ADB38-FE12-4931-8043-93BC09580686}"/>
              </a:ext>
            </a:extLst>
          </p:cNvPr>
          <p:cNvSpPr>
            <a:spLocks noChangeShapeType="1"/>
          </p:cNvSpPr>
          <p:nvPr/>
        </p:nvSpPr>
        <p:spPr bwMode="auto">
          <a:xfrm>
            <a:off x="7685088" y="1371600"/>
            <a:ext cx="0" cy="449580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9" name="Rectangle 60">
            <a:extLst>
              <a:ext uri="{FF2B5EF4-FFF2-40B4-BE49-F238E27FC236}">
                <a16:creationId xmlns:a16="http://schemas.microsoft.com/office/drawing/2014/main" id="{2F8DA788-CD85-4BA6-83B3-FDF30666B21D}"/>
              </a:ext>
            </a:extLst>
          </p:cNvPr>
          <p:cNvSpPr>
            <a:spLocks noChangeArrowheads="1"/>
          </p:cNvSpPr>
          <p:nvPr/>
        </p:nvSpPr>
        <p:spPr bwMode="auto">
          <a:xfrm>
            <a:off x="6542088" y="4022725"/>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000000"/>
                </a:solidFill>
              </a:rPr>
              <a:t>1    0    0    0</a:t>
            </a:r>
            <a:endParaRPr lang="en-US" altLang="zh-CN" sz="1600"/>
          </a:p>
        </p:txBody>
      </p:sp>
      <p:sp>
        <p:nvSpPr>
          <p:cNvPr id="64550" name="Rectangle 61">
            <a:extLst>
              <a:ext uri="{FF2B5EF4-FFF2-40B4-BE49-F238E27FC236}">
                <a16:creationId xmlns:a16="http://schemas.microsoft.com/office/drawing/2014/main" id="{C1A8F9B5-1B34-464B-A5D5-CFA3E5415A96}"/>
              </a:ext>
            </a:extLst>
          </p:cNvPr>
          <p:cNvSpPr>
            <a:spLocks noChangeArrowheads="1"/>
          </p:cNvSpPr>
          <p:nvPr/>
        </p:nvSpPr>
        <p:spPr bwMode="auto">
          <a:xfrm>
            <a:off x="6542088" y="4251325"/>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000000"/>
                </a:solidFill>
              </a:rPr>
              <a:t>1    0    0    1</a:t>
            </a:r>
            <a:endParaRPr lang="en-US" altLang="zh-CN" sz="1600"/>
          </a:p>
        </p:txBody>
      </p:sp>
      <p:sp>
        <p:nvSpPr>
          <p:cNvPr id="64551" name="Rectangle 62">
            <a:extLst>
              <a:ext uri="{FF2B5EF4-FFF2-40B4-BE49-F238E27FC236}">
                <a16:creationId xmlns:a16="http://schemas.microsoft.com/office/drawing/2014/main" id="{C902F033-FBEB-467F-A916-26B45E195386}"/>
              </a:ext>
            </a:extLst>
          </p:cNvPr>
          <p:cNvSpPr>
            <a:spLocks noChangeArrowheads="1"/>
          </p:cNvSpPr>
          <p:nvPr/>
        </p:nvSpPr>
        <p:spPr bwMode="auto">
          <a:xfrm>
            <a:off x="6542088" y="4479925"/>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000000"/>
                </a:solidFill>
              </a:rPr>
              <a:t>1    0    1    0</a:t>
            </a:r>
            <a:endParaRPr lang="en-US" altLang="zh-CN" sz="1600"/>
          </a:p>
        </p:txBody>
      </p:sp>
      <p:sp>
        <p:nvSpPr>
          <p:cNvPr id="64552" name="Rectangle 63">
            <a:extLst>
              <a:ext uri="{FF2B5EF4-FFF2-40B4-BE49-F238E27FC236}">
                <a16:creationId xmlns:a16="http://schemas.microsoft.com/office/drawing/2014/main" id="{F55AB7AE-A335-435F-A904-3D9AE3ABD54E}"/>
              </a:ext>
            </a:extLst>
          </p:cNvPr>
          <p:cNvSpPr>
            <a:spLocks noChangeArrowheads="1"/>
          </p:cNvSpPr>
          <p:nvPr/>
        </p:nvSpPr>
        <p:spPr bwMode="auto">
          <a:xfrm>
            <a:off x="6542088" y="4708525"/>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000000"/>
                </a:solidFill>
              </a:rPr>
              <a:t>1    0    1    1</a:t>
            </a:r>
            <a:endParaRPr lang="en-US" altLang="zh-CN" sz="1600"/>
          </a:p>
        </p:txBody>
      </p:sp>
      <p:sp>
        <p:nvSpPr>
          <p:cNvPr id="64553" name="Rectangle 64">
            <a:extLst>
              <a:ext uri="{FF2B5EF4-FFF2-40B4-BE49-F238E27FC236}">
                <a16:creationId xmlns:a16="http://schemas.microsoft.com/office/drawing/2014/main" id="{3C509CA9-0F5D-4454-AA3F-5CBA5B0B6971}"/>
              </a:ext>
            </a:extLst>
          </p:cNvPr>
          <p:cNvSpPr>
            <a:spLocks noChangeArrowheads="1"/>
          </p:cNvSpPr>
          <p:nvPr/>
        </p:nvSpPr>
        <p:spPr bwMode="auto">
          <a:xfrm>
            <a:off x="6542088" y="4937125"/>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000000"/>
                </a:solidFill>
              </a:rPr>
              <a:t>1    1    0    0</a:t>
            </a:r>
            <a:endParaRPr lang="en-US" altLang="zh-CN" sz="1600"/>
          </a:p>
        </p:txBody>
      </p:sp>
      <p:sp>
        <p:nvSpPr>
          <p:cNvPr id="64554" name="Rectangle 65">
            <a:extLst>
              <a:ext uri="{FF2B5EF4-FFF2-40B4-BE49-F238E27FC236}">
                <a16:creationId xmlns:a16="http://schemas.microsoft.com/office/drawing/2014/main" id="{FABBAE68-AE1F-4EF9-873D-7959C3A4DA33}"/>
              </a:ext>
            </a:extLst>
          </p:cNvPr>
          <p:cNvSpPr>
            <a:spLocks noChangeArrowheads="1"/>
          </p:cNvSpPr>
          <p:nvPr/>
        </p:nvSpPr>
        <p:spPr bwMode="auto">
          <a:xfrm>
            <a:off x="6542088" y="5165725"/>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000000"/>
                </a:solidFill>
              </a:rPr>
              <a:t>1    1    0    1</a:t>
            </a:r>
            <a:endParaRPr lang="en-US" altLang="zh-CN" sz="1600"/>
          </a:p>
        </p:txBody>
      </p:sp>
      <p:sp>
        <p:nvSpPr>
          <p:cNvPr id="64555" name="Rectangle 66">
            <a:extLst>
              <a:ext uri="{FF2B5EF4-FFF2-40B4-BE49-F238E27FC236}">
                <a16:creationId xmlns:a16="http://schemas.microsoft.com/office/drawing/2014/main" id="{01832F0E-826C-4BD2-A73D-2D3A81EC3222}"/>
              </a:ext>
            </a:extLst>
          </p:cNvPr>
          <p:cNvSpPr>
            <a:spLocks noChangeArrowheads="1"/>
          </p:cNvSpPr>
          <p:nvPr/>
        </p:nvSpPr>
        <p:spPr bwMode="auto">
          <a:xfrm>
            <a:off x="6542088" y="5394325"/>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000000"/>
                </a:solidFill>
              </a:rPr>
              <a:t>1    1    1    0</a:t>
            </a:r>
            <a:endParaRPr lang="en-US" altLang="zh-CN" sz="1600"/>
          </a:p>
        </p:txBody>
      </p:sp>
      <p:sp>
        <p:nvSpPr>
          <p:cNvPr id="64556" name="Rectangle 67">
            <a:extLst>
              <a:ext uri="{FF2B5EF4-FFF2-40B4-BE49-F238E27FC236}">
                <a16:creationId xmlns:a16="http://schemas.microsoft.com/office/drawing/2014/main" id="{51B7C0DF-B8A9-43D9-9910-AC12EC79BB83}"/>
              </a:ext>
            </a:extLst>
          </p:cNvPr>
          <p:cNvSpPr>
            <a:spLocks noChangeArrowheads="1"/>
          </p:cNvSpPr>
          <p:nvPr/>
        </p:nvSpPr>
        <p:spPr bwMode="auto">
          <a:xfrm>
            <a:off x="6542088" y="5622925"/>
            <a:ext cx="10160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000000"/>
                </a:solidFill>
              </a:rPr>
              <a:t>1    1    1    1</a:t>
            </a:r>
            <a:endParaRPr lang="en-US" altLang="zh-CN" sz="1600"/>
          </a:p>
        </p:txBody>
      </p:sp>
      <p:sp>
        <p:nvSpPr>
          <p:cNvPr id="64557" name="Text Box 76">
            <a:extLst>
              <a:ext uri="{FF2B5EF4-FFF2-40B4-BE49-F238E27FC236}">
                <a16:creationId xmlns:a16="http://schemas.microsoft.com/office/drawing/2014/main" id="{E17AB76E-5121-4D26-99B3-8A0575E0D4F8}"/>
              </a:ext>
            </a:extLst>
          </p:cNvPr>
          <p:cNvSpPr txBox="1">
            <a:spLocks noChangeArrowheads="1"/>
          </p:cNvSpPr>
          <p:nvPr/>
        </p:nvSpPr>
        <p:spPr bwMode="auto">
          <a:xfrm>
            <a:off x="1524000" y="4235450"/>
            <a:ext cx="3292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t>0     1    0     1    0     1    0    1     0    1</a:t>
            </a:r>
          </a:p>
        </p:txBody>
      </p:sp>
      <p:sp>
        <p:nvSpPr>
          <p:cNvPr id="64558" name="Text Box 77">
            <a:extLst>
              <a:ext uri="{FF2B5EF4-FFF2-40B4-BE49-F238E27FC236}">
                <a16:creationId xmlns:a16="http://schemas.microsoft.com/office/drawing/2014/main" id="{073D5487-B528-403D-B52F-4823071E6C67}"/>
              </a:ext>
            </a:extLst>
          </p:cNvPr>
          <p:cNvSpPr txBox="1">
            <a:spLocks noChangeArrowheads="1"/>
          </p:cNvSpPr>
          <p:nvPr/>
        </p:nvSpPr>
        <p:spPr bwMode="auto">
          <a:xfrm>
            <a:off x="1524000" y="4616450"/>
            <a:ext cx="3292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t>0     1    1     0    0     1    1    0     0    0</a:t>
            </a:r>
          </a:p>
        </p:txBody>
      </p:sp>
      <p:sp>
        <p:nvSpPr>
          <p:cNvPr id="64559" name="Text Box 78">
            <a:extLst>
              <a:ext uri="{FF2B5EF4-FFF2-40B4-BE49-F238E27FC236}">
                <a16:creationId xmlns:a16="http://schemas.microsoft.com/office/drawing/2014/main" id="{BE94E494-E005-42FE-8D29-5279DC6CEB14}"/>
              </a:ext>
            </a:extLst>
          </p:cNvPr>
          <p:cNvSpPr txBox="1">
            <a:spLocks noChangeArrowheads="1"/>
          </p:cNvSpPr>
          <p:nvPr/>
        </p:nvSpPr>
        <p:spPr bwMode="auto">
          <a:xfrm>
            <a:off x="1524000" y="4997450"/>
            <a:ext cx="3292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t>0     0    0     1    1     1    1    0     0    0</a:t>
            </a:r>
          </a:p>
        </p:txBody>
      </p:sp>
      <p:sp>
        <p:nvSpPr>
          <p:cNvPr id="64560" name="Text Box 79">
            <a:extLst>
              <a:ext uri="{FF2B5EF4-FFF2-40B4-BE49-F238E27FC236}">
                <a16:creationId xmlns:a16="http://schemas.microsoft.com/office/drawing/2014/main" id="{7E46E2A6-20C4-4715-8EBF-F8E3EDCCEC2C}"/>
              </a:ext>
            </a:extLst>
          </p:cNvPr>
          <p:cNvSpPr txBox="1">
            <a:spLocks noChangeArrowheads="1"/>
          </p:cNvSpPr>
          <p:nvPr/>
        </p:nvSpPr>
        <p:spPr bwMode="auto">
          <a:xfrm>
            <a:off x="1524000" y="5378450"/>
            <a:ext cx="3292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t>0     0    0     0    0     0    0    1    1    0</a:t>
            </a:r>
          </a:p>
        </p:txBody>
      </p:sp>
      <p:sp>
        <p:nvSpPr>
          <p:cNvPr id="133200" name="Text Box 80">
            <a:extLst>
              <a:ext uri="{FF2B5EF4-FFF2-40B4-BE49-F238E27FC236}">
                <a16:creationId xmlns:a16="http://schemas.microsoft.com/office/drawing/2014/main" id="{862E1987-E7FB-42A4-BCD3-E070F747FB85}"/>
              </a:ext>
            </a:extLst>
          </p:cNvPr>
          <p:cNvSpPr txBox="1">
            <a:spLocks noChangeArrowheads="1"/>
          </p:cNvSpPr>
          <p:nvPr/>
        </p:nvSpPr>
        <p:spPr bwMode="auto">
          <a:xfrm>
            <a:off x="1524000" y="5759450"/>
            <a:ext cx="3292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t>0     0    0     0    1     1    1    0    1    0</a:t>
            </a:r>
          </a:p>
        </p:txBody>
      </p:sp>
      <p:sp>
        <p:nvSpPr>
          <p:cNvPr id="64562" name="Rectangle 34">
            <a:extLst>
              <a:ext uri="{FF2B5EF4-FFF2-40B4-BE49-F238E27FC236}">
                <a16:creationId xmlns:a16="http://schemas.microsoft.com/office/drawing/2014/main" id="{984A6AAB-3080-4676-AA8D-C063DE8F30D1}"/>
              </a:ext>
            </a:extLst>
          </p:cNvPr>
          <p:cNvSpPr>
            <a:spLocks noChangeArrowheads="1"/>
          </p:cNvSpPr>
          <p:nvPr/>
        </p:nvSpPr>
        <p:spPr bwMode="auto">
          <a:xfrm>
            <a:off x="7959725" y="1835150"/>
            <a:ext cx="346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2000" i="1">
                <a:solidFill>
                  <a:srgbClr val="000000"/>
                </a:solidFill>
              </a:rPr>
              <a:t>X   </a:t>
            </a:r>
            <a:endParaRPr lang="en-US" altLang="zh-CN"/>
          </a:p>
        </p:txBody>
      </p:sp>
      <p:grpSp>
        <p:nvGrpSpPr>
          <p:cNvPr id="133202" name="Group 82">
            <a:extLst>
              <a:ext uri="{FF2B5EF4-FFF2-40B4-BE49-F238E27FC236}">
                <a16:creationId xmlns:a16="http://schemas.microsoft.com/office/drawing/2014/main" id="{C3137460-ECDF-4F08-86C8-6EA1B7423D10}"/>
              </a:ext>
            </a:extLst>
          </p:cNvPr>
          <p:cNvGrpSpPr>
            <a:grpSpLocks/>
          </p:cNvGrpSpPr>
          <p:nvPr/>
        </p:nvGrpSpPr>
        <p:grpSpPr bwMode="auto">
          <a:xfrm>
            <a:off x="7959725" y="2219325"/>
            <a:ext cx="122238" cy="3648075"/>
            <a:chOff x="4985" y="1398"/>
            <a:chExt cx="77" cy="2298"/>
          </a:xfrm>
        </p:grpSpPr>
        <p:sp>
          <p:nvSpPr>
            <p:cNvPr id="64564" name="Rectangle 52">
              <a:extLst>
                <a:ext uri="{FF2B5EF4-FFF2-40B4-BE49-F238E27FC236}">
                  <a16:creationId xmlns:a16="http://schemas.microsoft.com/office/drawing/2014/main" id="{F0936577-402C-4C41-A7A4-8B77127BA17A}"/>
                </a:ext>
              </a:extLst>
            </p:cNvPr>
            <p:cNvSpPr>
              <a:spLocks noChangeArrowheads="1"/>
            </p:cNvSpPr>
            <p:nvPr/>
          </p:nvSpPr>
          <p:spPr bwMode="auto">
            <a:xfrm>
              <a:off x="4998" y="1398"/>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24211D"/>
                  </a:solidFill>
                </a:rPr>
                <a:t>0</a:t>
              </a:r>
              <a:endParaRPr lang="en-US" altLang="zh-CN" sz="1600"/>
            </a:p>
          </p:txBody>
        </p:sp>
        <p:sp>
          <p:nvSpPr>
            <p:cNvPr id="64565" name="Rectangle 53">
              <a:extLst>
                <a:ext uri="{FF2B5EF4-FFF2-40B4-BE49-F238E27FC236}">
                  <a16:creationId xmlns:a16="http://schemas.microsoft.com/office/drawing/2014/main" id="{06392964-1758-4101-AB5B-B420D8E3F39F}"/>
                </a:ext>
              </a:extLst>
            </p:cNvPr>
            <p:cNvSpPr>
              <a:spLocks noChangeArrowheads="1"/>
            </p:cNvSpPr>
            <p:nvPr/>
          </p:nvSpPr>
          <p:spPr bwMode="auto">
            <a:xfrm>
              <a:off x="4998" y="154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24211D"/>
                  </a:solidFill>
                </a:rPr>
                <a:t>1</a:t>
              </a:r>
              <a:endParaRPr lang="en-US" altLang="zh-CN" sz="1600"/>
            </a:p>
          </p:txBody>
        </p:sp>
        <p:sp>
          <p:nvSpPr>
            <p:cNvPr id="64566" name="Rectangle 54">
              <a:extLst>
                <a:ext uri="{FF2B5EF4-FFF2-40B4-BE49-F238E27FC236}">
                  <a16:creationId xmlns:a16="http://schemas.microsoft.com/office/drawing/2014/main" id="{E285966B-4BDE-4CF5-A276-104F8C32AD40}"/>
                </a:ext>
              </a:extLst>
            </p:cNvPr>
            <p:cNvSpPr>
              <a:spLocks noChangeArrowheads="1"/>
            </p:cNvSpPr>
            <p:nvPr/>
          </p:nvSpPr>
          <p:spPr bwMode="auto">
            <a:xfrm>
              <a:off x="4998" y="168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24211D"/>
                  </a:solidFill>
                </a:rPr>
                <a:t>1</a:t>
              </a:r>
              <a:endParaRPr lang="en-US" altLang="zh-CN" sz="1600"/>
            </a:p>
          </p:txBody>
        </p:sp>
        <p:sp>
          <p:nvSpPr>
            <p:cNvPr id="64567" name="Rectangle 55">
              <a:extLst>
                <a:ext uri="{FF2B5EF4-FFF2-40B4-BE49-F238E27FC236}">
                  <a16:creationId xmlns:a16="http://schemas.microsoft.com/office/drawing/2014/main" id="{96D6382B-EB83-47F8-BB54-57696940299D}"/>
                </a:ext>
              </a:extLst>
            </p:cNvPr>
            <p:cNvSpPr>
              <a:spLocks noChangeArrowheads="1"/>
            </p:cNvSpPr>
            <p:nvPr/>
          </p:nvSpPr>
          <p:spPr bwMode="auto">
            <a:xfrm>
              <a:off x="4998" y="182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24211D"/>
                  </a:solidFill>
                </a:rPr>
                <a:t>1</a:t>
              </a:r>
              <a:endParaRPr lang="en-US" altLang="zh-CN" sz="1600"/>
            </a:p>
          </p:txBody>
        </p:sp>
        <p:sp>
          <p:nvSpPr>
            <p:cNvPr id="64568" name="Rectangle 56">
              <a:extLst>
                <a:ext uri="{FF2B5EF4-FFF2-40B4-BE49-F238E27FC236}">
                  <a16:creationId xmlns:a16="http://schemas.microsoft.com/office/drawing/2014/main" id="{F38A0D52-E56C-4EEB-B095-D8C627B0F325}"/>
                </a:ext>
              </a:extLst>
            </p:cNvPr>
            <p:cNvSpPr>
              <a:spLocks noChangeArrowheads="1"/>
            </p:cNvSpPr>
            <p:nvPr/>
          </p:nvSpPr>
          <p:spPr bwMode="auto">
            <a:xfrm>
              <a:off x="4998" y="1965"/>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24211D"/>
                  </a:solidFill>
                </a:rPr>
                <a:t>0</a:t>
              </a:r>
              <a:endParaRPr lang="en-US" altLang="zh-CN" sz="1600"/>
            </a:p>
          </p:txBody>
        </p:sp>
        <p:sp>
          <p:nvSpPr>
            <p:cNvPr id="64569" name="Rectangle 57">
              <a:extLst>
                <a:ext uri="{FF2B5EF4-FFF2-40B4-BE49-F238E27FC236}">
                  <a16:creationId xmlns:a16="http://schemas.microsoft.com/office/drawing/2014/main" id="{A4E56817-E78A-4D73-BCC2-BB46AF930673}"/>
                </a:ext>
              </a:extLst>
            </p:cNvPr>
            <p:cNvSpPr>
              <a:spLocks noChangeArrowheads="1"/>
            </p:cNvSpPr>
            <p:nvPr/>
          </p:nvSpPr>
          <p:spPr bwMode="auto">
            <a:xfrm>
              <a:off x="4998" y="210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24211D"/>
                  </a:solidFill>
                </a:rPr>
                <a:t>1</a:t>
              </a:r>
              <a:endParaRPr lang="en-US" altLang="zh-CN" sz="1600"/>
            </a:p>
          </p:txBody>
        </p:sp>
        <p:sp>
          <p:nvSpPr>
            <p:cNvPr id="64570" name="Rectangle 58">
              <a:extLst>
                <a:ext uri="{FF2B5EF4-FFF2-40B4-BE49-F238E27FC236}">
                  <a16:creationId xmlns:a16="http://schemas.microsoft.com/office/drawing/2014/main" id="{88318976-289B-4475-814C-0B248B7E94CF}"/>
                </a:ext>
              </a:extLst>
            </p:cNvPr>
            <p:cNvSpPr>
              <a:spLocks noChangeArrowheads="1"/>
            </p:cNvSpPr>
            <p:nvPr/>
          </p:nvSpPr>
          <p:spPr bwMode="auto">
            <a:xfrm>
              <a:off x="4998" y="224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24211D"/>
                  </a:solidFill>
                </a:rPr>
                <a:t>1</a:t>
              </a:r>
              <a:endParaRPr lang="en-US" altLang="zh-CN" sz="1600"/>
            </a:p>
          </p:txBody>
        </p:sp>
        <p:sp>
          <p:nvSpPr>
            <p:cNvPr id="64571" name="Rectangle 59">
              <a:extLst>
                <a:ext uri="{FF2B5EF4-FFF2-40B4-BE49-F238E27FC236}">
                  <a16:creationId xmlns:a16="http://schemas.microsoft.com/office/drawing/2014/main" id="{594AFEEB-5B28-4ED7-A9D3-E48EFC3F989F}"/>
                </a:ext>
              </a:extLst>
            </p:cNvPr>
            <p:cNvSpPr>
              <a:spLocks noChangeArrowheads="1"/>
            </p:cNvSpPr>
            <p:nvPr/>
          </p:nvSpPr>
          <p:spPr bwMode="auto">
            <a:xfrm>
              <a:off x="4998" y="239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24211D"/>
                  </a:solidFill>
                </a:rPr>
                <a:t>1</a:t>
              </a:r>
              <a:endParaRPr lang="en-US" altLang="zh-CN" sz="1600"/>
            </a:p>
          </p:txBody>
        </p:sp>
        <p:sp>
          <p:nvSpPr>
            <p:cNvPr id="64572" name="Rectangle 68">
              <a:extLst>
                <a:ext uri="{FF2B5EF4-FFF2-40B4-BE49-F238E27FC236}">
                  <a16:creationId xmlns:a16="http://schemas.microsoft.com/office/drawing/2014/main" id="{18A4B023-F2F3-4EA1-899F-DC25805063C7}"/>
                </a:ext>
              </a:extLst>
            </p:cNvPr>
            <p:cNvSpPr>
              <a:spLocks noChangeArrowheads="1"/>
            </p:cNvSpPr>
            <p:nvPr/>
          </p:nvSpPr>
          <p:spPr bwMode="auto">
            <a:xfrm>
              <a:off x="4985" y="2550"/>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24211D"/>
                  </a:solidFill>
                </a:rPr>
                <a:t>0</a:t>
              </a:r>
              <a:endParaRPr lang="en-US" altLang="zh-CN" sz="1600"/>
            </a:p>
          </p:txBody>
        </p:sp>
        <p:sp>
          <p:nvSpPr>
            <p:cNvPr id="64573" name="Rectangle 69">
              <a:extLst>
                <a:ext uri="{FF2B5EF4-FFF2-40B4-BE49-F238E27FC236}">
                  <a16:creationId xmlns:a16="http://schemas.microsoft.com/office/drawing/2014/main" id="{7AEEBFDB-03FD-45C4-8FCF-D6A84B713420}"/>
                </a:ext>
              </a:extLst>
            </p:cNvPr>
            <p:cNvSpPr>
              <a:spLocks noChangeArrowheads="1"/>
            </p:cNvSpPr>
            <p:nvPr/>
          </p:nvSpPr>
          <p:spPr bwMode="auto">
            <a:xfrm>
              <a:off x="4985" y="269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24211D"/>
                  </a:solidFill>
                </a:rPr>
                <a:t>0</a:t>
              </a:r>
              <a:endParaRPr lang="en-US" altLang="zh-CN" sz="1600"/>
            </a:p>
          </p:txBody>
        </p:sp>
        <p:sp>
          <p:nvSpPr>
            <p:cNvPr id="64574" name="Rectangle 70">
              <a:extLst>
                <a:ext uri="{FF2B5EF4-FFF2-40B4-BE49-F238E27FC236}">
                  <a16:creationId xmlns:a16="http://schemas.microsoft.com/office/drawing/2014/main" id="{CA8485EE-7052-4627-B829-5D4D650AD43D}"/>
                </a:ext>
              </a:extLst>
            </p:cNvPr>
            <p:cNvSpPr>
              <a:spLocks noChangeArrowheads="1"/>
            </p:cNvSpPr>
            <p:nvPr/>
          </p:nvSpPr>
          <p:spPr bwMode="auto">
            <a:xfrm>
              <a:off x="4985" y="2834"/>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24211D"/>
                  </a:solidFill>
                </a:rPr>
                <a:t>0</a:t>
              </a:r>
              <a:endParaRPr lang="en-US" altLang="zh-CN" sz="1600"/>
            </a:p>
          </p:txBody>
        </p:sp>
        <p:sp>
          <p:nvSpPr>
            <p:cNvPr id="64575" name="Rectangle 71">
              <a:extLst>
                <a:ext uri="{FF2B5EF4-FFF2-40B4-BE49-F238E27FC236}">
                  <a16:creationId xmlns:a16="http://schemas.microsoft.com/office/drawing/2014/main" id="{F0EF2E80-1023-4452-8203-96013E04E72D}"/>
                </a:ext>
              </a:extLst>
            </p:cNvPr>
            <p:cNvSpPr>
              <a:spLocks noChangeArrowheads="1"/>
            </p:cNvSpPr>
            <p:nvPr/>
          </p:nvSpPr>
          <p:spPr bwMode="auto">
            <a:xfrm>
              <a:off x="4985" y="2976"/>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24211D"/>
                  </a:solidFill>
                </a:rPr>
                <a:t>0</a:t>
              </a:r>
              <a:endParaRPr lang="en-US" altLang="zh-CN" sz="1600"/>
            </a:p>
          </p:txBody>
        </p:sp>
        <p:sp>
          <p:nvSpPr>
            <p:cNvPr id="64576" name="Rectangle 72">
              <a:extLst>
                <a:ext uri="{FF2B5EF4-FFF2-40B4-BE49-F238E27FC236}">
                  <a16:creationId xmlns:a16="http://schemas.microsoft.com/office/drawing/2014/main" id="{3ED619AE-8E37-4C8F-9608-F9146C8DDE54}"/>
                </a:ext>
              </a:extLst>
            </p:cNvPr>
            <p:cNvSpPr>
              <a:spLocks noChangeArrowheads="1"/>
            </p:cNvSpPr>
            <p:nvPr/>
          </p:nvSpPr>
          <p:spPr bwMode="auto">
            <a:xfrm>
              <a:off x="4985" y="3117"/>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24211D"/>
                  </a:solidFill>
                </a:rPr>
                <a:t>0</a:t>
              </a:r>
              <a:endParaRPr lang="en-US" altLang="zh-CN" sz="1600"/>
            </a:p>
          </p:txBody>
        </p:sp>
        <p:sp>
          <p:nvSpPr>
            <p:cNvPr id="64577" name="Rectangle 73">
              <a:extLst>
                <a:ext uri="{FF2B5EF4-FFF2-40B4-BE49-F238E27FC236}">
                  <a16:creationId xmlns:a16="http://schemas.microsoft.com/office/drawing/2014/main" id="{708A8BA0-7971-4277-8D15-B9AADA2EB993}"/>
                </a:ext>
              </a:extLst>
            </p:cNvPr>
            <p:cNvSpPr>
              <a:spLocks noChangeArrowheads="1"/>
            </p:cNvSpPr>
            <p:nvPr/>
          </p:nvSpPr>
          <p:spPr bwMode="auto">
            <a:xfrm>
              <a:off x="4985" y="3259"/>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24211D"/>
                  </a:solidFill>
                </a:rPr>
                <a:t>1</a:t>
              </a:r>
              <a:endParaRPr lang="en-US" altLang="zh-CN" sz="1600"/>
            </a:p>
          </p:txBody>
        </p:sp>
        <p:sp>
          <p:nvSpPr>
            <p:cNvPr id="64578" name="Rectangle 74">
              <a:extLst>
                <a:ext uri="{FF2B5EF4-FFF2-40B4-BE49-F238E27FC236}">
                  <a16:creationId xmlns:a16="http://schemas.microsoft.com/office/drawing/2014/main" id="{E9C39CF5-1D88-4882-ADC8-7FBB76070517}"/>
                </a:ext>
              </a:extLst>
            </p:cNvPr>
            <p:cNvSpPr>
              <a:spLocks noChangeArrowheads="1"/>
            </p:cNvSpPr>
            <p:nvPr/>
          </p:nvSpPr>
          <p:spPr bwMode="auto">
            <a:xfrm>
              <a:off x="4985" y="3401"/>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24211D"/>
                  </a:solidFill>
                </a:rPr>
                <a:t>1</a:t>
              </a:r>
              <a:endParaRPr lang="en-US" altLang="zh-CN" sz="1600"/>
            </a:p>
          </p:txBody>
        </p:sp>
        <p:sp>
          <p:nvSpPr>
            <p:cNvPr id="64579" name="Rectangle 75">
              <a:extLst>
                <a:ext uri="{FF2B5EF4-FFF2-40B4-BE49-F238E27FC236}">
                  <a16:creationId xmlns:a16="http://schemas.microsoft.com/office/drawing/2014/main" id="{2603A5DC-8F48-4347-851D-C5F45807A1AD}"/>
                </a:ext>
              </a:extLst>
            </p:cNvPr>
            <p:cNvSpPr>
              <a:spLocks noChangeArrowheads="1"/>
            </p:cNvSpPr>
            <p:nvPr/>
          </p:nvSpPr>
          <p:spPr bwMode="auto">
            <a:xfrm>
              <a:off x="4985" y="3542"/>
              <a:ext cx="6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600">
                  <a:solidFill>
                    <a:srgbClr val="24211D"/>
                  </a:solidFill>
                </a:rPr>
                <a:t>1</a:t>
              </a:r>
              <a:endParaRPr lang="en-US" altLang="zh-CN" sz="16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33202"/>
                                        </p:tgtEl>
                                        <p:attrNameLst>
                                          <p:attrName>style.visibility</p:attrName>
                                        </p:attrNameLst>
                                      </p:cBhvr>
                                      <p:to>
                                        <p:strVal val="visible"/>
                                      </p:to>
                                    </p:set>
                                    <p:animEffect transition="in" filter="wipe(up)">
                                      <p:cBhvr>
                                        <p:cTn id="7" dur="2000"/>
                                        <p:tgtEl>
                                          <p:spTgt spid="133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200"/>
                                        </p:tgtEl>
                                        <p:attrNameLst>
                                          <p:attrName>style.visibility</p:attrName>
                                        </p:attrNameLst>
                                      </p:cBhvr>
                                      <p:to>
                                        <p:strVal val="visible"/>
                                      </p:to>
                                    </p:set>
                                    <p:animEffect transition="in" filter="wipe(left)">
                                      <p:cBhvr>
                                        <p:cTn id="12" dur="2000"/>
                                        <p:tgtEl>
                                          <p:spTgt spid="1332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8" fill="hold" grpId="0" nodeType="clickEffect">
                                  <p:stCondLst>
                                    <p:cond delay="0"/>
                                  </p:stCondLst>
                                  <p:childTnLst>
                                    <p:animEffect transition="out" filter="wipe(left)">
                                      <p:cBhvr>
                                        <p:cTn id="16" dur="1000"/>
                                        <p:tgtEl>
                                          <p:spTgt spid="133143"/>
                                        </p:tgtEl>
                                      </p:cBhvr>
                                    </p:animEffect>
                                    <p:set>
                                      <p:cBhvr>
                                        <p:cTn id="17" dur="1" fill="hold">
                                          <p:stCondLst>
                                            <p:cond delay="999"/>
                                          </p:stCondLst>
                                        </p:cTn>
                                        <p:tgtEl>
                                          <p:spTgt spid="1331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3" grpId="0" animBg="1"/>
      <p:bldP spid="13320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0C9F02F-9527-403F-80C3-273D97F31AAE}"/>
              </a:ext>
            </a:extLst>
          </p:cNvPr>
          <p:cNvSpPr>
            <a:spLocks noGrp="1" noChangeArrowheads="1"/>
          </p:cNvSpPr>
          <p:nvPr>
            <p:ph type="title"/>
          </p:nvPr>
        </p:nvSpPr>
        <p:spPr bwMode="auto">
          <a:xfrm>
            <a:off x="190500" y="1143000"/>
            <a:ext cx="8763000" cy="608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normAutofit fontScale="90000"/>
          </a:bodyPr>
          <a:lstStyle/>
          <a:p>
            <a:pPr eaLnBrk="1" hangingPunct="1"/>
            <a:r>
              <a:rPr lang="en-US" altLang="zh-CN" sz="1800" i="1">
                <a:ea typeface="宋体" panose="02010600030101010101" pitchFamily="2" charset="-122"/>
              </a:rPr>
              <a:t>Example:</a:t>
            </a:r>
            <a:r>
              <a:rPr lang="en-US" altLang="zh-CN" sz="1600">
                <a:ea typeface="宋体" panose="02010600030101010101" pitchFamily="2" charset="-122"/>
              </a:rPr>
              <a:t> Determine the final output waveform X for the circuit in the following figure, with input waveforms A, B, and C as shown. </a:t>
            </a:r>
            <a:endParaRPr lang="en-US" altLang="zh-CN" sz="5400">
              <a:ea typeface="宋体" panose="02010600030101010101" pitchFamily="2" charset="-122"/>
            </a:endParaRPr>
          </a:p>
        </p:txBody>
      </p:sp>
      <p:sp>
        <p:nvSpPr>
          <p:cNvPr id="66563" name="Slide Number Placeholder 4">
            <a:extLst>
              <a:ext uri="{FF2B5EF4-FFF2-40B4-BE49-F238E27FC236}">
                <a16:creationId xmlns:a16="http://schemas.microsoft.com/office/drawing/2014/main" id="{FE0F65D8-463E-451B-AB0B-67BEC98BBD5C}"/>
              </a:ext>
            </a:extLst>
          </p:cNvPr>
          <p:cNvSpPr>
            <a:spLocks noGrp="1" noChangeArrowheads="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lgn="r"/>
            <a:fld id="{FE685196-534C-4A5A-9431-70E95F4E5F76}" type="slidenum">
              <a:rPr altLang="en-US" sz="1200" noProof="1">
                <a:solidFill>
                  <a:srgbClr val="001933"/>
                </a:solidFill>
                <a:latin typeface="Times" panose="02020603050405020304" pitchFamily="18" charset="0"/>
                <a:ea typeface="宋体" panose="02010600030101010101" pitchFamily="2" charset="-122"/>
              </a:rPr>
              <a:pPr algn="r"/>
              <a:t>35</a:t>
            </a:fld>
            <a:endParaRPr lang="zh-CN" altLang="en-US" sz="1200" noProof="1">
              <a:solidFill>
                <a:srgbClr val="001933"/>
              </a:solidFill>
              <a:latin typeface="Times" panose="02020603050405020304" pitchFamily="18" charset="0"/>
              <a:ea typeface="宋体" panose="02010600030101010101" pitchFamily="2" charset="-122"/>
            </a:endParaRPr>
          </a:p>
        </p:txBody>
      </p:sp>
      <p:pic>
        <p:nvPicPr>
          <p:cNvPr id="66564" name="Picture 6" descr="fg05_02900">
            <a:extLst>
              <a:ext uri="{FF2B5EF4-FFF2-40B4-BE49-F238E27FC236}">
                <a16:creationId xmlns:a16="http://schemas.microsoft.com/office/drawing/2014/main" id="{B37553FB-F1D8-46DD-8A71-6F925E3FA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152650"/>
            <a:ext cx="8342313" cy="380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3FF2DDEC-2294-4DB8-8F6F-DF8608C936C4}"/>
              </a:ext>
            </a:extLst>
          </p:cNvPr>
          <p:cNvSpPr/>
          <p:nvPr/>
        </p:nvSpPr>
        <p:spPr>
          <a:xfrm>
            <a:off x="990600" y="4184650"/>
            <a:ext cx="7543800" cy="19113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7" descr="fg05_03100">
            <a:extLst>
              <a:ext uri="{FF2B5EF4-FFF2-40B4-BE49-F238E27FC236}">
                <a16:creationId xmlns:a16="http://schemas.microsoft.com/office/drawing/2014/main" id="{74028F84-F352-42D4-9176-AC6C126BBF9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35150" y="3573463"/>
            <a:ext cx="4422775" cy="260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Slide Number Placeholder 5">
            <a:extLst>
              <a:ext uri="{FF2B5EF4-FFF2-40B4-BE49-F238E27FC236}">
                <a16:creationId xmlns:a16="http://schemas.microsoft.com/office/drawing/2014/main" id="{A69333D9-0626-4191-83A1-3AEA4B485773}"/>
              </a:ext>
            </a:extLst>
          </p:cNvPr>
          <p:cNvSpPr>
            <a:spLocks noGrp="1" noChangeArrowheads="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lgn="r"/>
            <a:fld id="{2EA83DD3-F04C-4B6E-A074-3FE52EC03C0E}" type="slidenum">
              <a:rPr altLang="en-US" sz="1200" noProof="1">
                <a:solidFill>
                  <a:srgbClr val="001933"/>
                </a:solidFill>
                <a:latin typeface="Times" panose="02020603050405020304" pitchFamily="18" charset="0"/>
                <a:ea typeface="宋体" panose="02010600030101010101" pitchFamily="2" charset="-122"/>
              </a:rPr>
              <a:pPr algn="r"/>
              <a:t>36</a:t>
            </a:fld>
            <a:endParaRPr lang="zh-CN" altLang="en-US" sz="1200" noProof="1">
              <a:solidFill>
                <a:srgbClr val="001933"/>
              </a:solidFill>
              <a:latin typeface="Times" panose="02020603050405020304" pitchFamily="18" charset="0"/>
              <a:ea typeface="宋体" panose="02010600030101010101" pitchFamily="2" charset="-122"/>
            </a:endParaRPr>
          </a:p>
        </p:txBody>
      </p:sp>
      <p:pic>
        <p:nvPicPr>
          <p:cNvPr id="68612" name="Picture 6" descr="fg05_03000">
            <a:extLst>
              <a:ext uri="{FF2B5EF4-FFF2-40B4-BE49-F238E27FC236}">
                <a16:creationId xmlns:a16="http://schemas.microsoft.com/office/drawing/2014/main" id="{52346A33-A21F-45A5-AA27-93014F919E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125538"/>
            <a:ext cx="7634287" cy="236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Rectangle 9">
            <a:extLst>
              <a:ext uri="{FF2B5EF4-FFF2-40B4-BE49-F238E27FC236}">
                <a16:creationId xmlns:a16="http://schemas.microsoft.com/office/drawing/2014/main" id="{C41E76DD-0D7E-44DE-B870-575A398B519C}"/>
              </a:ext>
            </a:extLst>
          </p:cNvPr>
          <p:cNvSpPr>
            <a:spLocks noChangeArrowheads="1"/>
          </p:cNvSpPr>
          <p:nvPr/>
        </p:nvSpPr>
        <p:spPr bwMode="auto">
          <a:xfrm>
            <a:off x="152400" y="228600"/>
            <a:ext cx="87630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800" b="1" i="1">
                <a:solidFill>
                  <a:schemeClr val="tx2"/>
                </a:solidFill>
              </a:rPr>
              <a:t>Example:</a:t>
            </a:r>
            <a:r>
              <a:rPr lang="en-US" altLang="zh-CN" sz="1600" b="1">
                <a:solidFill>
                  <a:schemeClr val="tx2"/>
                </a:solidFill>
              </a:rPr>
              <a:t> Determine the final output waveform X for the circuit in the following figure, with input waveforms A, B, and C as shown. </a:t>
            </a:r>
            <a:endParaRPr lang="en-US" altLang="zh-CN" sz="5400" b="1">
              <a:solidFill>
                <a:schemeClr val="tx2"/>
              </a:solidFill>
            </a:endParaRPr>
          </a:p>
        </p:txBody>
      </p:sp>
      <p:sp>
        <p:nvSpPr>
          <p:cNvPr id="6" name="矩形 5">
            <a:extLst>
              <a:ext uri="{FF2B5EF4-FFF2-40B4-BE49-F238E27FC236}">
                <a16:creationId xmlns:a16="http://schemas.microsoft.com/office/drawing/2014/main" id="{7E770C16-F5C0-40BD-B846-5AF49913570D}"/>
              </a:ext>
            </a:extLst>
          </p:cNvPr>
          <p:cNvSpPr/>
          <p:nvPr/>
        </p:nvSpPr>
        <p:spPr>
          <a:xfrm>
            <a:off x="6629400" y="1790700"/>
            <a:ext cx="1676400" cy="8001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36866"/>
                                        </p:tgtEl>
                                        <p:attrNameLst>
                                          <p:attrName>style.visibility</p:attrName>
                                        </p:attrNameLst>
                                      </p:cBhvr>
                                      <p:to>
                                        <p:strVal val="visible"/>
                                      </p:to>
                                    </p:set>
                                    <p:animEffect transition="in" filter="fade">
                                      <p:cBhvr>
                                        <p:cTn id="11" dur="2000"/>
                                        <p:tgtEl>
                                          <p:spTgt spid="36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610BC766-4D40-44A0-ADE9-F47683DDD1B2}"/>
              </a:ext>
            </a:extLst>
          </p:cNvPr>
          <p:cNvSpPr>
            <a:spLocks noGrp="1" noChangeArrowheads="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lgn="r"/>
            <a:fld id="{2D5EB334-9262-4D3E-B1BD-850D03CA0C40}" type="slidenum">
              <a:rPr altLang="en-US" sz="1200" noProof="1">
                <a:solidFill>
                  <a:srgbClr val="001933"/>
                </a:solidFill>
                <a:latin typeface="Times" panose="02020603050405020304" pitchFamily="18" charset="0"/>
                <a:ea typeface="宋体" panose="02010600030101010101" pitchFamily="2" charset="-122"/>
              </a:rPr>
              <a:pPr algn="r"/>
              <a:t>37</a:t>
            </a:fld>
            <a:endParaRPr lang="zh-CN" altLang="en-US" sz="1200" noProof="1">
              <a:solidFill>
                <a:srgbClr val="001933"/>
              </a:solidFill>
              <a:latin typeface="Times" panose="02020603050405020304" pitchFamily="18" charset="0"/>
              <a:ea typeface="宋体" panose="02010600030101010101" pitchFamily="2" charset="-122"/>
            </a:endParaRPr>
          </a:p>
        </p:txBody>
      </p:sp>
      <p:pic>
        <p:nvPicPr>
          <p:cNvPr id="70659" name="Picture 6" descr="fg05_03200">
            <a:extLst>
              <a:ext uri="{FF2B5EF4-FFF2-40B4-BE49-F238E27FC236}">
                <a16:creationId xmlns:a16="http://schemas.microsoft.com/office/drawing/2014/main" id="{342692F8-3354-445B-B41F-B5E5AB4274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189038"/>
            <a:ext cx="4267200"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Rectangle 7">
            <a:extLst>
              <a:ext uri="{FF2B5EF4-FFF2-40B4-BE49-F238E27FC236}">
                <a16:creationId xmlns:a16="http://schemas.microsoft.com/office/drawing/2014/main" id="{FB78325E-7E20-43F4-B933-6BE379A2A040}"/>
              </a:ext>
            </a:extLst>
          </p:cNvPr>
          <p:cNvSpPr>
            <a:spLocks noChangeArrowheads="1"/>
          </p:cNvSpPr>
          <p:nvPr/>
        </p:nvSpPr>
        <p:spPr bwMode="auto">
          <a:xfrm>
            <a:off x="250825" y="333375"/>
            <a:ext cx="87630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800" b="1" i="1">
                <a:solidFill>
                  <a:schemeClr val="tx2"/>
                </a:solidFill>
              </a:rPr>
              <a:t>Example:</a:t>
            </a:r>
            <a:r>
              <a:rPr lang="en-US" altLang="zh-CN" sz="1600" b="1">
                <a:solidFill>
                  <a:schemeClr val="tx2"/>
                </a:solidFill>
              </a:rPr>
              <a:t> Determine the final output waveform X for the circuit in the following figure, with input waveforms A, B, and C as shown. </a:t>
            </a:r>
            <a:endParaRPr lang="en-US" altLang="zh-CN" sz="5400" b="1">
              <a:solidFill>
                <a:schemeClr val="tx2"/>
              </a:solidFill>
            </a:endParaRPr>
          </a:p>
        </p:txBody>
      </p:sp>
      <p:sp>
        <p:nvSpPr>
          <p:cNvPr id="5" name="矩形 4">
            <a:extLst>
              <a:ext uri="{FF2B5EF4-FFF2-40B4-BE49-F238E27FC236}">
                <a16:creationId xmlns:a16="http://schemas.microsoft.com/office/drawing/2014/main" id="{C4B9DDA5-5C4F-4A67-A9C5-73814FC3750B}"/>
              </a:ext>
            </a:extLst>
          </p:cNvPr>
          <p:cNvSpPr/>
          <p:nvPr/>
        </p:nvSpPr>
        <p:spPr>
          <a:xfrm>
            <a:off x="1983152" y="4541715"/>
            <a:ext cx="4753709" cy="31554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id="{A1A30BB7-BD25-47D3-AAEE-DDCE1C52815B}"/>
              </a:ext>
            </a:extLst>
          </p:cNvPr>
          <p:cNvSpPr/>
          <p:nvPr/>
        </p:nvSpPr>
        <p:spPr>
          <a:xfrm>
            <a:off x="2026137" y="4857262"/>
            <a:ext cx="4753709" cy="4063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a:extLst>
              <a:ext uri="{FF2B5EF4-FFF2-40B4-BE49-F238E27FC236}">
                <a16:creationId xmlns:a16="http://schemas.microsoft.com/office/drawing/2014/main" id="{77C64CFB-2ADD-4E0A-904C-21958DC2FCB3}"/>
              </a:ext>
            </a:extLst>
          </p:cNvPr>
          <p:cNvSpPr/>
          <p:nvPr/>
        </p:nvSpPr>
        <p:spPr>
          <a:xfrm>
            <a:off x="2123829" y="5263661"/>
            <a:ext cx="4753709" cy="4063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a:extLst>
              <a:ext uri="{FF2B5EF4-FFF2-40B4-BE49-F238E27FC236}">
                <a16:creationId xmlns:a16="http://schemas.microsoft.com/office/drawing/2014/main" id="{7164179D-6163-4673-BDC3-AB0A909BE0A3}"/>
              </a:ext>
            </a:extLst>
          </p:cNvPr>
          <p:cNvSpPr/>
          <p:nvPr/>
        </p:nvSpPr>
        <p:spPr>
          <a:xfrm>
            <a:off x="2275252" y="5668962"/>
            <a:ext cx="4753709" cy="4063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矩形 8">
            <a:extLst>
              <a:ext uri="{FF2B5EF4-FFF2-40B4-BE49-F238E27FC236}">
                <a16:creationId xmlns:a16="http://schemas.microsoft.com/office/drawing/2014/main" id="{8867393B-5EB5-41FB-A31E-AEF4529EDE5C}"/>
              </a:ext>
            </a:extLst>
          </p:cNvPr>
          <p:cNvSpPr/>
          <p:nvPr/>
        </p:nvSpPr>
        <p:spPr>
          <a:xfrm>
            <a:off x="2340704" y="6033476"/>
            <a:ext cx="4753709" cy="4063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7" descr="fg05_03400">
            <a:extLst>
              <a:ext uri="{FF2B5EF4-FFF2-40B4-BE49-F238E27FC236}">
                <a16:creationId xmlns:a16="http://schemas.microsoft.com/office/drawing/2014/main" id="{22D5354F-92F2-47B0-B858-D21B4F98BA3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388" y="2708275"/>
            <a:ext cx="7772400" cy="3929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Slide Number Placeholder 5">
            <a:extLst>
              <a:ext uri="{FF2B5EF4-FFF2-40B4-BE49-F238E27FC236}">
                <a16:creationId xmlns:a16="http://schemas.microsoft.com/office/drawing/2014/main" id="{BE79B12F-FE40-45AC-89C9-5C011833DCF2}"/>
              </a:ext>
            </a:extLst>
          </p:cNvPr>
          <p:cNvSpPr>
            <a:spLocks noGrp="1" noChangeArrowheads="1"/>
          </p:cNvSpPr>
          <p:nvPr>
            <p:ph type="sldNum" sz="quarter" idx="4294967295"/>
          </p:nvPr>
        </p:nvSpPr>
        <p:spPr bwMode="auto">
          <a:xfrm>
            <a:off x="7924800" y="6356350"/>
            <a:ext cx="7620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lgn="r"/>
            <a:fld id="{AE784045-7903-4D07-8025-38A5FE2EFCF6}" type="slidenum">
              <a:rPr altLang="en-US" sz="1200" noProof="1">
                <a:solidFill>
                  <a:srgbClr val="001933"/>
                </a:solidFill>
                <a:latin typeface="Times" panose="02020603050405020304" pitchFamily="18" charset="0"/>
                <a:ea typeface="宋体" panose="02010600030101010101" pitchFamily="2" charset="-122"/>
              </a:rPr>
              <a:pPr algn="r"/>
              <a:t>38</a:t>
            </a:fld>
            <a:endParaRPr lang="zh-CN" altLang="en-US" sz="1200" noProof="1">
              <a:solidFill>
                <a:srgbClr val="001933"/>
              </a:solidFill>
              <a:latin typeface="Times" panose="02020603050405020304" pitchFamily="18" charset="0"/>
              <a:ea typeface="宋体" panose="02010600030101010101" pitchFamily="2" charset="-122"/>
            </a:endParaRPr>
          </a:p>
        </p:txBody>
      </p:sp>
      <p:pic>
        <p:nvPicPr>
          <p:cNvPr id="72708" name="Picture 6" descr="fg05_03300">
            <a:extLst>
              <a:ext uri="{FF2B5EF4-FFF2-40B4-BE49-F238E27FC236}">
                <a16:creationId xmlns:a16="http://schemas.microsoft.com/office/drawing/2014/main" id="{89023BCE-E972-448F-8B81-6AC1997D33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196975"/>
            <a:ext cx="8342313"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Rectangle 10">
            <a:extLst>
              <a:ext uri="{FF2B5EF4-FFF2-40B4-BE49-F238E27FC236}">
                <a16:creationId xmlns:a16="http://schemas.microsoft.com/office/drawing/2014/main" id="{34DAD76E-44CF-419A-9310-69C0E37C5179}"/>
              </a:ext>
            </a:extLst>
          </p:cNvPr>
          <p:cNvSpPr>
            <a:spLocks noChangeArrowheads="1"/>
          </p:cNvSpPr>
          <p:nvPr/>
        </p:nvSpPr>
        <p:spPr bwMode="auto">
          <a:xfrm>
            <a:off x="250825" y="333375"/>
            <a:ext cx="87630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1800" b="1" i="1">
                <a:solidFill>
                  <a:schemeClr val="tx2"/>
                </a:solidFill>
              </a:rPr>
              <a:t>Example:</a:t>
            </a:r>
            <a:r>
              <a:rPr lang="en-US" altLang="zh-CN" sz="1600" b="1">
                <a:solidFill>
                  <a:schemeClr val="tx2"/>
                </a:solidFill>
              </a:rPr>
              <a:t> Determine the final output waveform X for the circuit in the following figure, with input waveforms A, B, and C as shown. </a:t>
            </a:r>
            <a:endParaRPr lang="en-US" altLang="zh-CN" sz="5400" b="1">
              <a:solidFill>
                <a:schemeClr val="tx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4">
            <a:extLst>
              <a:ext uri="{FF2B5EF4-FFF2-40B4-BE49-F238E27FC236}">
                <a16:creationId xmlns:a16="http://schemas.microsoft.com/office/drawing/2014/main" id="{10BA553A-B98E-4F9D-9B7B-EC695EE1E8D0}"/>
              </a:ext>
            </a:extLst>
          </p:cNvPr>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77827" name="Text Box 6">
            <a:extLst>
              <a:ext uri="{FF2B5EF4-FFF2-40B4-BE49-F238E27FC236}">
                <a16:creationId xmlns:a16="http://schemas.microsoft.com/office/drawing/2014/main" id="{451E3D48-AC79-4485-AA1C-47233524AD3A}"/>
              </a:ext>
            </a:extLst>
          </p:cNvPr>
          <p:cNvSpPr txBox="1">
            <a:spLocks noChangeArrowheads="1"/>
          </p:cNvSpPr>
          <p:nvPr/>
        </p:nvSpPr>
        <p:spPr bwMode="auto">
          <a:xfrm>
            <a:off x="7239000" y="6507163"/>
            <a:ext cx="243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sz="1200">
                <a:solidFill>
                  <a:srgbClr val="996633"/>
                </a:solidFill>
              </a:rPr>
              <a:t>© 2008 Pearson Education</a:t>
            </a:r>
          </a:p>
        </p:txBody>
      </p:sp>
      <p:sp>
        <p:nvSpPr>
          <p:cNvPr id="77828" name="WordArt 10" descr="White marble">
            <a:extLst>
              <a:ext uri="{FF2B5EF4-FFF2-40B4-BE49-F238E27FC236}">
                <a16:creationId xmlns:a16="http://schemas.microsoft.com/office/drawing/2014/main" id="{023C5B5C-231E-4EA5-9BBE-EC8E876E3EDE}"/>
              </a:ext>
            </a:extLst>
          </p:cNvPr>
          <p:cNvSpPr>
            <a:spLocks noChangeArrowheads="1" noChangeShapeType="1" noTextEdit="1"/>
          </p:cNvSpPr>
          <p:nvPr/>
        </p:nvSpPr>
        <p:spPr bwMode="auto">
          <a:xfrm>
            <a:off x="3886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grpSp>
        <p:nvGrpSpPr>
          <p:cNvPr id="77829" name="Group 18">
            <a:extLst>
              <a:ext uri="{FF2B5EF4-FFF2-40B4-BE49-F238E27FC236}">
                <a16:creationId xmlns:a16="http://schemas.microsoft.com/office/drawing/2014/main" id="{926F86E9-21CD-4F37-BEDB-2D7F03F290FF}"/>
              </a:ext>
            </a:extLst>
          </p:cNvPr>
          <p:cNvGrpSpPr>
            <a:grpSpLocks/>
          </p:cNvGrpSpPr>
          <p:nvPr/>
        </p:nvGrpSpPr>
        <p:grpSpPr bwMode="auto">
          <a:xfrm>
            <a:off x="914400" y="1752600"/>
            <a:ext cx="7467600" cy="3560763"/>
            <a:chOff x="576" y="1200"/>
            <a:chExt cx="4704" cy="2243"/>
          </a:xfrm>
        </p:grpSpPr>
        <p:sp>
          <p:nvSpPr>
            <p:cNvPr id="77831" name="Text Box 5">
              <a:extLst>
                <a:ext uri="{FF2B5EF4-FFF2-40B4-BE49-F238E27FC236}">
                  <a16:creationId xmlns:a16="http://schemas.microsoft.com/office/drawing/2014/main" id="{3D1459E1-7860-4517-965A-0B679D1CA75B}"/>
                </a:ext>
              </a:extLst>
            </p:cNvPr>
            <p:cNvSpPr txBox="1">
              <a:spLocks noChangeArrowheads="1"/>
            </p:cNvSpPr>
            <p:nvPr/>
          </p:nvSpPr>
          <p:spPr bwMode="auto">
            <a:xfrm>
              <a:off x="576" y="1200"/>
              <a:ext cx="4704" cy="2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solidFill>
                    <a:schemeClr val="tx2"/>
                  </a:solidFill>
                </a:rPr>
                <a:t>1. Assume an AOI expression is </a:t>
              </a:r>
              <a:r>
                <a:rPr lang="en-US" altLang="zh-CN" i="1">
                  <a:solidFill>
                    <a:schemeClr val="tx2"/>
                  </a:solidFill>
                </a:rPr>
                <a:t>AB</a:t>
              </a:r>
              <a:r>
                <a:rPr lang="en-US" altLang="zh-CN">
                  <a:solidFill>
                    <a:schemeClr val="tx2"/>
                  </a:solidFill>
                </a:rPr>
                <a:t> + </a:t>
              </a:r>
              <a:r>
                <a:rPr lang="en-US" altLang="zh-CN" i="1">
                  <a:solidFill>
                    <a:schemeClr val="tx2"/>
                  </a:solidFill>
                </a:rPr>
                <a:t>CD</a:t>
              </a:r>
              <a:r>
                <a:rPr lang="en-US" altLang="zh-CN">
                  <a:solidFill>
                    <a:schemeClr val="tx2"/>
                  </a:solidFill>
                </a:rPr>
                <a:t>. The equivalent POS expression is</a:t>
              </a:r>
            </a:p>
            <a:p>
              <a:pPr eaLnBrk="1" hangingPunct="1">
                <a:spcBef>
                  <a:spcPct val="50000"/>
                </a:spcBef>
              </a:pPr>
              <a:r>
                <a:rPr lang="en-US" altLang="zh-CN">
                  <a:solidFill>
                    <a:schemeClr val="tx2"/>
                  </a:solidFill>
                </a:rPr>
                <a:t>	a. (</a:t>
              </a:r>
              <a:r>
                <a:rPr lang="en-US" altLang="zh-CN" i="1">
                  <a:solidFill>
                    <a:schemeClr val="tx2"/>
                  </a:solidFill>
                </a:rPr>
                <a:t>A + B</a:t>
              </a:r>
              <a:r>
                <a:rPr lang="en-US" altLang="zh-CN">
                  <a:solidFill>
                    <a:schemeClr val="tx2"/>
                  </a:solidFill>
                </a:rPr>
                <a:t>)(</a:t>
              </a:r>
              <a:r>
                <a:rPr lang="en-US" altLang="zh-CN" i="1">
                  <a:solidFill>
                    <a:schemeClr val="tx2"/>
                  </a:solidFill>
                </a:rPr>
                <a:t>C + D</a:t>
              </a:r>
              <a:r>
                <a:rPr lang="en-US" altLang="zh-CN">
                  <a:solidFill>
                    <a:schemeClr val="tx2"/>
                  </a:solidFill>
                </a:rPr>
                <a:t>)</a:t>
              </a:r>
              <a:endParaRPr lang="en-US" altLang="zh-CN" baseline="30000">
                <a:solidFill>
                  <a:schemeClr val="tx2"/>
                </a:solidFill>
              </a:endParaRPr>
            </a:p>
            <a:p>
              <a:pPr eaLnBrk="1" hangingPunct="1">
                <a:spcBef>
                  <a:spcPct val="50000"/>
                </a:spcBef>
              </a:pPr>
              <a:r>
                <a:rPr lang="en-US" altLang="zh-CN">
                  <a:solidFill>
                    <a:schemeClr val="tx2"/>
                  </a:solidFill>
                </a:rPr>
                <a:t>	b. (</a:t>
              </a:r>
              <a:r>
                <a:rPr lang="en-US" altLang="zh-CN" i="1">
                  <a:solidFill>
                    <a:schemeClr val="tx2"/>
                  </a:solidFill>
                </a:rPr>
                <a:t>A + B</a:t>
              </a:r>
              <a:r>
                <a:rPr lang="en-US" altLang="zh-CN">
                  <a:solidFill>
                    <a:schemeClr val="tx2"/>
                  </a:solidFill>
                </a:rPr>
                <a:t>)(</a:t>
              </a:r>
              <a:r>
                <a:rPr lang="en-US" altLang="zh-CN" i="1">
                  <a:solidFill>
                    <a:schemeClr val="tx2"/>
                  </a:solidFill>
                </a:rPr>
                <a:t>C + D</a:t>
              </a:r>
              <a:r>
                <a:rPr lang="en-US" altLang="zh-CN">
                  <a:solidFill>
                    <a:schemeClr val="tx2"/>
                  </a:solidFill>
                </a:rPr>
                <a:t>)</a:t>
              </a:r>
            </a:p>
            <a:p>
              <a:pPr eaLnBrk="1" hangingPunct="1">
                <a:spcBef>
                  <a:spcPct val="50000"/>
                </a:spcBef>
              </a:pPr>
              <a:r>
                <a:rPr lang="en-US" altLang="zh-CN">
                  <a:solidFill>
                    <a:schemeClr val="tx2"/>
                  </a:solidFill>
                </a:rPr>
                <a:t>	c. (</a:t>
              </a:r>
              <a:r>
                <a:rPr lang="en-US" altLang="zh-CN" i="1">
                  <a:solidFill>
                    <a:schemeClr val="tx2"/>
                  </a:solidFill>
                </a:rPr>
                <a:t>A + B</a:t>
              </a:r>
              <a:r>
                <a:rPr lang="en-US" altLang="zh-CN">
                  <a:solidFill>
                    <a:schemeClr val="tx2"/>
                  </a:solidFill>
                </a:rPr>
                <a:t>)(</a:t>
              </a:r>
              <a:r>
                <a:rPr lang="en-US" altLang="zh-CN" i="1">
                  <a:solidFill>
                    <a:schemeClr val="tx2"/>
                  </a:solidFill>
                </a:rPr>
                <a:t>C + D</a:t>
              </a:r>
              <a:r>
                <a:rPr lang="en-US" altLang="zh-CN">
                  <a:solidFill>
                    <a:schemeClr val="tx2"/>
                  </a:solidFill>
                </a:rPr>
                <a:t>)</a:t>
              </a:r>
            </a:p>
            <a:p>
              <a:pPr eaLnBrk="1" hangingPunct="1">
                <a:spcBef>
                  <a:spcPct val="50000"/>
                </a:spcBef>
              </a:pPr>
              <a:r>
                <a:rPr lang="en-US" altLang="zh-CN">
                  <a:solidFill>
                    <a:schemeClr val="tx2"/>
                  </a:solidFill>
                </a:rPr>
                <a:t>	d. none of the above</a:t>
              </a:r>
            </a:p>
            <a:p>
              <a:pPr eaLnBrk="1" hangingPunct="1">
                <a:spcBef>
                  <a:spcPct val="50000"/>
                </a:spcBef>
              </a:pPr>
              <a:endParaRPr lang="zh-CN" altLang="en-US">
                <a:solidFill>
                  <a:schemeClr val="tx2"/>
                </a:solidFill>
              </a:endParaRPr>
            </a:p>
          </p:txBody>
        </p:sp>
        <p:sp>
          <p:nvSpPr>
            <p:cNvPr id="77832" name="Line 11">
              <a:extLst>
                <a:ext uri="{FF2B5EF4-FFF2-40B4-BE49-F238E27FC236}">
                  <a16:creationId xmlns:a16="http://schemas.microsoft.com/office/drawing/2014/main" id="{865F4153-B593-4A93-BE51-EE3DAA32FE67}"/>
                </a:ext>
              </a:extLst>
            </p:cNvPr>
            <p:cNvSpPr>
              <a:spLocks noChangeShapeType="1"/>
            </p:cNvSpPr>
            <p:nvPr/>
          </p:nvSpPr>
          <p:spPr bwMode="auto">
            <a:xfrm>
              <a:off x="3168" y="1232"/>
              <a:ext cx="72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3" name="Line 12">
              <a:extLst>
                <a:ext uri="{FF2B5EF4-FFF2-40B4-BE49-F238E27FC236}">
                  <a16:creationId xmlns:a16="http://schemas.microsoft.com/office/drawing/2014/main" id="{8DF21794-0C94-4390-BF34-4E8733BB766F}"/>
                </a:ext>
              </a:extLst>
            </p:cNvPr>
            <p:cNvSpPr>
              <a:spLocks noChangeShapeType="1"/>
            </p:cNvSpPr>
            <p:nvPr/>
          </p:nvSpPr>
          <p:spPr bwMode="auto">
            <a:xfrm>
              <a:off x="1448" y="2496"/>
              <a:ext cx="432"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4" name="Line 13">
              <a:extLst>
                <a:ext uri="{FF2B5EF4-FFF2-40B4-BE49-F238E27FC236}">
                  <a16:creationId xmlns:a16="http://schemas.microsoft.com/office/drawing/2014/main" id="{6BAC571A-92DF-4030-94BE-9AAC9C4AD468}"/>
                </a:ext>
              </a:extLst>
            </p:cNvPr>
            <p:cNvSpPr>
              <a:spLocks noChangeShapeType="1"/>
            </p:cNvSpPr>
            <p:nvPr/>
          </p:nvSpPr>
          <p:spPr bwMode="auto">
            <a:xfrm>
              <a:off x="2056" y="2496"/>
              <a:ext cx="432"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5" name="Line 14">
              <a:extLst>
                <a:ext uri="{FF2B5EF4-FFF2-40B4-BE49-F238E27FC236}">
                  <a16:creationId xmlns:a16="http://schemas.microsoft.com/office/drawing/2014/main" id="{4DD1112F-0D61-4432-B931-358AAF03E681}"/>
                </a:ext>
              </a:extLst>
            </p:cNvPr>
            <p:cNvSpPr>
              <a:spLocks noChangeShapeType="1"/>
            </p:cNvSpPr>
            <p:nvPr/>
          </p:nvSpPr>
          <p:spPr bwMode="auto">
            <a:xfrm>
              <a:off x="1191" y="2160"/>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6" name="Line 15">
              <a:extLst>
                <a:ext uri="{FF2B5EF4-FFF2-40B4-BE49-F238E27FC236}">
                  <a16:creationId xmlns:a16="http://schemas.microsoft.com/office/drawing/2014/main" id="{28A2EA02-F20E-421D-8B73-42C089F6A09F}"/>
                </a:ext>
              </a:extLst>
            </p:cNvPr>
            <p:cNvSpPr>
              <a:spLocks noChangeShapeType="1"/>
            </p:cNvSpPr>
            <p:nvPr/>
          </p:nvSpPr>
          <p:spPr bwMode="auto">
            <a:xfrm>
              <a:off x="1527" y="2160"/>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7" name="Line 16">
              <a:extLst>
                <a:ext uri="{FF2B5EF4-FFF2-40B4-BE49-F238E27FC236}">
                  <a16:creationId xmlns:a16="http://schemas.microsoft.com/office/drawing/2014/main" id="{EFA79BD9-C930-4A93-929E-F6927A0E2578}"/>
                </a:ext>
              </a:extLst>
            </p:cNvPr>
            <p:cNvSpPr>
              <a:spLocks noChangeShapeType="1"/>
            </p:cNvSpPr>
            <p:nvPr/>
          </p:nvSpPr>
          <p:spPr bwMode="auto">
            <a:xfrm>
              <a:off x="1767" y="2160"/>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38" name="Line 17">
              <a:extLst>
                <a:ext uri="{FF2B5EF4-FFF2-40B4-BE49-F238E27FC236}">
                  <a16:creationId xmlns:a16="http://schemas.microsoft.com/office/drawing/2014/main" id="{6227C693-6F52-4972-AE8B-89C2FEB978AA}"/>
                </a:ext>
              </a:extLst>
            </p:cNvPr>
            <p:cNvSpPr>
              <a:spLocks noChangeShapeType="1"/>
            </p:cNvSpPr>
            <p:nvPr/>
          </p:nvSpPr>
          <p:spPr bwMode="auto">
            <a:xfrm>
              <a:off x="2151" y="2160"/>
              <a:ext cx="14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174397178"/>
      </p:ext>
    </p:extLst>
  </p:cSld>
  <p:clrMapOvr>
    <a:masterClrMapping/>
  </p:clrMapOvr>
  <p:transition>
    <p:diamond/>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Text Box 5">
            <a:extLst>
              <a:ext uri="{FF2B5EF4-FFF2-40B4-BE49-F238E27FC236}">
                <a16:creationId xmlns:a16="http://schemas.microsoft.com/office/drawing/2014/main" id="{0CE9A461-D454-446A-A1AF-5E811F19F8C8}"/>
              </a:ext>
            </a:extLst>
          </p:cNvPr>
          <p:cNvSpPr txBox="1">
            <a:spLocks noChangeArrowheads="1"/>
          </p:cNvSpPr>
          <p:nvPr/>
        </p:nvSpPr>
        <p:spPr bwMode="auto">
          <a:xfrm>
            <a:off x="838200" y="1784350"/>
            <a:ext cx="7696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An example of an SOP implementation is shown. The SOP expression is an AND-OR combination of the input variables and the appropriate complements.</a:t>
            </a:r>
          </a:p>
        </p:txBody>
      </p:sp>
      <p:sp>
        <p:nvSpPr>
          <p:cNvPr id="12291" name="Rectangle 6">
            <a:extLst>
              <a:ext uri="{FF2B5EF4-FFF2-40B4-BE49-F238E27FC236}">
                <a16:creationId xmlns:a16="http://schemas.microsoft.com/office/drawing/2014/main" id="{AA4DB0FB-BFA3-4FB8-ACB5-DC016D6695D0}"/>
              </a:ext>
            </a:extLst>
          </p:cNvPr>
          <p:cNvSpPr>
            <a:spLocks noChangeArrowheads="1"/>
          </p:cNvSpPr>
          <p:nvPr/>
        </p:nvSpPr>
        <p:spPr bwMode="auto">
          <a:xfrm>
            <a:off x="914400" y="1143000"/>
            <a:ext cx="3827463"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r>
              <a:rPr lang="en-US" altLang="zh-CN">
                <a:solidFill>
                  <a:srgbClr val="FFFF99"/>
                </a:solidFill>
              </a:rPr>
              <a:t>Combinational Logic Circuits</a:t>
            </a:r>
          </a:p>
        </p:txBody>
      </p:sp>
      <p:sp>
        <p:nvSpPr>
          <p:cNvPr id="139271" name="Text Box 7">
            <a:extLst>
              <a:ext uri="{FF2B5EF4-FFF2-40B4-BE49-F238E27FC236}">
                <a16:creationId xmlns:a16="http://schemas.microsoft.com/office/drawing/2014/main" id="{F052A112-9572-4877-BF55-1935D8B6E4B6}"/>
              </a:ext>
            </a:extLst>
          </p:cNvPr>
          <p:cNvSpPr txBox="1">
            <a:spLocks noChangeArrowheads="1"/>
          </p:cNvSpPr>
          <p:nvPr/>
        </p:nvSpPr>
        <p:spPr bwMode="auto">
          <a:xfrm>
            <a:off x="6934200" y="38544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a:solidFill>
                  <a:srgbClr val="008000"/>
                </a:solidFill>
                <a:latin typeface="Arial" panose="020B0604020202020204" pitchFamily="34" charset="0"/>
              </a:rPr>
              <a:t>SOP</a:t>
            </a:r>
          </a:p>
        </p:txBody>
      </p:sp>
      <p:grpSp>
        <p:nvGrpSpPr>
          <p:cNvPr id="139272" name="Group 8">
            <a:extLst>
              <a:ext uri="{FF2B5EF4-FFF2-40B4-BE49-F238E27FC236}">
                <a16:creationId xmlns:a16="http://schemas.microsoft.com/office/drawing/2014/main" id="{8AF65B2B-5305-4B2C-8932-5B2D1F144CB4}"/>
              </a:ext>
            </a:extLst>
          </p:cNvPr>
          <p:cNvGrpSpPr>
            <a:grpSpLocks/>
          </p:cNvGrpSpPr>
          <p:nvPr/>
        </p:nvGrpSpPr>
        <p:grpSpPr bwMode="auto">
          <a:xfrm>
            <a:off x="4495800" y="4508500"/>
            <a:ext cx="533400" cy="336550"/>
            <a:chOff x="2832" y="3388"/>
            <a:chExt cx="336" cy="212"/>
          </a:xfrm>
        </p:grpSpPr>
        <p:sp>
          <p:nvSpPr>
            <p:cNvPr id="12311" name="Text Box 9">
              <a:extLst>
                <a:ext uri="{FF2B5EF4-FFF2-40B4-BE49-F238E27FC236}">
                  <a16:creationId xmlns:a16="http://schemas.microsoft.com/office/drawing/2014/main" id="{88F79BEF-9972-41C3-9065-8498F1C1055B}"/>
                </a:ext>
              </a:extLst>
            </p:cNvPr>
            <p:cNvSpPr txBox="1">
              <a:spLocks noChangeArrowheads="1"/>
            </p:cNvSpPr>
            <p:nvPr/>
          </p:nvSpPr>
          <p:spPr bwMode="auto">
            <a:xfrm>
              <a:off x="2832" y="338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DE</a:t>
              </a:r>
            </a:p>
          </p:txBody>
        </p:sp>
        <p:sp>
          <p:nvSpPr>
            <p:cNvPr id="12312" name="Line 10">
              <a:extLst>
                <a:ext uri="{FF2B5EF4-FFF2-40B4-BE49-F238E27FC236}">
                  <a16:creationId xmlns:a16="http://schemas.microsoft.com/office/drawing/2014/main" id="{D58B9533-A61C-4BF5-96FC-6675B7C3D686}"/>
                </a:ext>
              </a:extLst>
            </p:cNvPr>
            <p:cNvSpPr>
              <a:spLocks noChangeShapeType="1"/>
            </p:cNvSpPr>
            <p:nvPr/>
          </p:nvSpPr>
          <p:spPr bwMode="auto">
            <a:xfrm>
              <a:off x="2900" y="3424"/>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9275" name="Group 11">
            <a:extLst>
              <a:ext uri="{FF2B5EF4-FFF2-40B4-BE49-F238E27FC236}">
                <a16:creationId xmlns:a16="http://schemas.microsoft.com/office/drawing/2014/main" id="{C0CE8A23-D828-47AF-BD49-DB4BE589F2E5}"/>
              </a:ext>
            </a:extLst>
          </p:cNvPr>
          <p:cNvGrpSpPr>
            <a:grpSpLocks/>
          </p:cNvGrpSpPr>
          <p:nvPr/>
        </p:nvGrpSpPr>
        <p:grpSpPr bwMode="auto">
          <a:xfrm>
            <a:off x="4419600" y="3473450"/>
            <a:ext cx="762000" cy="336550"/>
            <a:chOff x="2784" y="2736"/>
            <a:chExt cx="480" cy="212"/>
          </a:xfrm>
        </p:grpSpPr>
        <p:sp>
          <p:nvSpPr>
            <p:cNvPr id="12309" name="Text Box 12">
              <a:extLst>
                <a:ext uri="{FF2B5EF4-FFF2-40B4-BE49-F238E27FC236}">
                  <a16:creationId xmlns:a16="http://schemas.microsoft.com/office/drawing/2014/main" id="{6EFA1692-8948-48F8-9B6D-FA8C0AD7E598}"/>
                </a:ext>
              </a:extLst>
            </p:cNvPr>
            <p:cNvSpPr txBox="1">
              <a:spLocks noChangeArrowheads="1"/>
            </p:cNvSpPr>
            <p:nvPr/>
          </p:nvSpPr>
          <p:spPr bwMode="auto">
            <a:xfrm>
              <a:off x="2784" y="2736"/>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ABC</a:t>
              </a:r>
            </a:p>
          </p:txBody>
        </p:sp>
        <p:sp>
          <p:nvSpPr>
            <p:cNvPr id="12310" name="Line 13">
              <a:extLst>
                <a:ext uri="{FF2B5EF4-FFF2-40B4-BE49-F238E27FC236}">
                  <a16:creationId xmlns:a16="http://schemas.microsoft.com/office/drawing/2014/main" id="{168B9518-4561-4FE1-BC94-F2EA96A1C7AB}"/>
                </a:ext>
              </a:extLst>
            </p:cNvPr>
            <p:cNvSpPr>
              <a:spLocks noChangeShapeType="1"/>
            </p:cNvSpPr>
            <p:nvPr/>
          </p:nvSpPr>
          <p:spPr bwMode="auto">
            <a:xfrm>
              <a:off x="3020" y="2780"/>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39278" name="Group 14">
            <a:extLst>
              <a:ext uri="{FF2B5EF4-FFF2-40B4-BE49-F238E27FC236}">
                <a16:creationId xmlns:a16="http://schemas.microsoft.com/office/drawing/2014/main" id="{83C4F583-7572-4EB2-B09A-CD90CA973B59}"/>
              </a:ext>
            </a:extLst>
          </p:cNvPr>
          <p:cNvGrpSpPr>
            <a:grpSpLocks/>
          </p:cNvGrpSpPr>
          <p:nvPr/>
        </p:nvGrpSpPr>
        <p:grpSpPr bwMode="auto">
          <a:xfrm>
            <a:off x="2819400" y="3321050"/>
            <a:ext cx="304800" cy="1631950"/>
            <a:chOff x="1776" y="2640"/>
            <a:chExt cx="192" cy="1028"/>
          </a:xfrm>
        </p:grpSpPr>
        <p:sp>
          <p:nvSpPr>
            <p:cNvPr id="12302" name="Text Box 15">
              <a:extLst>
                <a:ext uri="{FF2B5EF4-FFF2-40B4-BE49-F238E27FC236}">
                  <a16:creationId xmlns:a16="http://schemas.microsoft.com/office/drawing/2014/main" id="{E2E5B560-7542-4DBA-938E-370B9A107365}"/>
                </a:ext>
              </a:extLst>
            </p:cNvPr>
            <p:cNvSpPr txBox="1">
              <a:spLocks noChangeArrowheads="1"/>
            </p:cNvSpPr>
            <p:nvPr/>
          </p:nvSpPr>
          <p:spPr bwMode="auto">
            <a:xfrm>
              <a:off x="1776"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12303" name="Text Box 16">
              <a:extLst>
                <a:ext uri="{FF2B5EF4-FFF2-40B4-BE49-F238E27FC236}">
                  <a16:creationId xmlns:a16="http://schemas.microsoft.com/office/drawing/2014/main" id="{45CF3111-5DDD-4444-8F7F-15B1C017823B}"/>
                </a:ext>
              </a:extLst>
            </p:cNvPr>
            <p:cNvSpPr txBox="1">
              <a:spLocks noChangeArrowheads="1"/>
            </p:cNvSpPr>
            <p:nvPr/>
          </p:nvSpPr>
          <p:spPr bwMode="auto">
            <a:xfrm>
              <a:off x="1776" y="2793"/>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12304" name="Text Box 17">
              <a:extLst>
                <a:ext uri="{FF2B5EF4-FFF2-40B4-BE49-F238E27FC236}">
                  <a16:creationId xmlns:a16="http://schemas.microsoft.com/office/drawing/2014/main" id="{73FEF255-4232-4210-BEC5-745B59629B1A}"/>
                </a:ext>
              </a:extLst>
            </p:cNvPr>
            <p:cNvSpPr txBox="1">
              <a:spLocks noChangeArrowheads="1"/>
            </p:cNvSpPr>
            <p:nvPr/>
          </p:nvSpPr>
          <p:spPr bwMode="auto">
            <a:xfrm>
              <a:off x="1776" y="297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12305" name="Line 18">
              <a:extLst>
                <a:ext uri="{FF2B5EF4-FFF2-40B4-BE49-F238E27FC236}">
                  <a16:creationId xmlns:a16="http://schemas.microsoft.com/office/drawing/2014/main" id="{5B017BB0-7512-436D-8B7A-CF3F042D27A1}"/>
                </a:ext>
              </a:extLst>
            </p:cNvPr>
            <p:cNvSpPr>
              <a:spLocks noChangeShapeType="1"/>
            </p:cNvSpPr>
            <p:nvPr/>
          </p:nvSpPr>
          <p:spPr bwMode="auto">
            <a:xfrm>
              <a:off x="1840" y="3016"/>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6" name="Text Box 19">
              <a:extLst>
                <a:ext uri="{FF2B5EF4-FFF2-40B4-BE49-F238E27FC236}">
                  <a16:creationId xmlns:a16="http://schemas.microsoft.com/office/drawing/2014/main" id="{24BA7D89-5E7B-41C7-8910-796E1D464127}"/>
                </a:ext>
              </a:extLst>
            </p:cNvPr>
            <p:cNvSpPr txBox="1">
              <a:spLocks noChangeArrowheads="1"/>
            </p:cNvSpPr>
            <p:nvPr/>
          </p:nvSpPr>
          <p:spPr bwMode="auto">
            <a:xfrm>
              <a:off x="1776" y="345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E</a:t>
              </a:r>
            </a:p>
          </p:txBody>
        </p:sp>
        <p:sp>
          <p:nvSpPr>
            <p:cNvPr id="12307" name="Text Box 20">
              <a:extLst>
                <a:ext uri="{FF2B5EF4-FFF2-40B4-BE49-F238E27FC236}">
                  <a16:creationId xmlns:a16="http://schemas.microsoft.com/office/drawing/2014/main" id="{E736AB2B-6497-4CF4-9B92-E961428C2101}"/>
                </a:ext>
              </a:extLst>
            </p:cNvPr>
            <p:cNvSpPr txBox="1">
              <a:spLocks noChangeArrowheads="1"/>
            </p:cNvSpPr>
            <p:nvPr/>
          </p:nvSpPr>
          <p:spPr bwMode="auto">
            <a:xfrm>
              <a:off x="1776" y="3244"/>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D</a:t>
              </a:r>
            </a:p>
          </p:txBody>
        </p:sp>
        <p:sp>
          <p:nvSpPr>
            <p:cNvPr id="12308" name="Line 21">
              <a:extLst>
                <a:ext uri="{FF2B5EF4-FFF2-40B4-BE49-F238E27FC236}">
                  <a16:creationId xmlns:a16="http://schemas.microsoft.com/office/drawing/2014/main" id="{CE9EAA96-B44F-4C1B-9C8B-4DABF37ACC83}"/>
                </a:ext>
              </a:extLst>
            </p:cNvPr>
            <p:cNvSpPr>
              <a:spLocks noChangeShapeType="1"/>
            </p:cNvSpPr>
            <p:nvPr/>
          </p:nvSpPr>
          <p:spPr bwMode="auto">
            <a:xfrm>
              <a:off x="1828" y="3280"/>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139286" name="Object 22">
            <a:extLst>
              <a:ext uri="{FF2B5EF4-FFF2-40B4-BE49-F238E27FC236}">
                <a16:creationId xmlns:a16="http://schemas.microsoft.com/office/drawing/2014/main" id="{CA66F701-AD11-472B-8B83-4EF043C8719B}"/>
              </a:ext>
            </a:extLst>
          </p:cNvPr>
          <p:cNvGraphicFramePr>
            <a:graphicFrameLocks noChangeAspect="1"/>
          </p:cNvGraphicFramePr>
          <p:nvPr/>
        </p:nvGraphicFramePr>
        <p:xfrm>
          <a:off x="3124200" y="3473450"/>
          <a:ext cx="3810000" cy="1404938"/>
        </p:xfrm>
        <a:graphic>
          <a:graphicData uri="http://schemas.openxmlformats.org/presentationml/2006/ole">
            <mc:AlternateContent xmlns:mc="http://schemas.openxmlformats.org/markup-compatibility/2006">
              <mc:Choice xmlns:v="urn:schemas-microsoft-com:vml" Requires="v">
                <p:oleObj spid="_x0000_s2062" name="CorelDRAW" r:id="rId4" imgW="2042160" imgH="740664" progId="CorelDRAW.Graphic.13">
                  <p:embed/>
                </p:oleObj>
              </mc:Choice>
              <mc:Fallback>
                <p:oleObj name="CorelDRAW" r:id="rId4" imgW="2042160" imgH="740664" progId="CorelDRAW.Graphic.13">
                  <p:embed/>
                  <p:pic>
                    <p:nvPicPr>
                      <p:cNvPr id="139286" name="Object 22">
                        <a:extLst>
                          <a:ext uri="{FF2B5EF4-FFF2-40B4-BE49-F238E27FC236}">
                            <a16:creationId xmlns:a16="http://schemas.microsoft.com/office/drawing/2014/main" id="{CA66F701-AD11-472B-8B83-4EF043C871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200" y="3473450"/>
                        <a:ext cx="3810000" cy="140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139287" name="Group 23">
            <a:extLst>
              <a:ext uri="{FF2B5EF4-FFF2-40B4-BE49-F238E27FC236}">
                <a16:creationId xmlns:a16="http://schemas.microsoft.com/office/drawing/2014/main" id="{62B9546D-6F03-46ED-AD83-D517FB93C602}"/>
              </a:ext>
            </a:extLst>
          </p:cNvPr>
          <p:cNvGrpSpPr>
            <a:grpSpLocks/>
          </p:cNvGrpSpPr>
          <p:nvPr/>
        </p:nvGrpSpPr>
        <p:grpSpPr bwMode="auto">
          <a:xfrm>
            <a:off x="5334000" y="3854450"/>
            <a:ext cx="1676400" cy="336550"/>
            <a:chOff x="3360" y="2976"/>
            <a:chExt cx="1056" cy="212"/>
          </a:xfrm>
        </p:grpSpPr>
        <p:sp>
          <p:nvSpPr>
            <p:cNvPr id="12298" name="Text Box 24">
              <a:extLst>
                <a:ext uri="{FF2B5EF4-FFF2-40B4-BE49-F238E27FC236}">
                  <a16:creationId xmlns:a16="http://schemas.microsoft.com/office/drawing/2014/main" id="{C4EB584D-8795-4141-9ACE-6B00DEEC018A}"/>
                </a:ext>
              </a:extLst>
            </p:cNvPr>
            <p:cNvSpPr txBox="1">
              <a:spLocks noChangeArrowheads="1"/>
            </p:cNvSpPr>
            <p:nvPr/>
          </p:nvSpPr>
          <p:spPr bwMode="auto">
            <a:xfrm>
              <a:off x="3360" y="2976"/>
              <a:ext cx="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X = ABC</a:t>
              </a:r>
            </a:p>
          </p:txBody>
        </p:sp>
        <p:sp>
          <p:nvSpPr>
            <p:cNvPr id="12299" name="Text Box 25">
              <a:extLst>
                <a:ext uri="{FF2B5EF4-FFF2-40B4-BE49-F238E27FC236}">
                  <a16:creationId xmlns:a16="http://schemas.microsoft.com/office/drawing/2014/main" id="{60B50CB8-580A-4201-9B08-8583FC43DBF1}"/>
                </a:ext>
              </a:extLst>
            </p:cNvPr>
            <p:cNvSpPr txBox="1">
              <a:spLocks noChangeArrowheads="1"/>
            </p:cNvSpPr>
            <p:nvPr/>
          </p:nvSpPr>
          <p:spPr bwMode="auto">
            <a:xfrm>
              <a:off x="3840" y="2976"/>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 + DE</a:t>
              </a:r>
            </a:p>
          </p:txBody>
        </p:sp>
        <p:sp>
          <p:nvSpPr>
            <p:cNvPr id="12300" name="Line 26">
              <a:extLst>
                <a:ext uri="{FF2B5EF4-FFF2-40B4-BE49-F238E27FC236}">
                  <a16:creationId xmlns:a16="http://schemas.microsoft.com/office/drawing/2014/main" id="{597DE301-88C9-40D5-AF25-7429F734162C}"/>
                </a:ext>
              </a:extLst>
            </p:cNvPr>
            <p:cNvSpPr>
              <a:spLocks noChangeShapeType="1"/>
            </p:cNvSpPr>
            <p:nvPr/>
          </p:nvSpPr>
          <p:spPr bwMode="auto">
            <a:xfrm>
              <a:off x="4052" y="3016"/>
              <a:ext cx="96" cy="1"/>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301" name="Line 27">
              <a:extLst>
                <a:ext uri="{FF2B5EF4-FFF2-40B4-BE49-F238E27FC236}">
                  <a16:creationId xmlns:a16="http://schemas.microsoft.com/office/drawing/2014/main" id="{A29BEE08-9F07-4766-9B7E-E528C0F4E186}"/>
                </a:ext>
              </a:extLst>
            </p:cNvPr>
            <p:cNvSpPr>
              <a:spLocks noChangeShapeType="1"/>
            </p:cNvSpPr>
            <p:nvPr/>
          </p:nvSpPr>
          <p:spPr bwMode="auto">
            <a:xfrm>
              <a:off x="3836" y="3020"/>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entr" presetSubtype="0" fill="hold" nodeType="afterEffect">
                                  <p:stCondLst>
                                    <p:cond delay="0"/>
                                  </p:stCondLst>
                                  <p:childTnLst>
                                    <p:set>
                                      <p:cBhvr>
                                        <p:cTn id="6" dur="1" fill="hold">
                                          <p:stCondLst>
                                            <p:cond delay="0"/>
                                          </p:stCondLst>
                                        </p:cTn>
                                        <p:tgtEl>
                                          <p:spTgt spid="139286"/>
                                        </p:tgtEl>
                                        <p:attrNameLst>
                                          <p:attrName>style.visibility</p:attrName>
                                        </p:attrNameLst>
                                      </p:cBhvr>
                                      <p:to>
                                        <p:strVal val="visible"/>
                                      </p:to>
                                    </p:set>
                                    <p:animEffect transition="in" filter="fade">
                                      <p:cBhvr>
                                        <p:cTn id="7" dur="1000"/>
                                        <p:tgtEl>
                                          <p:spTgt spid="139286"/>
                                        </p:tgtEl>
                                      </p:cBhvr>
                                    </p:animEffect>
                                    <p:anim calcmode="lin" valueType="num">
                                      <p:cBhvr>
                                        <p:cTn id="8" dur="1000" fill="hold"/>
                                        <p:tgtEl>
                                          <p:spTgt spid="139286"/>
                                        </p:tgtEl>
                                        <p:attrNameLst>
                                          <p:attrName>ppt_x</p:attrName>
                                        </p:attrNameLst>
                                      </p:cBhvr>
                                      <p:tavLst>
                                        <p:tav tm="0">
                                          <p:val>
                                            <p:strVal val="#ppt_x"/>
                                          </p:val>
                                        </p:tav>
                                        <p:tav tm="100000">
                                          <p:val>
                                            <p:strVal val="#ppt_x"/>
                                          </p:val>
                                        </p:tav>
                                      </p:tavLst>
                                    </p:anim>
                                    <p:anim calcmode="lin" valueType="num">
                                      <p:cBhvr>
                                        <p:cTn id="9" dur="900" decel="100000" fill="hold"/>
                                        <p:tgtEl>
                                          <p:spTgt spid="13928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39286"/>
                                        </p:tgtEl>
                                        <p:attrNameLst>
                                          <p:attrName>ppt_y</p:attrName>
                                        </p:attrNameLst>
                                      </p:cBhvr>
                                      <p:tavLst>
                                        <p:tav tm="0">
                                          <p:val>
                                            <p:strVal val="#ppt_y-.03"/>
                                          </p:val>
                                        </p:tav>
                                        <p:tav tm="100000">
                                          <p:val>
                                            <p:strVal val="#ppt_y"/>
                                          </p:val>
                                        </p:tav>
                                      </p:tavLst>
                                    </p:anim>
                                  </p:childTnLst>
                                </p:cTn>
                              </p:par>
                            </p:childTnLst>
                          </p:cTn>
                        </p:par>
                        <p:par>
                          <p:cTn id="11" fill="hold" nodeType="afterGroup">
                            <p:stCondLst>
                              <p:cond delay="1000"/>
                            </p:stCondLst>
                            <p:childTnLst>
                              <p:par>
                                <p:cTn id="12" presetID="22" presetClass="entr" presetSubtype="1" fill="hold" nodeType="afterEffect">
                                  <p:stCondLst>
                                    <p:cond delay="0"/>
                                  </p:stCondLst>
                                  <p:childTnLst>
                                    <p:set>
                                      <p:cBhvr>
                                        <p:cTn id="13" dur="1" fill="hold">
                                          <p:stCondLst>
                                            <p:cond delay="0"/>
                                          </p:stCondLst>
                                        </p:cTn>
                                        <p:tgtEl>
                                          <p:spTgt spid="139278"/>
                                        </p:tgtEl>
                                        <p:attrNameLst>
                                          <p:attrName>style.visibility</p:attrName>
                                        </p:attrNameLst>
                                      </p:cBhvr>
                                      <p:to>
                                        <p:strVal val="visible"/>
                                      </p:to>
                                    </p:set>
                                    <p:animEffect transition="in" filter="wipe(up)">
                                      <p:cBhvr>
                                        <p:cTn id="14" dur="500"/>
                                        <p:tgtEl>
                                          <p:spTgt spid="13927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5" presetClass="entr" presetSubtype="0" fill="hold" nodeType="clickEffect">
                                  <p:stCondLst>
                                    <p:cond delay="0"/>
                                  </p:stCondLst>
                                  <p:childTnLst>
                                    <p:set>
                                      <p:cBhvr>
                                        <p:cTn id="18" dur="1" fill="hold">
                                          <p:stCondLst>
                                            <p:cond delay="0"/>
                                          </p:stCondLst>
                                        </p:cTn>
                                        <p:tgtEl>
                                          <p:spTgt spid="139275"/>
                                        </p:tgtEl>
                                        <p:attrNameLst>
                                          <p:attrName>style.visibility</p:attrName>
                                        </p:attrNameLst>
                                      </p:cBhvr>
                                      <p:to>
                                        <p:strVal val="visible"/>
                                      </p:to>
                                    </p:set>
                                    <p:anim calcmode="lin" valueType="num">
                                      <p:cBhvr>
                                        <p:cTn id="19" dur="1000" fill="hold"/>
                                        <p:tgtEl>
                                          <p:spTgt spid="139275"/>
                                        </p:tgtEl>
                                        <p:attrNameLst>
                                          <p:attrName>ppt_w</p:attrName>
                                        </p:attrNameLst>
                                      </p:cBhvr>
                                      <p:tavLst>
                                        <p:tav tm="0">
                                          <p:val>
                                            <p:fltVal val="0"/>
                                          </p:val>
                                        </p:tav>
                                        <p:tav tm="100000">
                                          <p:val>
                                            <p:strVal val="#ppt_w"/>
                                          </p:val>
                                        </p:tav>
                                      </p:tavLst>
                                    </p:anim>
                                    <p:anim calcmode="lin" valueType="num">
                                      <p:cBhvr>
                                        <p:cTn id="20" dur="1000" fill="hold"/>
                                        <p:tgtEl>
                                          <p:spTgt spid="139275"/>
                                        </p:tgtEl>
                                        <p:attrNameLst>
                                          <p:attrName>ppt_h</p:attrName>
                                        </p:attrNameLst>
                                      </p:cBhvr>
                                      <p:tavLst>
                                        <p:tav tm="0">
                                          <p:val>
                                            <p:fltVal val="0"/>
                                          </p:val>
                                        </p:tav>
                                        <p:tav tm="100000">
                                          <p:val>
                                            <p:strVal val="#ppt_h"/>
                                          </p:val>
                                        </p:tav>
                                      </p:tavLst>
                                    </p:anim>
                                    <p:anim calcmode="lin" valueType="num">
                                      <p:cBhvr>
                                        <p:cTn id="21" dur="1000" fill="hold"/>
                                        <p:tgtEl>
                                          <p:spTgt spid="139275"/>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13927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5" presetClass="entr" presetSubtype="0" fill="hold" nodeType="clickEffect">
                                  <p:stCondLst>
                                    <p:cond delay="0"/>
                                  </p:stCondLst>
                                  <p:childTnLst>
                                    <p:set>
                                      <p:cBhvr>
                                        <p:cTn id="26" dur="1" fill="hold">
                                          <p:stCondLst>
                                            <p:cond delay="0"/>
                                          </p:stCondLst>
                                        </p:cTn>
                                        <p:tgtEl>
                                          <p:spTgt spid="139272"/>
                                        </p:tgtEl>
                                        <p:attrNameLst>
                                          <p:attrName>style.visibility</p:attrName>
                                        </p:attrNameLst>
                                      </p:cBhvr>
                                      <p:to>
                                        <p:strVal val="visible"/>
                                      </p:to>
                                    </p:set>
                                    <p:anim calcmode="lin" valueType="num">
                                      <p:cBhvr>
                                        <p:cTn id="27" dur="1000" fill="hold"/>
                                        <p:tgtEl>
                                          <p:spTgt spid="139272"/>
                                        </p:tgtEl>
                                        <p:attrNameLst>
                                          <p:attrName>ppt_w</p:attrName>
                                        </p:attrNameLst>
                                      </p:cBhvr>
                                      <p:tavLst>
                                        <p:tav tm="0">
                                          <p:val>
                                            <p:fltVal val="0"/>
                                          </p:val>
                                        </p:tav>
                                        <p:tav tm="100000">
                                          <p:val>
                                            <p:strVal val="#ppt_w"/>
                                          </p:val>
                                        </p:tav>
                                      </p:tavLst>
                                    </p:anim>
                                    <p:anim calcmode="lin" valueType="num">
                                      <p:cBhvr>
                                        <p:cTn id="28" dur="1000" fill="hold"/>
                                        <p:tgtEl>
                                          <p:spTgt spid="139272"/>
                                        </p:tgtEl>
                                        <p:attrNameLst>
                                          <p:attrName>ppt_h</p:attrName>
                                        </p:attrNameLst>
                                      </p:cBhvr>
                                      <p:tavLst>
                                        <p:tav tm="0">
                                          <p:val>
                                            <p:fltVal val="0"/>
                                          </p:val>
                                        </p:tav>
                                        <p:tav tm="100000">
                                          <p:val>
                                            <p:strVal val="#ppt_h"/>
                                          </p:val>
                                        </p:tav>
                                      </p:tavLst>
                                    </p:anim>
                                    <p:anim calcmode="lin" valueType="num">
                                      <p:cBhvr>
                                        <p:cTn id="29" dur="1000" fill="hold"/>
                                        <p:tgtEl>
                                          <p:spTgt spid="139272"/>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3927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39287"/>
                                        </p:tgtEl>
                                        <p:attrNameLst>
                                          <p:attrName>style.visibility</p:attrName>
                                        </p:attrNameLst>
                                      </p:cBhvr>
                                      <p:to>
                                        <p:strVal val="visible"/>
                                      </p:to>
                                    </p:set>
                                    <p:animEffect transition="in" filter="wipe(left)">
                                      <p:cBhvr>
                                        <p:cTn id="35" dur="1000"/>
                                        <p:tgtEl>
                                          <p:spTgt spid="139287"/>
                                        </p:tgtEl>
                                      </p:cBhvr>
                                    </p:animEffect>
                                  </p:childTnLst>
                                </p:cTn>
                              </p:par>
                            </p:childTnLst>
                          </p:cTn>
                        </p:par>
                        <p:par>
                          <p:cTn id="36" fill="hold" nodeType="afterGroup">
                            <p:stCondLst>
                              <p:cond delay="1000"/>
                            </p:stCondLst>
                            <p:childTnLst>
                              <p:par>
                                <p:cTn id="37" presetID="15" presetClass="entr" presetSubtype="0" fill="hold" grpId="0" nodeType="afterEffect">
                                  <p:stCondLst>
                                    <p:cond delay="0"/>
                                  </p:stCondLst>
                                  <p:childTnLst>
                                    <p:set>
                                      <p:cBhvr>
                                        <p:cTn id="38" dur="1" fill="hold">
                                          <p:stCondLst>
                                            <p:cond delay="0"/>
                                          </p:stCondLst>
                                        </p:cTn>
                                        <p:tgtEl>
                                          <p:spTgt spid="139271"/>
                                        </p:tgtEl>
                                        <p:attrNameLst>
                                          <p:attrName>style.visibility</p:attrName>
                                        </p:attrNameLst>
                                      </p:cBhvr>
                                      <p:to>
                                        <p:strVal val="visible"/>
                                      </p:to>
                                    </p:set>
                                    <p:anim calcmode="lin" valueType="num">
                                      <p:cBhvr>
                                        <p:cTn id="39" dur="1000" fill="hold"/>
                                        <p:tgtEl>
                                          <p:spTgt spid="139271"/>
                                        </p:tgtEl>
                                        <p:attrNameLst>
                                          <p:attrName>ppt_w</p:attrName>
                                        </p:attrNameLst>
                                      </p:cBhvr>
                                      <p:tavLst>
                                        <p:tav tm="0">
                                          <p:val>
                                            <p:fltVal val="0"/>
                                          </p:val>
                                        </p:tav>
                                        <p:tav tm="100000">
                                          <p:val>
                                            <p:strVal val="#ppt_w"/>
                                          </p:val>
                                        </p:tav>
                                      </p:tavLst>
                                    </p:anim>
                                    <p:anim calcmode="lin" valueType="num">
                                      <p:cBhvr>
                                        <p:cTn id="40" dur="1000" fill="hold"/>
                                        <p:tgtEl>
                                          <p:spTgt spid="139271"/>
                                        </p:tgtEl>
                                        <p:attrNameLst>
                                          <p:attrName>ppt_h</p:attrName>
                                        </p:attrNameLst>
                                      </p:cBhvr>
                                      <p:tavLst>
                                        <p:tav tm="0">
                                          <p:val>
                                            <p:fltVal val="0"/>
                                          </p:val>
                                        </p:tav>
                                        <p:tav tm="100000">
                                          <p:val>
                                            <p:strVal val="#ppt_h"/>
                                          </p:val>
                                        </p:tav>
                                      </p:tavLst>
                                    </p:anim>
                                    <p:anim calcmode="lin" valueType="num">
                                      <p:cBhvr>
                                        <p:cTn id="41" dur="1000" fill="hold"/>
                                        <p:tgtEl>
                                          <p:spTgt spid="139271"/>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13927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2B31E05-59D6-41F7-9426-08C94732F1D7}"/>
              </a:ext>
            </a:extLst>
          </p:cNvPr>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79875" name="Text Box 3">
            <a:extLst>
              <a:ext uri="{FF2B5EF4-FFF2-40B4-BE49-F238E27FC236}">
                <a16:creationId xmlns:a16="http://schemas.microsoft.com/office/drawing/2014/main" id="{F9AA0329-CF20-4428-BAFD-83D8895C75E6}"/>
              </a:ext>
            </a:extLst>
          </p:cNvPr>
          <p:cNvSpPr txBox="1">
            <a:spLocks noChangeArrowheads="1"/>
          </p:cNvSpPr>
          <p:nvPr/>
        </p:nvSpPr>
        <p:spPr bwMode="auto">
          <a:xfrm>
            <a:off x="914400" y="1752600"/>
            <a:ext cx="74676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solidFill>
                  <a:schemeClr val="tx2"/>
                </a:solidFill>
              </a:rPr>
              <a:t>2. The truth table shown is for </a:t>
            </a:r>
          </a:p>
          <a:p>
            <a:pPr eaLnBrk="1" hangingPunct="1">
              <a:spcBef>
                <a:spcPct val="50000"/>
              </a:spcBef>
            </a:pPr>
            <a:r>
              <a:rPr lang="en-US" altLang="zh-CN">
                <a:solidFill>
                  <a:schemeClr val="tx2"/>
                </a:solidFill>
              </a:rPr>
              <a:t>	a. a NAND gate</a:t>
            </a:r>
            <a:endParaRPr lang="en-US" altLang="zh-CN" baseline="30000">
              <a:solidFill>
                <a:schemeClr val="tx2"/>
              </a:solidFill>
            </a:endParaRPr>
          </a:p>
          <a:p>
            <a:pPr eaLnBrk="1" hangingPunct="1">
              <a:spcBef>
                <a:spcPct val="50000"/>
              </a:spcBef>
            </a:pPr>
            <a:r>
              <a:rPr lang="en-US" altLang="zh-CN">
                <a:solidFill>
                  <a:schemeClr val="tx2"/>
                </a:solidFill>
              </a:rPr>
              <a:t>	b. a NOR gate</a:t>
            </a:r>
          </a:p>
          <a:p>
            <a:pPr eaLnBrk="1" hangingPunct="1">
              <a:spcBef>
                <a:spcPct val="50000"/>
              </a:spcBef>
            </a:pPr>
            <a:r>
              <a:rPr lang="en-US" altLang="zh-CN">
                <a:solidFill>
                  <a:schemeClr val="tx2"/>
                </a:solidFill>
              </a:rPr>
              <a:t>	c. an exclusive-OR gate</a:t>
            </a:r>
          </a:p>
          <a:p>
            <a:pPr eaLnBrk="1" hangingPunct="1">
              <a:spcBef>
                <a:spcPct val="50000"/>
              </a:spcBef>
            </a:pPr>
            <a:r>
              <a:rPr lang="en-US" altLang="zh-CN">
                <a:solidFill>
                  <a:schemeClr val="tx2"/>
                </a:solidFill>
              </a:rPr>
              <a:t>	d. an exclusive-NOR gate</a:t>
            </a:r>
          </a:p>
          <a:p>
            <a:pPr eaLnBrk="1" hangingPunct="1">
              <a:spcBef>
                <a:spcPct val="50000"/>
              </a:spcBef>
            </a:pPr>
            <a:endParaRPr lang="zh-CN" altLang="en-US">
              <a:solidFill>
                <a:schemeClr val="tx2"/>
              </a:solidFill>
            </a:endParaRPr>
          </a:p>
        </p:txBody>
      </p:sp>
      <p:sp>
        <p:nvSpPr>
          <p:cNvPr id="79876" name="Text Box 4">
            <a:extLst>
              <a:ext uri="{FF2B5EF4-FFF2-40B4-BE49-F238E27FC236}">
                <a16:creationId xmlns:a16="http://schemas.microsoft.com/office/drawing/2014/main" id="{450640BA-0982-412E-8A1D-9F0BD7564A1A}"/>
              </a:ext>
            </a:extLst>
          </p:cNvPr>
          <p:cNvSpPr txBox="1">
            <a:spLocks noChangeArrowheads="1"/>
          </p:cNvSpPr>
          <p:nvPr/>
        </p:nvSpPr>
        <p:spPr bwMode="auto">
          <a:xfrm>
            <a:off x="7239000" y="6507163"/>
            <a:ext cx="243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sz="1200">
                <a:solidFill>
                  <a:srgbClr val="996633"/>
                </a:solidFill>
              </a:rPr>
              <a:t>© 2008 Pearson Education</a:t>
            </a:r>
          </a:p>
        </p:txBody>
      </p:sp>
      <p:sp>
        <p:nvSpPr>
          <p:cNvPr id="79877" name="WordArt 5" descr="White marble">
            <a:extLst>
              <a:ext uri="{FF2B5EF4-FFF2-40B4-BE49-F238E27FC236}">
                <a16:creationId xmlns:a16="http://schemas.microsoft.com/office/drawing/2014/main" id="{682E687C-4B66-4277-A836-989AAE8F72E6}"/>
              </a:ext>
            </a:extLst>
          </p:cNvPr>
          <p:cNvSpPr>
            <a:spLocks noChangeArrowheads="1" noChangeShapeType="1" noTextEdit="1"/>
          </p:cNvSpPr>
          <p:nvPr/>
        </p:nvSpPr>
        <p:spPr bwMode="auto">
          <a:xfrm>
            <a:off x="3886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aphicFrame>
        <p:nvGraphicFramePr>
          <p:cNvPr id="79878" name="Object 6">
            <a:extLst>
              <a:ext uri="{FF2B5EF4-FFF2-40B4-BE49-F238E27FC236}">
                <a16:creationId xmlns:a16="http://schemas.microsoft.com/office/drawing/2014/main" id="{2DBB2578-0E4A-4459-BE60-311D21AADF3C}"/>
              </a:ext>
            </a:extLst>
          </p:cNvPr>
          <p:cNvGraphicFramePr>
            <a:graphicFrameLocks noChangeAspect="1"/>
          </p:cNvGraphicFramePr>
          <p:nvPr/>
        </p:nvGraphicFramePr>
        <p:xfrm>
          <a:off x="6019800" y="2286000"/>
          <a:ext cx="2001838" cy="2057400"/>
        </p:xfrm>
        <a:graphic>
          <a:graphicData uri="http://schemas.openxmlformats.org/presentationml/2006/ole">
            <mc:AlternateContent xmlns:mc="http://schemas.openxmlformats.org/markup-compatibility/2006">
              <mc:Choice xmlns:v="urn:schemas-microsoft-com:vml" Requires="v">
                <p:oleObj spid="_x0000_s19462" name="CorelDRAW" r:id="rId5" imgW="1168400" imgH="1181100" progId="CorelDRAW.Graphic.13">
                  <p:embed/>
                </p:oleObj>
              </mc:Choice>
              <mc:Fallback>
                <p:oleObj name="CorelDRAW" r:id="rId5" imgW="1168400" imgH="1181100" progId="CorelDRAW.Graphic.13">
                  <p:embed/>
                  <p:pic>
                    <p:nvPicPr>
                      <p:cNvPr id="79878" name="Object 6">
                        <a:extLst>
                          <a:ext uri="{FF2B5EF4-FFF2-40B4-BE49-F238E27FC236}">
                            <a16:creationId xmlns:a16="http://schemas.microsoft.com/office/drawing/2014/main" id="{2DBB2578-0E4A-4459-BE60-311D21AADF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9800" y="2286000"/>
                        <a:ext cx="200183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998846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B11F2F6D-5335-44FA-9DAF-79BD0B25FCB3}"/>
              </a:ext>
            </a:extLst>
          </p:cNvPr>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81923" name="Text Box 3">
            <a:extLst>
              <a:ext uri="{FF2B5EF4-FFF2-40B4-BE49-F238E27FC236}">
                <a16:creationId xmlns:a16="http://schemas.microsoft.com/office/drawing/2014/main" id="{B6F43ED4-474B-46DE-8CE5-603F0B5BC58D}"/>
              </a:ext>
            </a:extLst>
          </p:cNvPr>
          <p:cNvSpPr txBox="1">
            <a:spLocks noChangeArrowheads="1"/>
          </p:cNvSpPr>
          <p:nvPr/>
        </p:nvSpPr>
        <p:spPr bwMode="auto">
          <a:xfrm>
            <a:off x="914400" y="1752600"/>
            <a:ext cx="74676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dirty="0">
                <a:solidFill>
                  <a:schemeClr val="tx2"/>
                </a:solidFill>
              </a:rPr>
              <a:t>3. An LED that should be ON is</a:t>
            </a:r>
          </a:p>
          <a:p>
            <a:pPr eaLnBrk="1" hangingPunct="1">
              <a:spcBef>
                <a:spcPct val="50000"/>
              </a:spcBef>
            </a:pPr>
            <a:r>
              <a:rPr lang="en-US" altLang="zh-CN" dirty="0">
                <a:solidFill>
                  <a:schemeClr val="tx2"/>
                </a:solidFill>
              </a:rPr>
              <a:t>	a. LED-1</a:t>
            </a:r>
            <a:endParaRPr lang="en-US" altLang="zh-CN" baseline="30000" dirty="0">
              <a:solidFill>
                <a:schemeClr val="tx2"/>
              </a:solidFill>
            </a:endParaRPr>
          </a:p>
          <a:p>
            <a:pPr eaLnBrk="1" hangingPunct="1">
              <a:spcBef>
                <a:spcPct val="50000"/>
              </a:spcBef>
            </a:pPr>
            <a:r>
              <a:rPr lang="en-US" altLang="zh-CN" dirty="0">
                <a:solidFill>
                  <a:schemeClr val="tx2"/>
                </a:solidFill>
              </a:rPr>
              <a:t>	b. LED-2</a:t>
            </a:r>
          </a:p>
          <a:p>
            <a:pPr eaLnBrk="1" hangingPunct="1">
              <a:spcBef>
                <a:spcPct val="50000"/>
              </a:spcBef>
            </a:pPr>
            <a:r>
              <a:rPr lang="en-US" altLang="zh-CN" dirty="0">
                <a:solidFill>
                  <a:schemeClr val="tx2"/>
                </a:solidFill>
              </a:rPr>
              <a:t>	c. neither</a:t>
            </a:r>
          </a:p>
          <a:p>
            <a:pPr eaLnBrk="1" hangingPunct="1">
              <a:spcBef>
                <a:spcPct val="50000"/>
              </a:spcBef>
            </a:pPr>
            <a:r>
              <a:rPr lang="en-US" altLang="zh-CN" dirty="0">
                <a:solidFill>
                  <a:schemeClr val="tx2"/>
                </a:solidFill>
              </a:rPr>
              <a:t>	d. both</a:t>
            </a:r>
          </a:p>
          <a:p>
            <a:pPr eaLnBrk="1" hangingPunct="1">
              <a:spcBef>
                <a:spcPct val="50000"/>
              </a:spcBef>
            </a:pPr>
            <a:endParaRPr lang="zh-CN" altLang="en-US" dirty="0">
              <a:solidFill>
                <a:schemeClr val="tx2"/>
              </a:solidFill>
            </a:endParaRPr>
          </a:p>
        </p:txBody>
      </p:sp>
      <p:sp>
        <p:nvSpPr>
          <p:cNvPr id="81924" name="Text Box 4">
            <a:extLst>
              <a:ext uri="{FF2B5EF4-FFF2-40B4-BE49-F238E27FC236}">
                <a16:creationId xmlns:a16="http://schemas.microsoft.com/office/drawing/2014/main" id="{CD6DB483-924A-4129-ACC3-0FF12D14FEDF}"/>
              </a:ext>
            </a:extLst>
          </p:cNvPr>
          <p:cNvSpPr txBox="1">
            <a:spLocks noChangeArrowheads="1"/>
          </p:cNvSpPr>
          <p:nvPr/>
        </p:nvSpPr>
        <p:spPr bwMode="auto">
          <a:xfrm>
            <a:off x="7239000" y="6507163"/>
            <a:ext cx="243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sz="1200">
                <a:solidFill>
                  <a:srgbClr val="996633"/>
                </a:solidFill>
              </a:rPr>
              <a:t>© 2008 Pearson Education</a:t>
            </a:r>
          </a:p>
        </p:txBody>
      </p:sp>
      <p:sp>
        <p:nvSpPr>
          <p:cNvPr id="81925" name="WordArt 5" descr="White marble">
            <a:extLst>
              <a:ext uri="{FF2B5EF4-FFF2-40B4-BE49-F238E27FC236}">
                <a16:creationId xmlns:a16="http://schemas.microsoft.com/office/drawing/2014/main" id="{CEFA6B38-3C63-49ED-8CD8-65EBD8B55F15}"/>
              </a:ext>
            </a:extLst>
          </p:cNvPr>
          <p:cNvSpPr>
            <a:spLocks noChangeArrowheads="1" noChangeShapeType="1" noTextEdit="1"/>
          </p:cNvSpPr>
          <p:nvPr/>
        </p:nvSpPr>
        <p:spPr bwMode="auto">
          <a:xfrm>
            <a:off x="3886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sp>
        <p:nvSpPr>
          <p:cNvPr id="81926" name="Rectangle 7">
            <a:extLst>
              <a:ext uri="{FF2B5EF4-FFF2-40B4-BE49-F238E27FC236}">
                <a16:creationId xmlns:a16="http://schemas.microsoft.com/office/drawing/2014/main" id="{5B2D2EC4-6FA6-45E2-A107-97186CCBB750}"/>
              </a:ext>
            </a:extLst>
          </p:cNvPr>
          <p:cNvSpPr>
            <a:spLocks noChangeArrowheads="1"/>
          </p:cNvSpPr>
          <p:nvPr/>
        </p:nvSpPr>
        <p:spPr bwMode="auto">
          <a:xfrm>
            <a:off x="5334000" y="1828800"/>
            <a:ext cx="3505200" cy="4191000"/>
          </a:xfrm>
          <a:prstGeom prst="rect">
            <a:avLst/>
          </a:prstGeom>
          <a:solidFill>
            <a:srgbClr val="FF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graphicFrame>
        <p:nvGraphicFramePr>
          <p:cNvPr id="81927" name="Object 9">
            <a:extLst>
              <a:ext uri="{FF2B5EF4-FFF2-40B4-BE49-F238E27FC236}">
                <a16:creationId xmlns:a16="http://schemas.microsoft.com/office/drawing/2014/main" id="{376A38B2-A5C0-4AEE-A1D2-2004BC9598FE}"/>
              </a:ext>
            </a:extLst>
          </p:cNvPr>
          <p:cNvGraphicFramePr>
            <a:graphicFrameLocks noChangeAspect="1"/>
          </p:cNvGraphicFramePr>
          <p:nvPr/>
        </p:nvGraphicFramePr>
        <p:xfrm>
          <a:off x="5486400" y="1981200"/>
          <a:ext cx="3182938" cy="3810000"/>
        </p:xfrm>
        <a:graphic>
          <a:graphicData uri="http://schemas.openxmlformats.org/presentationml/2006/ole">
            <mc:AlternateContent xmlns:mc="http://schemas.openxmlformats.org/markup-compatibility/2006">
              <mc:Choice xmlns:v="urn:schemas-microsoft-com:vml" Requires="v">
                <p:oleObj spid="_x0000_s20486" name="CorelDRAW" r:id="rId5" imgW="2298700" imgH="2705100" progId="CorelDRAW.Graphic.13">
                  <p:embed/>
                </p:oleObj>
              </mc:Choice>
              <mc:Fallback>
                <p:oleObj name="CorelDRAW" r:id="rId5" imgW="2298700" imgH="2705100" progId="CorelDRAW.Graphic.13">
                  <p:embed/>
                  <p:pic>
                    <p:nvPicPr>
                      <p:cNvPr id="81927" name="Object 9">
                        <a:extLst>
                          <a:ext uri="{FF2B5EF4-FFF2-40B4-BE49-F238E27FC236}">
                            <a16:creationId xmlns:a16="http://schemas.microsoft.com/office/drawing/2014/main" id="{376A38B2-A5C0-4AEE-A1D2-2004BC9598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1981200"/>
                        <a:ext cx="3182938"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1985009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D9B2B888-3B76-4EBE-86CA-A142DB4A525B}"/>
              </a:ext>
            </a:extLst>
          </p:cNvPr>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83971" name="Text Box 4">
            <a:extLst>
              <a:ext uri="{FF2B5EF4-FFF2-40B4-BE49-F238E27FC236}">
                <a16:creationId xmlns:a16="http://schemas.microsoft.com/office/drawing/2014/main" id="{77F551F8-F3A2-4F73-935E-F53B0215948F}"/>
              </a:ext>
            </a:extLst>
          </p:cNvPr>
          <p:cNvSpPr txBox="1">
            <a:spLocks noChangeArrowheads="1"/>
          </p:cNvSpPr>
          <p:nvPr/>
        </p:nvSpPr>
        <p:spPr bwMode="auto">
          <a:xfrm>
            <a:off x="7239000" y="6507163"/>
            <a:ext cx="243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sz="1200">
                <a:solidFill>
                  <a:srgbClr val="996633"/>
                </a:solidFill>
              </a:rPr>
              <a:t>© 2008 Pearson Education</a:t>
            </a:r>
          </a:p>
        </p:txBody>
      </p:sp>
      <p:sp>
        <p:nvSpPr>
          <p:cNvPr id="83972" name="WordArt 5" descr="White marble">
            <a:extLst>
              <a:ext uri="{FF2B5EF4-FFF2-40B4-BE49-F238E27FC236}">
                <a16:creationId xmlns:a16="http://schemas.microsoft.com/office/drawing/2014/main" id="{C35B80CE-5DFE-455A-BA9B-D8892131B899}"/>
              </a:ext>
            </a:extLst>
          </p:cNvPr>
          <p:cNvSpPr>
            <a:spLocks noChangeArrowheads="1" noChangeShapeType="1" noTextEdit="1"/>
          </p:cNvSpPr>
          <p:nvPr/>
        </p:nvSpPr>
        <p:spPr bwMode="auto">
          <a:xfrm>
            <a:off x="3886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pSp>
        <p:nvGrpSpPr>
          <p:cNvPr id="83973" name="Group 39">
            <a:extLst>
              <a:ext uri="{FF2B5EF4-FFF2-40B4-BE49-F238E27FC236}">
                <a16:creationId xmlns:a16="http://schemas.microsoft.com/office/drawing/2014/main" id="{1A8844C0-2A84-4A8E-8A01-261C16E36399}"/>
              </a:ext>
            </a:extLst>
          </p:cNvPr>
          <p:cNvGrpSpPr>
            <a:grpSpLocks/>
          </p:cNvGrpSpPr>
          <p:nvPr/>
        </p:nvGrpSpPr>
        <p:grpSpPr bwMode="auto">
          <a:xfrm>
            <a:off x="914400" y="1752600"/>
            <a:ext cx="8001000" cy="3013075"/>
            <a:chOff x="576" y="1174"/>
            <a:chExt cx="5040" cy="1898"/>
          </a:xfrm>
        </p:grpSpPr>
        <p:sp>
          <p:nvSpPr>
            <p:cNvPr id="83997" name="Text Box 3">
              <a:extLst>
                <a:ext uri="{FF2B5EF4-FFF2-40B4-BE49-F238E27FC236}">
                  <a16:creationId xmlns:a16="http://schemas.microsoft.com/office/drawing/2014/main" id="{E6397ABD-B3A1-4051-B279-811D4E0F154E}"/>
                </a:ext>
              </a:extLst>
            </p:cNvPr>
            <p:cNvSpPr txBox="1">
              <a:spLocks noChangeArrowheads="1"/>
            </p:cNvSpPr>
            <p:nvPr/>
          </p:nvSpPr>
          <p:spPr bwMode="auto">
            <a:xfrm>
              <a:off x="576" y="1174"/>
              <a:ext cx="5040" cy="1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solidFill>
                    <a:schemeClr val="tx2"/>
                  </a:solidFill>
                </a:rPr>
                <a:t>4. To implement the SOP</a:t>
              </a:r>
              <a:r>
                <a:rPr lang="en-US" altLang="zh-CN"/>
                <a:t> </a:t>
              </a:r>
              <a:r>
                <a:rPr lang="en-US" altLang="zh-CN">
                  <a:solidFill>
                    <a:schemeClr val="tx2"/>
                  </a:solidFill>
                </a:rPr>
                <a:t>expression                                         , the type of gate that is needed is a</a:t>
              </a:r>
            </a:p>
            <a:p>
              <a:pPr eaLnBrk="1" hangingPunct="1">
                <a:spcBef>
                  <a:spcPct val="50000"/>
                </a:spcBef>
              </a:pPr>
              <a:r>
                <a:rPr lang="en-US" altLang="zh-CN">
                  <a:solidFill>
                    <a:schemeClr val="tx2"/>
                  </a:solidFill>
                </a:rPr>
                <a:t>	a. 3-input AND gate</a:t>
              </a:r>
              <a:endParaRPr lang="en-US" altLang="zh-CN" baseline="30000">
                <a:solidFill>
                  <a:schemeClr val="tx2"/>
                </a:solidFill>
              </a:endParaRPr>
            </a:p>
            <a:p>
              <a:pPr eaLnBrk="1" hangingPunct="1">
                <a:spcBef>
                  <a:spcPct val="50000"/>
                </a:spcBef>
              </a:pPr>
              <a:r>
                <a:rPr lang="en-US" altLang="zh-CN">
                  <a:solidFill>
                    <a:schemeClr val="tx2"/>
                  </a:solidFill>
                </a:rPr>
                <a:t>	b. 3-input NAND gate</a:t>
              </a:r>
              <a:r>
                <a:rPr lang="en-US" altLang="zh-CN"/>
                <a:t> </a:t>
              </a:r>
            </a:p>
            <a:p>
              <a:pPr eaLnBrk="1" hangingPunct="1">
                <a:spcBef>
                  <a:spcPct val="50000"/>
                </a:spcBef>
              </a:pPr>
              <a:r>
                <a:rPr lang="en-US" altLang="zh-CN">
                  <a:solidFill>
                    <a:schemeClr val="tx2"/>
                  </a:solidFill>
                </a:rPr>
                <a:t>	c. 3-input OR gate</a:t>
              </a:r>
            </a:p>
            <a:p>
              <a:pPr eaLnBrk="1" hangingPunct="1">
                <a:spcBef>
                  <a:spcPct val="50000"/>
                </a:spcBef>
              </a:pPr>
              <a:r>
                <a:rPr lang="en-US" altLang="zh-CN">
                  <a:solidFill>
                    <a:schemeClr val="tx2"/>
                  </a:solidFill>
                </a:rPr>
                <a:t>	d. 3-input NOR gate</a:t>
              </a:r>
            </a:p>
          </p:txBody>
        </p:sp>
        <p:grpSp>
          <p:nvGrpSpPr>
            <p:cNvPr id="83998" name="Group 35">
              <a:extLst>
                <a:ext uri="{FF2B5EF4-FFF2-40B4-BE49-F238E27FC236}">
                  <a16:creationId xmlns:a16="http://schemas.microsoft.com/office/drawing/2014/main" id="{C58A2C18-5986-46D4-A62E-381D1575E501}"/>
                </a:ext>
              </a:extLst>
            </p:cNvPr>
            <p:cNvGrpSpPr>
              <a:grpSpLocks/>
            </p:cNvGrpSpPr>
            <p:nvPr/>
          </p:nvGrpSpPr>
          <p:grpSpPr bwMode="auto">
            <a:xfrm>
              <a:off x="3456" y="1200"/>
              <a:ext cx="2160" cy="288"/>
              <a:chOff x="3504" y="2928"/>
              <a:chExt cx="2160" cy="288"/>
            </a:xfrm>
          </p:grpSpPr>
          <p:sp>
            <p:nvSpPr>
              <p:cNvPr id="83999" name="Text Box 29">
                <a:extLst>
                  <a:ext uri="{FF2B5EF4-FFF2-40B4-BE49-F238E27FC236}">
                    <a16:creationId xmlns:a16="http://schemas.microsoft.com/office/drawing/2014/main" id="{6C2E2D8C-4A75-4562-86A7-9C87A7F83D5F}"/>
                  </a:ext>
                </a:extLst>
              </p:cNvPr>
              <p:cNvSpPr txBox="1">
                <a:spLocks noChangeArrowheads="1"/>
              </p:cNvSpPr>
              <p:nvPr/>
            </p:nvSpPr>
            <p:spPr bwMode="auto">
              <a:xfrm>
                <a:off x="3504" y="2928"/>
                <a:ext cx="21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i="1">
                    <a:solidFill>
                      <a:schemeClr val="tx2"/>
                    </a:solidFill>
                  </a:rPr>
                  <a:t>X </a:t>
                </a:r>
                <a:r>
                  <a:rPr lang="en-US" altLang="zh-CN">
                    <a:solidFill>
                      <a:schemeClr val="tx2"/>
                    </a:solidFill>
                  </a:rPr>
                  <a:t>= </a:t>
                </a:r>
                <a:r>
                  <a:rPr lang="en-US" altLang="zh-CN" i="1">
                    <a:solidFill>
                      <a:schemeClr val="tx2"/>
                    </a:solidFill>
                  </a:rPr>
                  <a:t>ABC + ABD + BDE</a:t>
                </a:r>
              </a:p>
            </p:txBody>
          </p:sp>
          <p:sp>
            <p:nvSpPr>
              <p:cNvPr id="84000" name="Line 30">
                <a:extLst>
                  <a:ext uri="{FF2B5EF4-FFF2-40B4-BE49-F238E27FC236}">
                    <a16:creationId xmlns:a16="http://schemas.microsoft.com/office/drawing/2014/main" id="{8A68DCF6-79BD-4681-95E3-9FE7955358A9}"/>
                  </a:ext>
                </a:extLst>
              </p:cNvPr>
              <p:cNvSpPr>
                <a:spLocks noChangeShapeType="1"/>
              </p:cNvSpPr>
              <p:nvPr/>
            </p:nvSpPr>
            <p:spPr bwMode="auto">
              <a:xfrm>
                <a:off x="3927" y="2976"/>
                <a:ext cx="96"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1" name="Line 31">
                <a:extLst>
                  <a:ext uri="{FF2B5EF4-FFF2-40B4-BE49-F238E27FC236}">
                    <a16:creationId xmlns:a16="http://schemas.microsoft.com/office/drawing/2014/main" id="{B211F0F7-EB1C-4B57-9BCD-3C67C25608AF}"/>
                  </a:ext>
                </a:extLst>
              </p:cNvPr>
              <p:cNvSpPr>
                <a:spLocks noChangeShapeType="1"/>
              </p:cNvSpPr>
              <p:nvPr/>
            </p:nvSpPr>
            <p:spPr bwMode="auto">
              <a:xfrm>
                <a:off x="4128" y="2976"/>
                <a:ext cx="96"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2" name="Line 32">
                <a:extLst>
                  <a:ext uri="{FF2B5EF4-FFF2-40B4-BE49-F238E27FC236}">
                    <a16:creationId xmlns:a16="http://schemas.microsoft.com/office/drawing/2014/main" id="{43377C1F-E5E9-4D25-8B50-7CDD354C6C46}"/>
                  </a:ext>
                </a:extLst>
              </p:cNvPr>
              <p:cNvSpPr>
                <a:spLocks noChangeShapeType="1"/>
              </p:cNvSpPr>
              <p:nvPr/>
            </p:nvSpPr>
            <p:spPr bwMode="auto">
              <a:xfrm>
                <a:off x="4608" y="2976"/>
                <a:ext cx="96"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3" name="Line 33">
                <a:extLst>
                  <a:ext uri="{FF2B5EF4-FFF2-40B4-BE49-F238E27FC236}">
                    <a16:creationId xmlns:a16="http://schemas.microsoft.com/office/drawing/2014/main" id="{B8029EBD-D8F8-43F6-AECF-579083DF7DBB}"/>
                  </a:ext>
                </a:extLst>
              </p:cNvPr>
              <p:cNvSpPr>
                <a:spLocks noChangeShapeType="1"/>
              </p:cNvSpPr>
              <p:nvPr/>
            </p:nvSpPr>
            <p:spPr bwMode="auto">
              <a:xfrm>
                <a:off x="5232" y="2976"/>
                <a:ext cx="96"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83974" name="Rectangle 38">
            <a:extLst>
              <a:ext uri="{FF2B5EF4-FFF2-40B4-BE49-F238E27FC236}">
                <a16:creationId xmlns:a16="http://schemas.microsoft.com/office/drawing/2014/main" id="{0C6E38F5-3D93-42A9-8E09-6B9A028EE5EB}"/>
              </a:ext>
            </a:extLst>
          </p:cNvPr>
          <p:cNvSpPr>
            <a:spLocks noChangeArrowheads="1"/>
          </p:cNvSpPr>
          <p:nvPr/>
        </p:nvSpPr>
        <p:spPr bwMode="auto">
          <a:xfrm>
            <a:off x="5410200" y="2819400"/>
            <a:ext cx="3124200" cy="2667000"/>
          </a:xfrm>
          <a:prstGeom prst="rect">
            <a:avLst/>
          </a:prstGeom>
          <a:solidFill>
            <a:srgbClr val="FF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graphicFrame>
        <p:nvGraphicFramePr>
          <p:cNvPr id="83975" name="Object 37">
            <a:extLst>
              <a:ext uri="{FF2B5EF4-FFF2-40B4-BE49-F238E27FC236}">
                <a16:creationId xmlns:a16="http://schemas.microsoft.com/office/drawing/2014/main" id="{3683501D-16DE-4F7F-B42C-2F63BE92C1A0}"/>
              </a:ext>
            </a:extLst>
          </p:cNvPr>
          <p:cNvGraphicFramePr>
            <a:graphicFrameLocks noChangeAspect="1"/>
          </p:cNvGraphicFramePr>
          <p:nvPr/>
        </p:nvGraphicFramePr>
        <p:xfrm>
          <a:off x="5715000" y="3048000"/>
          <a:ext cx="1347788" cy="2286000"/>
        </p:xfrm>
        <a:graphic>
          <a:graphicData uri="http://schemas.openxmlformats.org/presentationml/2006/ole">
            <mc:AlternateContent xmlns:mc="http://schemas.openxmlformats.org/markup-compatibility/2006">
              <mc:Choice xmlns:v="urn:schemas-microsoft-com:vml" Requires="v">
                <p:oleObj spid="_x0000_s21510" name="CorelDRAW" r:id="rId5" imgW="569976" imgH="950976" progId="CorelDRAW.Graphic.13">
                  <p:embed/>
                </p:oleObj>
              </mc:Choice>
              <mc:Fallback>
                <p:oleObj name="CorelDRAW" r:id="rId5" imgW="569976" imgH="950976" progId="CorelDRAW.Graphic.13">
                  <p:embed/>
                  <p:pic>
                    <p:nvPicPr>
                      <p:cNvPr id="83975" name="Object 37">
                        <a:extLst>
                          <a:ext uri="{FF2B5EF4-FFF2-40B4-BE49-F238E27FC236}">
                            <a16:creationId xmlns:a16="http://schemas.microsoft.com/office/drawing/2014/main" id="{3683501D-16DE-4F7F-B42C-2F63BE92C1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3048000"/>
                        <a:ext cx="1347788"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83976" name="Group 8">
            <a:extLst>
              <a:ext uri="{FF2B5EF4-FFF2-40B4-BE49-F238E27FC236}">
                <a16:creationId xmlns:a16="http://schemas.microsoft.com/office/drawing/2014/main" id="{96915AD0-3B48-4060-BC22-9670D819AB80}"/>
              </a:ext>
            </a:extLst>
          </p:cNvPr>
          <p:cNvGrpSpPr>
            <a:grpSpLocks/>
          </p:cNvGrpSpPr>
          <p:nvPr/>
        </p:nvGrpSpPr>
        <p:grpSpPr bwMode="auto">
          <a:xfrm>
            <a:off x="5410200" y="3048000"/>
            <a:ext cx="304800" cy="746125"/>
            <a:chOff x="1776" y="2400"/>
            <a:chExt cx="192" cy="470"/>
          </a:xfrm>
        </p:grpSpPr>
        <p:grpSp>
          <p:nvGrpSpPr>
            <p:cNvPr id="83990" name="Group 9">
              <a:extLst>
                <a:ext uri="{FF2B5EF4-FFF2-40B4-BE49-F238E27FC236}">
                  <a16:creationId xmlns:a16="http://schemas.microsoft.com/office/drawing/2014/main" id="{B3AEA72C-3D9E-4588-AABB-A0BCE1531540}"/>
                </a:ext>
              </a:extLst>
            </p:cNvPr>
            <p:cNvGrpSpPr>
              <a:grpSpLocks/>
            </p:cNvGrpSpPr>
            <p:nvPr/>
          </p:nvGrpSpPr>
          <p:grpSpPr bwMode="auto">
            <a:xfrm>
              <a:off x="1776" y="2658"/>
              <a:ext cx="192" cy="212"/>
              <a:chOff x="624" y="2976"/>
              <a:chExt cx="192" cy="212"/>
            </a:xfrm>
          </p:grpSpPr>
          <p:sp>
            <p:nvSpPr>
              <p:cNvPr id="83995" name="Text Box 10">
                <a:extLst>
                  <a:ext uri="{FF2B5EF4-FFF2-40B4-BE49-F238E27FC236}">
                    <a16:creationId xmlns:a16="http://schemas.microsoft.com/office/drawing/2014/main" id="{184A06C6-0877-4638-9CD5-2E7A95BBCDC4}"/>
                  </a:ext>
                </a:extLst>
              </p:cNvPr>
              <p:cNvSpPr txBox="1">
                <a:spLocks noChangeArrowheads="1"/>
              </p:cNvSpPr>
              <p:nvPr/>
            </p:nvSpPr>
            <p:spPr bwMode="auto">
              <a:xfrm>
                <a:off x="624" y="297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83996" name="Line 11">
                <a:extLst>
                  <a:ext uri="{FF2B5EF4-FFF2-40B4-BE49-F238E27FC236}">
                    <a16:creationId xmlns:a16="http://schemas.microsoft.com/office/drawing/2014/main" id="{6E4F4AD8-75E8-4786-B434-43235B5E608F}"/>
                  </a:ext>
                </a:extLst>
              </p:cNvPr>
              <p:cNvSpPr>
                <a:spLocks noChangeShapeType="1"/>
              </p:cNvSpPr>
              <p:nvPr/>
            </p:nvSpPr>
            <p:spPr bwMode="auto">
              <a:xfrm>
                <a:off x="688" y="3016"/>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3991" name="Group 12">
              <a:extLst>
                <a:ext uri="{FF2B5EF4-FFF2-40B4-BE49-F238E27FC236}">
                  <a16:creationId xmlns:a16="http://schemas.microsoft.com/office/drawing/2014/main" id="{6EEFC5C3-D17C-459B-B238-7EC0AF64808C}"/>
                </a:ext>
              </a:extLst>
            </p:cNvPr>
            <p:cNvGrpSpPr>
              <a:grpSpLocks/>
            </p:cNvGrpSpPr>
            <p:nvPr/>
          </p:nvGrpSpPr>
          <p:grpSpPr bwMode="auto">
            <a:xfrm>
              <a:off x="1776" y="2400"/>
              <a:ext cx="192" cy="212"/>
              <a:chOff x="624" y="2640"/>
              <a:chExt cx="192" cy="212"/>
            </a:xfrm>
          </p:grpSpPr>
          <p:sp>
            <p:nvSpPr>
              <p:cNvPr id="83993" name="Text Box 13">
                <a:extLst>
                  <a:ext uri="{FF2B5EF4-FFF2-40B4-BE49-F238E27FC236}">
                    <a16:creationId xmlns:a16="http://schemas.microsoft.com/office/drawing/2014/main" id="{3E40C1AF-B546-4E29-8871-3D62A6FA7124}"/>
                  </a:ext>
                </a:extLst>
              </p:cNvPr>
              <p:cNvSpPr txBox="1">
                <a:spLocks noChangeArrowheads="1"/>
              </p:cNvSpPr>
              <p:nvPr/>
            </p:nvSpPr>
            <p:spPr bwMode="auto">
              <a:xfrm>
                <a:off x="624"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83994" name="Line 14">
                <a:extLst>
                  <a:ext uri="{FF2B5EF4-FFF2-40B4-BE49-F238E27FC236}">
                    <a16:creationId xmlns:a16="http://schemas.microsoft.com/office/drawing/2014/main" id="{8DE4FAEB-D67D-418D-BBC3-68DE6392D9D4}"/>
                  </a:ext>
                </a:extLst>
              </p:cNvPr>
              <p:cNvSpPr>
                <a:spLocks noChangeShapeType="1"/>
              </p:cNvSpPr>
              <p:nvPr/>
            </p:nvSpPr>
            <p:spPr bwMode="auto">
              <a:xfrm>
                <a:off x="684" y="267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3992" name="Text Box 15">
              <a:extLst>
                <a:ext uri="{FF2B5EF4-FFF2-40B4-BE49-F238E27FC236}">
                  <a16:creationId xmlns:a16="http://schemas.microsoft.com/office/drawing/2014/main" id="{A4F062AD-B603-4EBA-8ABC-E2F493F4474E}"/>
                </a:ext>
              </a:extLst>
            </p:cNvPr>
            <p:cNvSpPr txBox="1">
              <a:spLocks noChangeArrowheads="1"/>
            </p:cNvSpPr>
            <p:nvPr/>
          </p:nvSpPr>
          <p:spPr bwMode="auto">
            <a:xfrm>
              <a:off x="1776" y="251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grpSp>
      <p:grpSp>
        <p:nvGrpSpPr>
          <p:cNvPr id="83977" name="Group 16">
            <a:extLst>
              <a:ext uri="{FF2B5EF4-FFF2-40B4-BE49-F238E27FC236}">
                <a16:creationId xmlns:a16="http://schemas.microsoft.com/office/drawing/2014/main" id="{A30B0358-3A54-4F21-B095-C4769625701C}"/>
              </a:ext>
            </a:extLst>
          </p:cNvPr>
          <p:cNvGrpSpPr>
            <a:grpSpLocks/>
          </p:cNvGrpSpPr>
          <p:nvPr/>
        </p:nvGrpSpPr>
        <p:grpSpPr bwMode="auto">
          <a:xfrm>
            <a:off x="5410200" y="4648200"/>
            <a:ext cx="304800" cy="779463"/>
            <a:chOff x="1776" y="3408"/>
            <a:chExt cx="192" cy="491"/>
          </a:xfrm>
        </p:grpSpPr>
        <p:sp>
          <p:nvSpPr>
            <p:cNvPr id="83985" name="Text Box 17">
              <a:extLst>
                <a:ext uri="{FF2B5EF4-FFF2-40B4-BE49-F238E27FC236}">
                  <a16:creationId xmlns:a16="http://schemas.microsoft.com/office/drawing/2014/main" id="{5803DCA1-88A3-4358-A725-70D9F03168CD}"/>
                </a:ext>
              </a:extLst>
            </p:cNvPr>
            <p:cNvSpPr txBox="1">
              <a:spLocks noChangeArrowheads="1"/>
            </p:cNvSpPr>
            <p:nvPr/>
          </p:nvSpPr>
          <p:spPr bwMode="auto">
            <a:xfrm>
              <a:off x="1776" y="3687"/>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E</a:t>
              </a:r>
            </a:p>
          </p:txBody>
        </p:sp>
        <p:grpSp>
          <p:nvGrpSpPr>
            <p:cNvPr id="83986" name="Group 18">
              <a:extLst>
                <a:ext uri="{FF2B5EF4-FFF2-40B4-BE49-F238E27FC236}">
                  <a16:creationId xmlns:a16="http://schemas.microsoft.com/office/drawing/2014/main" id="{C620E7FA-58C9-44EA-9E45-3017194CD711}"/>
                </a:ext>
              </a:extLst>
            </p:cNvPr>
            <p:cNvGrpSpPr>
              <a:grpSpLocks/>
            </p:cNvGrpSpPr>
            <p:nvPr/>
          </p:nvGrpSpPr>
          <p:grpSpPr bwMode="auto">
            <a:xfrm>
              <a:off x="1776" y="3562"/>
              <a:ext cx="192" cy="212"/>
              <a:chOff x="624" y="3244"/>
              <a:chExt cx="192" cy="212"/>
            </a:xfrm>
          </p:grpSpPr>
          <p:sp>
            <p:nvSpPr>
              <p:cNvPr id="83988" name="Text Box 19">
                <a:extLst>
                  <a:ext uri="{FF2B5EF4-FFF2-40B4-BE49-F238E27FC236}">
                    <a16:creationId xmlns:a16="http://schemas.microsoft.com/office/drawing/2014/main" id="{0E3C0B23-1CC0-4AA4-A1E4-C42CDADB9672}"/>
                  </a:ext>
                </a:extLst>
              </p:cNvPr>
              <p:cNvSpPr txBox="1">
                <a:spLocks noChangeArrowheads="1"/>
              </p:cNvSpPr>
              <p:nvPr/>
            </p:nvSpPr>
            <p:spPr bwMode="auto">
              <a:xfrm>
                <a:off x="624" y="3244"/>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D</a:t>
                </a:r>
              </a:p>
            </p:txBody>
          </p:sp>
          <p:sp>
            <p:nvSpPr>
              <p:cNvPr id="83989" name="Line 20">
                <a:extLst>
                  <a:ext uri="{FF2B5EF4-FFF2-40B4-BE49-F238E27FC236}">
                    <a16:creationId xmlns:a16="http://schemas.microsoft.com/office/drawing/2014/main" id="{BE598257-8619-4E99-96A8-0CBA8994B20A}"/>
                  </a:ext>
                </a:extLst>
              </p:cNvPr>
              <p:cNvSpPr>
                <a:spLocks noChangeShapeType="1"/>
              </p:cNvSpPr>
              <p:nvPr/>
            </p:nvSpPr>
            <p:spPr bwMode="auto">
              <a:xfrm>
                <a:off x="676" y="3280"/>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3987" name="Text Box 21">
              <a:extLst>
                <a:ext uri="{FF2B5EF4-FFF2-40B4-BE49-F238E27FC236}">
                  <a16:creationId xmlns:a16="http://schemas.microsoft.com/office/drawing/2014/main" id="{EA2ED0DE-3A60-4C9F-A2F7-50EB1D6165F3}"/>
                </a:ext>
              </a:extLst>
            </p:cNvPr>
            <p:cNvSpPr txBox="1">
              <a:spLocks noChangeArrowheads="1"/>
            </p:cNvSpPr>
            <p:nvPr/>
          </p:nvSpPr>
          <p:spPr bwMode="auto">
            <a:xfrm>
              <a:off x="1776" y="340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grpSp>
      <p:grpSp>
        <p:nvGrpSpPr>
          <p:cNvPr id="83978" name="Group 22">
            <a:extLst>
              <a:ext uri="{FF2B5EF4-FFF2-40B4-BE49-F238E27FC236}">
                <a16:creationId xmlns:a16="http://schemas.microsoft.com/office/drawing/2014/main" id="{0CCCFD7F-4912-48FF-9533-7F5631059C0B}"/>
              </a:ext>
            </a:extLst>
          </p:cNvPr>
          <p:cNvGrpSpPr>
            <a:grpSpLocks/>
          </p:cNvGrpSpPr>
          <p:nvPr/>
        </p:nvGrpSpPr>
        <p:grpSpPr bwMode="auto">
          <a:xfrm>
            <a:off x="5405438" y="3829050"/>
            <a:ext cx="309562" cy="774700"/>
            <a:chOff x="1773" y="2892"/>
            <a:chExt cx="195" cy="488"/>
          </a:xfrm>
        </p:grpSpPr>
        <p:sp>
          <p:nvSpPr>
            <p:cNvPr id="83980" name="Text Box 23">
              <a:extLst>
                <a:ext uri="{FF2B5EF4-FFF2-40B4-BE49-F238E27FC236}">
                  <a16:creationId xmlns:a16="http://schemas.microsoft.com/office/drawing/2014/main" id="{DD78399E-B65F-493A-9AB9-9A152187DC27}"/>
                </a:ext>
              </a:extLst>
            </p:cNvPr>
            <p:cNvSpPr txBox="1">
              <a:spLocks noChangeArrowheads="1"/>
            </p:cNvSpPr>
            <p:nvPr/>
          </p:nvSpPr>
          <p:spPr bwMode="auto">
            <a:xfrm>
              <a:off x="1776" y="289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grpSp>
          <p:nvGrpSpPr>
            <p:cNvPr id="83981" name="Group 24">
              <a:extLst>
                <a:ext uri="{FF2B5EF4-FFF2-40B4-BE49-F238E27FC236}">
                  <a16:creationId xmlns:a16="http://schemas.microsoft.com/office/drawing/2014/main" id="{530B1929-C3C1-402B-B5C3-3C923D3CBAA4}"/>
                </a:ext>
              </a:extLst>
            </p:cNvPr>
            <p:cNvGrpSpPr>
              <a:grpSpLocks/>
            </p:cNvGrpSpPr>
            <p:nvPr/>
          </p:nvGrpSpPr>
          <p:grpSpPr bwMode="auto">
            <a:xfrm>
              <a:off x="1776" y="3045"/>
              <a:ext cx="192" cy="212"/>
              <a:chOff x="624" y="2793"/>
              <a:chExt cx="192" cy="212"/>
            </a:xfrm>
          </p:grpSpPr>
          <p:sp>
            <p:nvSpPr>
              <p:cNvPr id="83983" name="Text Box 25">
                <a:extLst>
                  <a:ext uri="{FF2B5EF4-FFF2-40B4-BE49-F238E27FC236}">
                    <a16:creationId xmlns:a16="http://schemas.microsoft.com/office/drawing/2014/main" id="{F61367AB-204A-4637-8DF4-D09F5F647361}"/>
                  </a:ext>
                </a:extLst>
              </p:cNvPr>
              <p:cNvSpPr txBox="1">
                <a:spLocks noChangeArrowheads="1"/>
              </p:cNvSpPr>
              <p:nvPr/>
            </p:nvSpPr>
            <p:spPr bwMode="auto">
              <a:xfrm>
                <a:off x="624" y="2793"/>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83984" name="Line 26">
                <a:extLst>
                  <a:ext uri="{FF2B5EF4-FFF2-40B4-BE49-F238E27FC236}">
                    <a16:creationId xmlns:a16="http://schemas.microsoft.com/office/drawing/2014/main" id="{62ABD8E7-9FF3-48F9-925E-1FDC8F1F3ED6}"/>
                  </a:ext>
                </a:extLst>
              </p:cNvPr>
              <p:cNvSpPr>
                <a:spLocks noChangeShapeType="1"/>
              </p:cNvSpPr>
              <p:nvPr/>
            </p:nvSpPr>
            <p:spPr bwMode="auto">
              <a:xfrm>
                <a:off x="684" y="2832"/>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3982" name="Text Box 27">
              <a:extLst>
                <a:ext uri="{FF2B5EF4-FFF2-40B4-BE49-F238E27FC236}">
                  <a16:creationId xmlns:a16="http://schemas.microsoft.com/office/drawing/2014/main" id="{61D564F3-DC52-4D90-9628-782AB70C8047}"/>
                </a:ext>
              </a:extLst>
            </p:cNvPr>
            <p:cNvSpPr txBox="1">
              <a:spLocks noChangeArrowheads="1"/>
            </p:cNvSpPr>
            <p:nvPr/>
          </p:nvSpPr>
          <p:spPr bwMode="auto">
            <a:xfrm>
              <a:off x="1773" y="316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D</a:t>
              </a:r>
            </a:p>
          </p:txBody>
        </p:sp>
      </p:grpSp>
    </p:spTree>
    <p:extLst>
      <p:ext uri="{BB962C8B-B14F-4D97-AF65-F5344CB8AC3E}">
        <p14:creationId xmlns:p14="http://schemas.microsoft.com/office/powerpoint/2010/main" val="38047134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A1F0247B-2859-4A4F-82A9-8ADF3757ABA4}"/>
              </a:ext>
            </a:extLst>
          </p:cNvPr>
          <p:cNvSpPr>
            <a:spLocks noChangeArrowheads="1"/>
          </p:cNvSpPr>
          <p:nvPr/>
        </p:nvSpPr>
        <p:spPr bwMode="auto">
          <a:xfrm>
            <a:off x="0" y="76200"/>
            <a:ext cx="9144000" cy="6858000"/>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86019" name="Text Box 4">
            <a:extLst>
              <a:ext uri="{FF2B5EF4-FFF2-40B4-BE49-F238E27FC236}">
                <a16:creationId xmlns:a16="http://schemas.microsoft.com/office/drawing/2014/main" id="{456B02DD-3CDA-42D1-A4AB-E574F57E97E8}"/>
              </a:ext>
            </a:extLst>
          </p:cNvPr>
          <p:cNvSpPr txBox="1">
            <a:spLocks noChangeArrowheads="1"/>
          </p:cNvSpPr>
          <p:nvPr/>
        </p:nvSpPr>
        <p:spPr bwMode="auto">
          <a:xfrm>
            <a:off x="7239000" y="6507163"/>
            <a:ext cx="243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sz="1200">
                <a:solidFill>
                  <a:srgbClr val="996633"/>
                </a:solidFill>
              </a:rPr>
              <a:t>© 2008 Pearson Education</a:t>
            </a:r>
          </a:p>
        </p:txBody>
      </p:sp>
      <p:sp>
        <p:nvSpPr>
          <p:cNvPr id="86020" name="WordArt 5" descr="White marble">
            <a:extLst>
              <a:ext uri="{FF2B5EF4-FFF2-40B4-BE49-F238E27FC236}">
                <a16:creationId xmlns:a16="http://schemas.microsoft.com/office/drawing/2014/main" id="{53FFA5C2-93C0-4DE0-B14F-34CD97708C30}"/>
              </a:ext>
            </a:extLst>
          </p:cNvPr>
          <p:cNvSpPr>
            <a:spLocks noChangeArrowheads="1" noChangeShapeType="1" noTextEdit="1"/>
          </p:cNvSpPr>
          <p:nvPr/>
        </p:nvSpPr>
        <p:spPr bwMode="auto">
          <a:xfrm>
            <a:off x="3886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graphicFrame>
        <p:nvGraphicFramePr>
          <p:cNvPr id="86021" name="Object 6">
            <a:extLst>
              <a:ext uri="{FF2B5EF4-FFF2-40B4-BE49-F238E27FC236}">
                <a16:creationId xmlns:a16="http://schemas.microsoft.com/office/drawing/2014/main" id="{B10AAED0-2608-45B4-ACEF-6A3205195653}"/>
              </a:ext>
            </a:extLst>
          </p:cNvPr>
          <p:cNvGraphicFramePr>
            <a:graphicFrameLocks noChangeAspect="1"/>
          </p:cNvGraphicFramePr>
          <p:nvPr/>
        </p:nvGraphicFramePr>
        <p:xfrm>
          <a:off x="5486400" y="2514600"/>
          <a:ext cx="2362200" cy="3276600"/>
        </p:xfrm>
        <a:graphic>
          <a:graphicData uri="http://schemas.openxmlformats.org/presentationml/2006/ole">
            <mc:AlternateContent xmlns:mc="http://schemas.openxmlformats.org/markup-compatibility/2006">
              <mc:Choice xmlns:v="urn:schemas-microsoft-com:vml" Requires="v">
                <p:oleObj spid="_x0000_s22534" name="CorelDRAW" r:id="rId5" imgW="1231900" imgH="1701800" progId="CorelDRAW.Graphic.12">
                  <p:embed/>
                </p:oleObj>
              </mc:Choice>
              <mc:Fallback>
                <p:oleObj name="CorelDRAW" r:id="rId5" imgW="1231900" imgH="1701800" progId="CorelDRAW.Graphic.12">
                  <p:embed/>
                  <p:pic>
                    <p:nvPicPr>
                      <p:cNvPr id="86021" name="Object 6">
                        <a:extLst>
                          <a:ext uri="{FF2B5EF4-FFF2-40B4-BE49-F238E27FC236}">
                            <a16:creationId xmlns:a16="http://schemas.microsoft.com/office/drawing/2014/main" id="{B10AAED0-2608-45B4-ACEF-6A32051956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2514600"/>
                        <a:ext cx="23622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86022" name="Group 27">
            <a:extLst>
              <a:ext uri="{FF2B5EF4-FFF2-40B4-BE49-F238E27FC236}">
                <a16:creationId xmlns:a16="http://schemas.microsoft.com/office/drawing/2014/main" id="{B7646D53-BA6F-441A-AC17-4548C64DBF62}"/>
              </a:ext>
            </a:extLst>
          </p:cNvPr>
          <p:cNvGrpSpPr>
            <a:grpSpLocks/>
          </p:cNvGrpSpPr>
          <p:nvPr/>
        </p:nvGrpSpPr>
        <p:grpSpPr bwMode="auto">
          <a:xfrm>
            <a:off x="914400" y="1752600"/>
            <a:ext cx="7467600" cy="3195638"/>
            <a:chOff x="576" y="1104"/>
            <a:chExt cx="4704" cy="2013"/>
          </a:xfrm>
        </p:grpSpPr>
        <p:sp>
          <p:nvSpPr>
            <p:cNvPr id="86024" name="Text Box 3">
              <a:extLst>
                <a:ext uri="{FF2B5EF4-FFF2-40B4-BE49-F238E27FC236}">
                  <a16:creationId xmlns:a16="http://schemas.microsoft.com/office/drawing/2014/main" id="{48F352C8-EDC3-4891-A640-75440E726295}"/>
                </a:ext>
              </a:extLst>
            </p:cNvPr>
            <p:cNvSpPr txBox="1">
              <a:spLocks noChangeArrowheads="1"/>
            </p:cNvSpPr>
            <p:nvPr/>
          </p:nvSpPr>
          <p:spPr bwMode="auto">
            <a:xfrm>
              <a:off x="576" y="1104"/>
              <a:ext cx="4704" cy="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solidFill>
                    <a:schemeClr val="tx2"/>
                  </a:solidFill>
                </a:rPr>
                <a:t>5. Reading the Karnaugh map, the logic expression is</a:t>
              </a:r>
            </a:p>
            <a:p>
              <a:pPr eaLnBrk="1" hangingPunct="1">
                <a:spcBef>
                  <a:spcPct val="50000"/>
                </a:spcBef>
              </a:pPr>
              <a:r>
                <a:rPr lang="en-US" altLang="zh-CN">
                  <a:solidFill>
                    <a:schemeClr val="tx2"/>
                  </a:solidFill>
                </a:rPr>
                <a:t>	a. </a:t>
              </a:r>
              <a:r>
                <a:rPr lang="en-US" altLang="zh-CN" i="1">
                  <a:solidFill>
                    <a:schemeClr val="tx2"/>
                  </a:solidFill>
                </a:rPr>
                <a:t>A</a:t>
              </a:r>
              <a:r>
                <a:rPr lang="en-US" altLang="zh-CN" sz="1200" i="1">
                  <a:solidFill>
                    <a:schemeClr val="tx2"/>
                  </a:solidFill>
                </a:rPr>
                <a:t> </a:t>
              </a:r>
              <a:r>
                <a:rPr lang="en-US" altLang="zh-CN" i="1">
                  <a:solidFill>
                    <a:schemeClr val="tx2"/>
                  </a:solidFill>
                </a:rPr>
                <a:t>C + A</a:t>
              </a:r>
              <a:r>
                <a:rPr lang="en-US" altLang="zh-CN" sz="1000" i="1">
                  <a:solidFill>
                    <a:schemeClr val="tx2"/>
                  </a:solidFill>
                </a:rPr>
                <a:t> </a:t>
              </a:r>
              <a:r>
                <a:rPr lang="en-US" altLang="zh-CN" i="1">
                  <a:solidFill>
                    <a:schemeClr val="tx2"/>
                  </a:solidFill>
                </a:rPr>
                <a:t>B</a:t>
              </a:r>
              <a:endParaRPr lang="en-US" altLang="zh-CN" i="1" baseline="30000">
                <a:solidFill>
                  <a:schemeClr val="tx2"/>
                </a:solidFill>
              </a:endParaRPr>
            </a:p>
            <a:p>
              <a:pPr eaLnBrk="1" hangingPunct="1">
                <a:spcBef>
                  <a:spcPct val="50000"/>
                </a:spcBef>
              </a:pPr>
              <a:r>
                <a:rPr lang="en-US" altLang="zh-CN">
                  <a:solidFill>
                    <a:schemeClr val="tx2"/>
                  </a:solidFill>
                </a:rPr>
                <a:t>	b. </a:t>
              </a:r>
              <a:r>
                <a:rPr lang="en-US" altLang="zh-CN" i="1">
                  <a:solidFill>
                    <a:schemeClr val="tx2"/>
                  </a:solidFill>
                </a:rPr>
                <a:t>A</a:t>
              </a:r>
              <a:r>
                <a:rPr lang="en-US" altLang="zh-CN" sz="1000" i="1">
                  <a:solidFill>
                    <a:schemeClr val="tx2"/>
                  </a:solidFill>
                </a:rPr>
                <a:t> </a:t>
              </a:r>
              <a:r>
                <a:rPr lang="en-US" altLang="zh-CN" i="1">
                  <a:solidFill>
                    <a:schemeClr val="tx2"/>
                  </a:solidFill>
                </a:rPr>
                <a:t>B + A</a:t>
              </a:r>
              <a:r>
                <a:rPr lang="en-US" altLang="zh-CN" sz="1000"/>
                <a:t> </a:t>
              </a:r>
              <a:r>
                <a:rPr lang="en-US" altLang="zh-CN" i="1">
                  <a:solidFill>
                    <a:schemeClr val="tx2"/>
                  </a:solidFill>
                </a:rPr>
                <a:t>C</a:t>
              </a:r>
            </a:p>
            <a:p>
              <a:pPr eaLnBrk="1" hangingPunct="1">
                <a:spcBef>
                  <a:spcPct val="50000"/>
                </a:spcBef>
              </a:pPr>
              <a:r>
                <a:rPr lang="en-US" altLang="zh-CN">
                  <a:solidFill>
                    <a:schemeClr val="tx2"/>
                  </a:solidFill>
                </a:rPr>
                <a:t>	c. </a:t>
              </a:r>
              <a:r>
                <a:rPr lang="en-US" altLang="zh-CN" i="1">
                  <a:solidFill>
                    <a:schemeClr val="tx2"/>
                  </a:solidFill>
                </a:rPr>
                <a:t>A</a:t>
              </a:r>
              <a:r>
                <a:rPr lang="en-US" altLang="zh-CN" sz="1000" i="1">
                  <a:solidFill>
                    <a:schemeClr val="tx2"/>
                  </a:solidFill>
                </a:rPr>
                <a:t> </a:t>
              </a:r>
              <a:r>
                <a:rPr lang="en-US" altLang="zh-CN" i="1">
                  <a:solidFill>
                    <a:schemeClr val="tx2"/>
                  </a:solidFill>
                </a:rPr>
                <a:t>B + B</a:t>
              </a:r>
              <a:r>
                <a:rPr lang="en-US" altLang="zh-CN" sz="1000"/>
                <a:t> </a:t>
              </a:r>
              <a:r>
                <a:rPr lang="en-US" altLang="zh-CN" i="1">
                  <a:solidFill>
                    <a:schemeClr val="tx2"/>
                  </a:solidFill>
                </a:rPr>
                <a:t>C</a:t>
              </a:r>
            </a:p>
            <a:p>
              <a:pPr eaLnBrk="1" hangingPunct="1">
                <a:spcBef>
                  <a:spcPct val="50000"/>
                </a:spcBef>
              </a:pPr>
              <a:r>
                <a:rPr lang="en-US" altLang="zh-CN">
                  <a:solidFill>
                    <a:schemeClr val="tx2"/>
                  </a:solidFill>
                </a:rPr>
                <a:t>	d. </a:t>
              </a:r>
              <a:r>
                <a:rPr lang="en-US" altLang="zh-CN" i="1">
                  <a:solidFill>
                    <a:schemeClr val="tx2"/>
                  </a:solidFill>
                </a:rPr>
                <a:t>A</a:t>
              </a:r>
              <a:r>
                <a:rPr lang="en-US" altLang="zh-CN" sz="1000"/>
                <a:t> </a:t>
              </a:r>
              <a:r>
                <a:rPr lang="en-US" altLang="zh-CN" i="1">
                  <a:solidFill>
                    <a:schemeClr val="tx2"/>
                  </a:solidFill>
                </a:rPr>
                <a:t>B + A</a:t>
              </a:r>
              <a:r>
                <a:rPr lang="en-US" altLang="zh-CN" sz="1200" i="1">
                  <a:solidFill>
                    <a:schemeClr val="tx2"/>
                  </a:solidFill>
                </a:rPr>
                <a:t> </a:t>
              </a:r>
              <a:r>
                <a:rPr lang="en-US" altLang="zh-CN" i="1">
                  <a:solidFill>
                    <a:schemeClr val="tx2"/>
                  </a:solidFill>
                </a:rPr>
                <a:t>C</a:t>
              </a:r>
            </a:p>
            <a:p>
              <a:pPr eaLnBrk="1" hangingPunct="1">
                <a:spcBef>
                  <a:spcPct val="50000"/>
                </a:spcBef>
              </a:pPr>
              <a:endParaRPr lang="zh-CN" altLang="en-US">
                <a:solidFill>
                  <a:schemeClr val="tx2"/>
                </a:solidFill>
              </a:endParaRPr>
            </a:p>
          </p:txBody>
        </p:sp>
        <p:sp>
          <p:nvSpPr>
            <p:cNvPr id="86025" name="Line 12">
              <a:extLst>
                <a:ext uri="{FF2B5EF4-FFF2-40B4-BE49-F238E27FC236}">
                  <a16:creationId xmlns:a16="http://schemas.microsoft.com/office/drawing/2014/main" id="{6F508F36-A864-4670-AABB-7C1DE1203D9A}"/>
                </a:ext>
              </a:extLst>
            </p:cNvPr>
            <p:cNvSpPr>
              <a:spLocks noChangeShapeType="1"/>
            </p:cNvSpPr>
            <p:nvPr/>
          </p:nvSpPr>
          <p:spPr bwMode="auto">
            <a:xfrm>
              <a:off x="1121" y="1488"/>
              <a:ext cx="12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6" name="Line 14">
              <a:extLst>
                <a:ext uri="{FF2B5EF4-FFF2-40B4-BE49-F238E27FC236}">
                  <a16:creationId xmlns:a16="http://schemas.microsoft.com/office/drawing/2014/main" id="{B49DE1E8-E3B9-4E56-8C3A-AC1270E2931A}"/>
                </a:ext>
              </a:extLst>
            </p:cNvPr>
            <p:cNvSpPr>
              <a:spLocks noChangeShapeType="1"/>
            </p:cNvSpPr>
            <p:nvPr/>
          </p:nvSpPr>
          <p:spPr bwMode="auto">
            <a:xfrm>
              <a:off x="1289" y="1488"/>
              <a:ext cx="12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7" name="Line 15">
              <a:extLst>
                <a:ext uri="{FF2B5EF4-FFF2-40B4-BE49-F238E27FC236}">
                  <a16:creationId xmlns:a16="http://schemas.microsoft.com/office/drawing/2014/main" id="{E1929282-1AAB-4490-80C3-E9C4D85220B7}"/>
                </a:ext>
              </a:extLst>
            </p:cNvPr>
            <p:cNvSpPr>
              <a:spLocks noChangeShapeType="1"/>
            </p:cNvSpPr>
            <p:nvPr/>
          </p:nvSpPr>
          <p:spPr bwMode="auto">
            <a:xfrm>
              <a:off x="1137" y="1824"/>
              <a:ext cx="12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8" name="Line 17">
              <a:extLst>
                <a:ext uri="{FF2B5EF4-FFF2-40B4-BE49-F238E27FC236}">
                  <a16:creationId xmlns:a16="http://schemas.microsoft.com/office/drawing/2014/main" id="{8CD52074-FBC5-47E3-9627-D0F46F28E8E8}"/>
                </a:ext>
              </a:extLst>
            </p:cNvPr>
            <p:cNvSpPr>
              <a:spLocks noChangeShapeType="1"/>
            </p:cNvSpPr>
            <p:nvPr/>
          </p:nvSpPr>
          <p:spPr bwMode="auto">
            <a:xfrm>
              <a:off x="1761" y="2176"/>
              <a:ext cx="12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9" name="Line 18">
              <a:extLst>
                <a:ext uri="{FF2B5EF4-FFF2-40B4-BE49-F238E27FC236}">
                  <a16:creationId xmlns:a16="http://schemas.microsoft.com/office/drawing/2014/main" id="{6F2D5A47-33E2-4A75-B450-49459A579C74}"/>
                </a:ext>
              </a:extLst>
            </p:cNvPr>
            <p:cNvSpPr>
              <a:spLocks noChangeShapeType="1"/>
            </p:cNvSpPr>
            <p:nvPr/>
          </p:nvSpPr>
          <p:spPr bwMode="auto">
            <a:xfrm>
              <a:off x="1305" y="2176"/>
              <a:ext cx="12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0" name="Line 19">
              <a:extLst>
                <a:ext uri="{FF2B5EF4-FFF2-40B4-BE49-F238E27FC236}">
                  <a16:creationId xmlns:a16="http://schemas.microsoft.com/office/drawing/2014/main" id="{740A17E0-0C51-44A1-B3DD-051EA41A99CD}"/>
                </a:ext>
              </a:extLst>
            </p:cNvPr>
            <p:cNvSpPr>
              <a:spLocks noChangeShapeType="1"/>
            </p:cNvSpPr>
            <p:nvPr/>
          </p:nvSpPr>
          <p:spPr bwMode="auto">
            <a:xfrm>
              <a:off x="1617" y="1488"/>
              <a:ext cx="12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1" name="Line 20">
              <a:extLst>
                <a:ext uri="{FF2B5EF4-FFF2-40B4-BE49-F238E27FC236}">
                  <a16:creationId xmlns:a16="http://schemas.microsoft.com/office/drawing/2014/main" id="{C19A0E46-66E4-45A4-BD18-8C1E612DA38A}"/>
                </a:ext>
              </a:extLst>
            </p:cNvPr>
            <p:cNvSpPr>
              <a:spLocks noChangeShapeType="1"/>
            </p:cNvSpPr>
            <p:nvPr/>
          </p:nvSpPr>
          <p:spPr bwMode="auto">
            <a:xfrm>
              <a:off x="1761" y="1824"/>
              <a:ext cx="12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2" name="Line 21">
              <a:extLst>
                <a:ext uri="{FF2B5EF4-FFF2-40B4-BE49-F238E27FC236}">
                  <a16:creationId xmlns:a16="http://schemas.microsoft.com/office/drawing/2014/main" id="{008B02E7-B52E-4650-9E23-A73D87FE1001}"/>
                </a:ext>
              </a:extLst>
            </p:cNvPr>
            <p:cNvSpPr>
              <a:spLocks noChangeShapeType="1"/>
            </p:cNvSpPr>
            <p:nvPr/>
          </p:nvSpPr>
          <p:spPr bwMode="auto">
            <a:xfrm>
              <a:off x="1137" y="2528"/>
              <a:ext cx="12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3" name="Line 23">
              <a:extLst>
                <a:ext uri="{FF2B5EF4-FFF2-40B4-BE49-F238E27FC236}">
                  <a16:creationId xmlns:a16="http://schemas.microsoft.com/office/drawing/2014/main" id="{6C40DD21-0828-4EBA-90A1-C218C156031D}"/>
                </a:ext>
              </a:extLst>
            </p:cNvPr>
            <p:cNvSpPr>
              <a:spLocks noChangeShapeType="1"/>
            </p:cNvSpPr>
            <p:nvPr/>
          </p:nvSpPr>
          <p:spPr bwMode="auto">
            <a:xfrm>
              <a:off x="1617" y="2520"/>
              <a:ext cx="12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4" name="Line 24">
              <a:extLst>
                <a:ext uri="{FF2B5EF4-FFF2-40B4-BE49-F238E27FC236}">
                  <a16:creationId xmlns:a16="http://schemas.microsoft.com/office/drawing/2014/main" id="{160ED16C-D64B-4C8D-90E6-146137216EF0}"/>
                </a:ext>
              </a:extLst>
            </p:cNvPr>
            <p:cNvSpPr>
              <a:spLocks noChangeShapeType="1"/>
            </p:cNvSpPr>
            <p:nvPr/>
          </p:nvSpPr>
          <p:spPr bwMode="auto">
            <a:xfrm>
              <a:off x="1785" y="2520"/>
              <a:ext cx="12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210524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2679672E-882A-4339-B0E1-5C589F905086}"/>
              </a:ext>
            </a:extLst>
          </p:cNvPr>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88067" name="Text Box 3">
            <a:extLst>
              <a:ext uri="{FF2B5EF4-FFF2-40B4-BE49-F238E27FC236}">
                <a16:creationId xmlns:a16="http://schemas.microsoft.com/office/drawing/2014/main" id="{52950C84-AA28-40B9-BA49-2EFCFD91464E}"/>
              </a:ext>
            </a:extLst>
          </p:cNvPr>
          <p:cNvSpPr txBox="1">
            <a:spLocks noChangeArrowheads="1"/>
          </p:cNvSpPr>
          <p:nvPr/>
        </p:nvSpPr>
        <p:spPr bwMode="auto">
          <a:xfrm>
            <a:off x="914400" y="1752600"/>
            <a:ext cx="74676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solidFill>
                  <a:schemeClr val="tx2"/>
                </a:solidFill>
              </a:rPr>
              <a:t>6. The circuit shown will have identical logic out if all gates are changed to </a:t>
            </a:r>
          </a:p>
          <a:p>
            <a:pPr eaLnBrk="1" hangingPunct="1">
              <a:spcBef>
                <a:spcPct val="50000"/>
              </a:spcBef>
            </a:pPr>
            <a:r>
              <a:rPr lang="en-US" altLang="zh-CN">
                <a:solidFill>
                  <a:schemeClr val="tx2"/>
                </a:solidFill>
              </a:rPr>
              <a:t>	a. AND gates</a:t>
            </a:r>
            <a:endParaRPr lang="en-US" altLang="zh-CN" baseline="30000">
              <a:solidFill>
                <a:schemeClr val="tx2"/>
              </a:solidFill>
            </a:endParaRPr>
          </a:p>
          <a:p>
            <a:pPr eaLnBrk="1" hangingPunct="1">
              <a:spcBef>
                <a:spcPct val="50000"/>
              </a:spcBef>
            </a:pPr>
            <a:r>
              <a:rPr lang="en-US" altLang="zh-CN">
                <a:solidFill>
                  <a:schemeClr val="tx2"/>
                </a:solidFill>
              </a:rPr>
              <a:t>	b. OR gates</a:t>
            </a:r>
          </a:p>
          <a:p>
            <a:pPr eaLnBrk="1" hangingPunct="1">
              <a:spcBef>
                <a:spcPct val="50000"/>
              </a:spcBef>
            </a:pPr>
            <a:r>
              <a:rPr lang="en-US" altLang="zh-CN">
                <a:solidFill>
                  <a:schemeClr val="tx2"/>
                </a:solidFill>
              </a:rPr>
              <a:t>	c. NAND gates</a:t>
            </a:r>
          </a:p>
          <a:p>
            <a:pPr eaLnBrk="1" hangingPunct="1">
              <a:spcBef>
                <a:spcPct val="50000"/>
              </a:spcBef>
            </a:pPr>
            <a:r>
              <a:rPr lang="en-US" altLang="zh-CN">
                <a:solidFill>
                  <a:schemeClr val="tx2"/>
                </a:solidFill>
              </a:rPr>
              <a:t>	d. NOR gates</a:t>
            </a:r>
          </a:p>
          <a:p>
            <a:pPr eaLnBrk="1" hangingPunct="1">
              <a:spcBef>
                <a:spcPct val="50000"/>
              </a:spcBef>
            </a:pPr>
            <a:endParaRPr lang="zh-CN" altLang="en-US">
              <a:solidFill>
                <a:schemeClr val="tx2"/>
              </a:solidFill>
            </a:endParaRPr>
          </a:p>
        </p:txBody>
      </p:sp>
      <p:sp>
        <p:nvSpPr>
          <p:cNvPr id="88068" name="Text Box 4">
            <a:extLst>
              <a:ext uri="{FF2B5EF4-FFF2-40B4-BE49-F238E27FC236}">
                <a16:creationId xmlns:a16="http://schemas.microsoft.com/office/drawing/2014/main" id="{8427A4D8-128C-4934-A12A-CF8CD3C7CEA7}"/>
              </a:ext>
            </a:extLst>
          </p:cNvPr>
          <p:cNvSpPr txBox="1">
            <a:spLocks noChangeArrowheads="1"/>
          </p:cNvSpPr>
          <p:nvPr/>
        </p:nvSpPr>
        <p:spPr bwMode="auto">
          <a:xfrm>
            <a:off x="7239000" y="6507163"/>
            <a:ext cx="243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sz="1200">
                <a:solidFill>
                  <a:srgbClr val="996633"/>
                </a:solidFill>
              </a:rPr>
              <a:t>© 2008 Pearson Education</a:t>
            </a:r>
          </a:p>
        </p:txBody>
      </p:sp>
      <p:sp>
        <p:nvSpPr>
          <p:cNvPr id="88069" name="WordArt 5" descr="White marble">
            <a:extLst>
              <a:ext uri="{FF2B5EF4-FFF2-40B4-BE49-F238E27FC236}">
                <a16:creationId xmlns:a16="http://schemas.microsoft.com/office/drawing/2014/main" id="{21A2804A-FCB2-4B10-B91D-58C9EAA1E5BB}"/>
              </a:ext>
            </a:extLst>
          </p:cNvPr>
          <p:cNvSpPr>
            <a:spLocks noChangeArrowheads="1" noChangeShapeType="1" noTextEdit="1"/>
          </p:cNvSpPr>
          <p:nvPr/>
        </p:nvSpPr>
        <p:spPr bwMode="auto">
          <a:xfrm>
            <a:off x="3886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sp>
        <p:nvSpPr>
          <p:cNvPr id="88070" name="Rectangle 7">
            <a:extLst>
              <a:ext uri="{FF2B5EF4-FFF2-40B4-BE49-F238E27FC236}">
                <a16:creationId xmlns:a16="http://schemas.microsoft.com/office/drawing/2014/main" id="{3320E113-0690-4F6D-950D-820EFA774978}"/>
              </a:ext>
            </a:extLst>
          </p:cNvPr>
          <p:cNvSpPr>
            <a:spLocks noChangeArrowheads="1"/>
          </p:cNvSpPr>
          <p:nvPr/>
        </p:nvSpPr>
        <p:spPr bwMode="auto">
          <a:xfrm>
            <a:off x="4724400" y="2667000"/>
            <a:ext cx="3505200" cy="1828800"/>
          </a:xfrm>
          <a:prstGeom prst="rect">
            <a:avLst/>
          </a:prstGeom>
          <a:solidFill>
            <a:srgbClr val="FF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graphicFrame>
        <p:nvGraphicFramePr>
          <p:cNvPr id="88071" name="Object 6">
            <a:extLst>
              <a:ext uri="{FF2B5EF4-FFF2-40B4-BE49-F238E27FC236}">
                <a16:creationId xmlns:a16="http://schemas.microsoft.com/office/drawing/2014/main" id="{C874D8E2-3251-4C52-A32F-2AA3E268E976}"/>
              </a:ext>
            </a:extLst>
          </p:cNvPr>
          <p:cNvGraphicFramePr>
            <a:graphicFrameLocks noChangeAspect="1"/>
          </p:cNvGraphicFramePr>
          <p:nvPr/>
        </p:nvGraphicFramePr>
        <p:xfrm>
          <a:off x="5029200" y="2895600"/>
          <a:ext cx="3124200" cy="1350963"/>
        </p:xfrm>
        <a:graphic>
          <a:graphicData uri="http://schemas.openxmlformats.org/presentationml/2006/ole">
            <mc:AlternateContent xmlns:mc="http://schemas.openxmlformats.org/markup-compatibility/2006">
              <mc:Choice xmlns:v="urn:schemas-microsoft-com:vml" Requires="v">
                <p:oleObj spid="_x0000_s23558" name="CorelDRAW" r:id="rId5" imgW="1651000" imgH="711200" progId="CorelDRAW.Graphic.13">
                  <p:embed/>
                </p:oleObj>
              </mc:Choice>
              <mc:Fallback>
                <p:oleObj name="CorelDRAW" r:id="rId5" imgW="1651000" imgH="711200" progId="CorelDRAW.Graphic.13">
                  <p:embed/>
                  <p:pic>
                    <p:nvPicPr>
                      <p:cNvPr id="88071" name="Object 6">
                        <a:extLst>
                          <a:ext uri="{FF2B5EF4-FFF2-40B4-BE49-F238E27FC236}">
                            <a16:creationId xmlns:a16="http://schemas.microsoft.com/office/drawing/2014/main" id="{C874D8E2-3251-4C52-A32F-2AA3E268E9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2895600"/>
                        <a:ext cx="3124200" cy="135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8072" name="Text Box 8">
            <a:extLst>
              <a:ext uri="{FF2B5EF4-FFF2-40B4-BE49-F238E27FC236}">
                <a16:creationId xmlns:a16="http://schemas.microsoft.com/office/drawing/2014/main" id="{83F82C58-138A-4239-9397-AFA721D70415}"/>
              </a:ext>
            </a:extLst>
          </p:cNvPr>
          <p:cNvSpPr txBox="1">
            <a:spLocks noChangeArrowheads="1"/>
          </p:cNvSpPr>
          <p:nvPr/>
        </p:nvSpPr>
        <p:spPr bwMode="auto">
          <a:xfrm>
            <a:off x="4800600" y="2819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t>A</a:t>
            </a:r>
          </a:p>
        </p:txBody>
      </p:sp>
      <p:sp>
        <p:nvSpPr>
          <p:cNvPr id="88073" name="Text Box 10">
            <a:extLst>
              <a:ext uri="{FF2B5EF4-FFF2-40B4-BE49-F238E27FC236}">
                <a16:creationId xmlns:a16="http://schemas.microsoft.com/office/drawing/2014/main" id="{21B72C74-1C0B-4CB0-A447-5E88C8174CC0}"/>
              </a:ext>
            </a:extLst>
          </p:cNvPr>
          <p:cNvSpPr txBox="1">
            <a:spLocks noChangeArrowheads="1"/>
          </p:cNvSpPr>
          <p:nvPr/>
        </p:nvSpPr>
        <p:spPr bwMode="auto">
          <a:xfrm>
            <a:off x="4800600" y="316865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t>B</a:t>
            </a:r>
          </a:p>
        </p:txBody>
      </p:sp>
      <p:sp>
        <p:nvSpPr>
          <p:cNvPr id="88074" name="Text Box 11">
            <a:extLst>
              <a:ext uri="{FF2B5EF4-FFF2-40B4-BE49-F238E27FC236}">
                <a16:creationId xmlns:a16="http://schemas.microsoft.com/office/drawing/2014/main" id="{A259FC28-8E73-4DFC-8AC2-049982DD7F63}"/>
              </a:ext>
            </a:extLst>
          </p:cNvPr>
          <p:cNvSpPr txBox="1">
            <a:spLocks noChangeArrowheads="1"/>
          </p:cNvSpPr>
          <p:nvPr/>
        </p:nvSpPr>
        <p:spPr bwMode="auto">
          <a:xfrm>
            <a:off x="4800600" y="36195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t>C</a:t>
            </a:r>
          </a:p>
        </p:txBody>
      </p:sp>
      <p:sp>
        <p:nvSpPr>
          <p:cNvPr id="88075" name="Text Box 12">
            <a:extLst>
              <a:ext uri="{FF2B5EF4-FFF2-40B4-BE49-F238E27FC236}">
                <a16:creationId xmlns:a16="http://schemas.microsoft.com/office/drawing/2014/main" id="{7D3C9CB6-4082-41F4-802D-097BFC20050C}"/>
              </a:ext>
            </a:extLst>
          </p:cNvPr>
          <p:cNvSpPr txBox="1">
            <a:spLocks noChangeArrowheads="1"/>
          </p:cNvSpPr>
          <p:nvPr/>
        </p:nvSpPr>
        <p:spPr bwMode="auto">
          <a:xfrm>
            <a:off x="4800600" y="3962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t>D</a:t>
            </a:r>
          </a:p>
        </p:txBody>
      </p:sp>
    </p:spTree>
    <p:extLst>
      <p:ext uri="{BB962C8B-B14F-4D97-AF65-F5344CB8AC3E}">
        <p14:creationId xmlns:p14="http://schemas.microsoft.com/office/powerpoint/2010/main" val="2213240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C266BC08-F5DB-4D0B-B894-CA6A57AD28C4}"/>
              </a:ext>
            </a:extLst>
          </p:cNvPr>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90115" name="Text Box 3">
            <a:extLst>
              <a:ext uri="{FF2B5EF4-FFF2-40B4-BE49-F238E27FC236}">
                <a16:creationId xmlns:a16="http://schemas.microsoft.com/office/drawing/2014/main" id="{7CCEC5DD-D1C6-4752-B5C1-AF261C667AB2}"/>
              </a:ext>
            </a:extLst>
          </p:cNvPr>
          <p:cNvSpPr txBox="1">
            <a:spLocks noChangeArrowheads="1"/>
          </p:cNvSpPr>
          <p:nvPr/>
        </p:nvSpPr>
        <p:spPr bwMode="auto">
          <a:xfrm>
            <a:off x="914400" y="1752600"/>
            <a:ext cx="7467600" cy="356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solidFill>
                  <a:schemeClr val="tx2"/>
                </a:solidFill>
              </a:rPr>
              <a:t>7. The two types of gates which are called </a:t>
            </a:r>
            <a:r>
              <a:rPr lang="en-US" altLang="zh-CN" i="1">
                <a:solidFill>
                  <a:schemeClr val="tx2"/>
                </a:solidFill>
              </a:rPr>
              <a:t>universal gates</a:t>
            </a:r>
            <a:r>
              <a:rPr lang="en-US" altLang="zh-CN">
                <a:solidFill>
                  <a:schemeClr val="tx2"/>
                </a:solidFill>
              </a:rPr>
              <a:t> are</a:t>
            </a:r>
          </a:p>
          <a:p>
            <a:pPr eaLnBrk="1" hangingPunct="1">
              <a:spcBef>
                <a:spcPct val="50000"/>
              </a:spcBef>
            </a:pPr>
            <a:r>
              <a:rPr lang="en-US" altLang="zh-CN">
                <a:solidFill>
                  <a:schemeClr val="tx2"/>
                </a:solidFill>
              </a:rPr>
              <a:t>	a. AND/OR</a:t>
            </a:r>
            <a:endParaRPr lang="en-US" altLang="zh-CN" baseline="30000">
              <a:solidFill>
                <a:schemeClr val="tx2"/>
              </a:solidFill>
            </a:endParaRPr>
          </a:p>
          <a:p>
            <a:pPr eaLnBrk="1" hangingPunct="1">
              <a:spcBef>
                <a:spcPct val="50000"/>
              </a:spcBef>
            </a:pPr>
            <a:r>
              <a:rPr lang="en-US" altLang="zh-CN">
                <a:solidFill>
                  <a:schemeClr val="tx2"/>
                </a:solidFill>
              </a:rPr>
              <a:t>	b. NAND/NOR</a:t>
            </a:r>
          </a:p>
          <a:p>
            <a:pPr eaLnBrk="1" hangingPunct="1">
              <a:spcBef>
                <a:spcPct val="50000"/>
              </a:spcBef>
            </a:pPr>
            <a:r>
              <a:rPr lang="en-US" altLang="zh-CN">
                <a:solidFill>
                  <a:schemeClr val="tx2"/>
                </a:solidFill>
              </a:rPr>
              <a:t>	c. AND/NAND</a:t>
            </a:r>
          </a:p>
          <a:p>
            <a:pPr eaLnBrk="1" hangingPunct="1">
              <a:spcBef>
                <a:spcPct val="50000"/>
              </a:spcBef>
            </a:pPr>
            <a:r>
              <a:rPr lang="en-US" altLang="zh-CN">
                <a:solidFill>
                  <a:schemeClr val="tx2"/>
                </a:solidFill>
              </a:rPr>
              <a:t>	d. OR/NOR</a:t>
            </a:r>
          </a:p>
          <a:p>
            <a:pPr eaLnBrk="1" hangingPunct="1">
              <a:spcBef>
                <a:spcPct val="50000"/>
              </a:spcBef>
            </a:pPr>
            <a:endParaRPr lang="zh-CN" altLang="en-US">
              <a:solidFill>
                <a:schemeClr val="tx2"/>
              </a:solidFill>
            </a:endParaRPr>
          </a:p>
        </p:txBody>
      </p:sp>
      <p:sp>
        <p:nvSpPr>
          <p:cNvPr id="90116" name="Text Box 4">
            <a:extLst>
              <a:ext uri="{FF2B5EF4-FFF2-40B4-BE49-F238E27FC236}">
                <a16:creationId xmlns:a16="http://schemas.microsoft.com/office/drawing/2014/main" id="{7CA7BD24-3CB6-4448-81F5-68E4BF892D10}"/>
              </a:ext>
            </a:extLst>
          </p:cNvPr>
          <p:cNvSpPr txBox="1">
            <a:spLocks noChangeArrowheads="1"/>
          </p:cNvSpPr>
          <p:nvPr/>
        </p:nvSpPr>
        <p:spPr bwMode="auto">
          <a:xfrm>
            <a:off x="7239000" y="6507163"/>
            <a:ext cx="243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sz="1200">
                <a:solidFill>
                  <a:srgbClr val="996633"/>
                </a:solidFill>
              </a:rPr>
              <a:t>© 2008 Pearson Education</a:t>
            </a:r>
          </a:p>
        </p:txBody>
      </p:sp>
      <p:sp>
        <p:nvSpPr>
          <p:cNvPr id="90117" name="WordArt 5" descr="White marble">
            <a:extLst>
              <a:ext uri="{FF2B5EF4-FFF2-40B4-BE49-F238E27FC236}">
                <a16:creationId xmlns:a16="http://schemas.microsoft.com/office/drawing/2014/main" id="{D8C42130-0649-41DB-9B15-BDAF72E1296E}"/>
              </a:ext>
            </a:extLst>
          </p:cNvPr>
          <p:cNvSpPr>
            <a:spLocks noChangeArrowheads="1" noChangeShapeType="1" noTextEdit="1"/>
          </p:cNvSpPr>
          <p:nvPr/>
        </p:nvSpPr>
        <p:spPr bwMode="auto">
          <a:xfrm>
            <a:off x="3886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3"/>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3"/>
                <a:srcRect/>
                <a:tile tx="0" ty="0" sx="100000" sy="100000" flip="none" algn="tl"/>
              </a:blipFill>
              <a:cs typeface="Times New Roman" panose="02020603050405020304" pitchFamily="18" charset="0"/>
            </a:endParaRPr>
          </a:p>
        </p:txBody>
      </p:sp>
    </p:spTree>
    <p:extLst>
      <p:ext uri="{BB962C8B-B14F-4D97-AF65-F5344CB8AC3E}">
        <p14:creationId xmlns:p14="http://schemas.microsoft.com/office/powerpoint/2010/main" val="3815593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44ACE257-97B4-4F8A-849A-9D239C46CEAF}"/>
              </a:ext>
            </a:extLst>
          </p:cNvPr>
          <p:cNvSpPr>
            <a:spLocks noChangeArrowheads="1"/>
          </p:cNvSpPr>
          <p:nvPr/>
        </p:nvSpPr>
        <p:spPr bwMode="auto">
          <a:xfrm>
            <a:off x="0" y="0"/>
            <a:ext cx="9144000" cy="6858000"/>
          </a:xfrm>
          <a:prstGeom prst="rect">
            <a:avLst/>
          </a:prstGeom>
          <a:solidFill>
            <a:srgbClr val="FF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92163" name="Text Box 3">
            <a:extLst>
              <a:ext uri="{FF2B5EF4-FFF2-40B4-BE49-F238E27FC236}">
                <a16:creationId xmlns:a16="http://schemas.microsoft.com/office/drawing/2014/main" id="{41F162A8-A1BD-46CE-A186-25E79B73F5C6}"/>
              </a:ext>
            </a:extLst>
          </p:cNvPr>
          <p:cNvSpPr txBox="1">
            <a:spLocks noChangeArrowheads="1"/>
          </p:cNvSpPr>
          <p:nvPr/>
        </p:nvSpPr>
        <p:spPr bwMode="auto">
          <a:xfrm>
            <a:off x="914400" y="1524000"/>
            <a:ext cx="74676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solidFill>
                  <a:schemeClr val="tx2"/>
                </a:solidFill>
              </a:rPr>
              <a:t>10. During the first </a:t>
            </a:r>
            <a:r>
              <a:rPr lang="en-US" altLang="zh-CN" i="1">
                <a:solidFill>
                  <a:schemeClr val="tx2"/>
                </a:solidFill>
              </a:rPr>
              <a:t>three</a:t>
            </a:r>
            <a:r>
              <a:rPr lang="en-US" altLang="zh-CN">
                <a:solidFill>
                  <a:schemeClr val="tx2"/>
                </a:solidFill>
              </a:rPr>
              <a:t> intervals for the pulsed circuit shown, the output of </a:t>
            </a:r>
          </a:p>
          <a:p>
            <a:pPr eaLnBrk="1" hangingPunct="1">
              <a:spcBef>
                <a:spcPct val="50000"/>
              </a:spcBef>
            </a:pPr>
            <a:r>
              <a:rPr lang="en-US" altLang="zh-CN">
                <a:solidFill>
                  <a:schemeClr val="tx2"/>
                </a:solidFill>
              </a:rPr>
              <a:t>	a. </a:t>
            </a:r>
            <a:r>
              <a:rPr lang="en-US" altLang="zh-CN" i="1">
                <a:solidFill>
                  <a:schemeClr val="tx2"/>
                </a:solidFill>
              </a:rPr>
              <a:t>G</a:t>
            </a:r>
            <a:r>
              <a:rPr lang="en-US" altLang="zh-CN" baseline="-25000">
                <a:solidFill>
                  <a:schemeClr val="tx2"/>
                </a:solidFill>
              </a:rPr>
              <a:t>1</a:t>
            </a:r>
            <a:r>
              <a:rPr lang="en-US" altLang="zh-CN">
                <a:solidFill>
                  <a:schemeClr val="tx2"/>
                </a:solidFill>
              </a:rPr>
              <a:t> is LOW and </a:t>
            </a:r>
            <a:r>
              <a:rPr lang="en-US" altLang="zh-CN" i="1">
                <a:solidFill>
                  <a:schemeClr val="tx2"/>
                </a:solidFill>
              </a:rPr>
              <a:t>G</a:t>
            </a:r>
            <a:r>
              <a:rPr lang="en-US" altLang="zh-CN" baseline="-25000">
                <a:solidFill>
                  <a:schemeClr val="tx2"/>
                </a:solidFill>
              </a:rPr>
              <a:t>2</a:t>
            </a:r>
            <a:r>
              <a:rPr lang="en-US" altLang="zh-CN">
                <a:solidFill>
                  <a:schemeClr val="tx2"/>
                </a:solidFill>
              </a:rPr>
              <a:t> is LOW</a:t>
            </a:r>
            <a:endParaRPr lang="en-US" altLang="zh-CN" baseline="30000">
              <a:solidFill>
                <a:schemeClr val="tx2"/>
              </a:solidFill>
            </a:endParaRPr>
          </a:p>
          <a:p>
            <a:pPr eaLnBrk="1" hangingPunct="1">
              <a:spcBef>
                <a:spcPct val="50000"/>
              </a:spcBef>
            </a:pPr>
            <a:r>
              <a:rPr lang="en-US" altLang="zh-CN">
                <a:solidFill>
                  <a:schemeClr val="tx2"/>
                </a:solidFill>
              </a:rPr>
              <a:t>	b. </a:t>
            </a:r>
            <a:r>
              <a:rPr lang="en-US" altLang="zh-CN" i="1">
                <a:solidFill>
                  <a:schemeClr val="tx2"/>
                </a:solidFill>
              </a:rPr>
              <a:t>G</a:t>
            </a:r>
            <a:r>
              <a:rPr lang="en-US" altLang="zh-CN" baseline="-25000">
                <a:solidFill>
                  <a:schemeClr val="tx2"/>
                </a:solidFill>
              </a:rPr>
              <a:t>1</a:t>
            </a:r>
            <a:r>
              <a:rPr lang="en-US" altLang="zh-CN">
                <a:solidFill>
                  <a:schemeClr val="tx2"/>
                </a:solidFill>
              </a:rPr>
              <a:t> is LOW and </a:t>
            </a:r>
            <a:r>
              <a:rPr lang="en-US" altLang="zh-CN" i="1">
                <a:solidFill>
                  <a:schemeClr val="tx2"/>
                </a:solidFill>
              </a:rPr>
              <a:t>G</a:t>
            </a:r>
            <a:r>
              <a:rPr lang="en-US" altLang="zh-CN" baseline="-25000">
                <a:solidFill>
                  <a:schemeClr val="tx2"/>
                </a:solidFill>
              </a:rPr>
              <a:t>2</a:t>
            </a:r>
            <a:r>
              <a:rPr lang="en-US" altLang="zh-CN">
                <a:solidFill>
                  <a:schemeClr val="tx2"/>
                </a:solidFill>
              </a:rPr>
              <a:t> is HIGH</a:t>
            </a:r>
          </a:p>
          <a:p>
            <a:pPr eaLnBrk="1" hangingPunct="1">
              <a:spcBef>
                <a:spcPct val="50000"/>
              </a:spcBef>
            </a:pPr>
            <a:r>
              <a:rPr lang="en-US" altLang="zh-CN">
                <a:solidFill>
                  <a:schemeClr val="tx2"/>
                </a:solidFill>
              </a:rPr>
              <a:t>	c. </a:t>
            </a:r>
            <a:r>
              <a:rPr lang="en-US" altLang="zh-CN" i="1">
                <a:solidFill>
                  <a:schemeClr val="tx2"/>
                </a:solidFill>
              </a:rPr>
              <a:t>G</a:t>
            </a:r>
            <a:r>
              <a:rPr lang="en-US" altLang="zh-CN" baseline="-25000">
                <a:solidFill>
                  <a:schemeClr val="tx2"/>
                </a:solidFill>
              </a:rPr>
              <a:t>1</a:t>
            </a:r>
            <a:r>
              <a:rPr lang="en-US" altLang="zh-CN">
                <a:solidFill>
                  <a:schemeClr val="tx2"/>
                </a:solidFill>
              </a:rPr>
              <a:t> is HIGH and </a:t>
            </a:r>
            <a:r>
              <a:rPr lang="en-US" altLang="zh-CN" i="1">
                <a:solidFill>
                  <a:schemeClr val="tx2"/>
                </a:solidFill>
              </a:rPr>
              <a:t>G</a:t>
            </a:r>
            <a:r>
              <a:rPr lang="en-US" altLang="zh-CN" baseline="-25000">
                <a:solidFill>
                  <a:schemeClr val="tx2"/>
                </a:solidFill>
              </a:rPr>
              <a:t>2</a:t>
            </a:r>
            <a:r>
              <a:rPr lang="en-US" altLang="zh-CN">
                <a:solidFill>
                  <a:schemeClr val="tx2"/>
                </a:solidFill>
              </a:rPr>
              <a:t> is LOW</a:t>
            </a:r>
            <a:r>
              <a:rPr lang="en-US" altLang="zh-CN"/>
              <a:t> </a:t>
            </a:r>
            <a:r>
              <a:rPr lang="en-US" altLang="zh-CN">
                <a:solidFill>
                  <a:schemeClr val="tx2"/>
                </a:solidFill>
              </a:rPr>
              <a:t>	</a:t>
            </a:r>
          </a:p>
          <a:p>
            <a:pPr eaLnBrk="1" hangingPunct="1">
              <a:spcBef>
                <a:spcPct val="50000"/>
              </a:spcBef>
            </a:pPr>
            <a:r>
              <a:rPr lang="en-US" altLang="zh-CN">
                <a:solidFill>
                  <a:schemeClr val="tx2"/>
                </a:solidFill>
              </a:rPr>
              <a:t>	d. </a:t>
            </a:r>
            <a:r>
              <a:rPr lang="en-US" altLang="zh-CN" i="1">
                <a:solidFill>
                  <a:schemeClr val="tx2"/>
                </a:solidFill>
              </a:rPr>
              <a:t>G</a:t>
            </a:r>
            <a:r>
              <a:rPr lang="en-US" altLang="zh-CN" baseline="-25000">
                <a:solidFill>
                  <a:schemeClr val="tx2"/>
                </a:solidFill>
              </a:rPr>
              <a:t>1</a:t>
            </a:r>
            <a:r>
              <a:rPr lang="en-US" altLang="zh-CN">
                <a:solidFill>
                  <a:schemeClr val="tx2"/>
                </a:solidFill>
              </a:rPr>
              <a:t> is HIGH and </a:t>
            </a:r>
            <a:r>
              <a:rPr lang="en-US" altLang="zh-CN" i="1">
                <a:solidFill>
                  <a:schemeClr val="tx2"/>
                </a:solidFill>
              </a:rPr>
              <a:t>G</a:t>
            </a:r>
            <a:r>
              <a:rPr lang="en-US" altLang="zh-CN" baseline="-25000">
                <a:solidFill>
                  <a:schemeClr val="tx2"/>
                </a:solidFill>
              </a:rPr>
              <a:t>2</a:t>
            </a:r>
            <a:r>
              <a:rPr lang="en-US" altLang="zh-CN">
                <a:solidFill>
                  <a:schemeClr val="tx2"/>
                </a:solidFill>
              </a:rPr>
              <a:t> is HIGH</a:t>
            </a:r>
          </a:p>
        </p:txBody>
      </p:sp>
      <p:sp>
        <p:nvSpPr>
          <p:cNvPr id="92164" name="Text Box 4">
            <a:extLst>
              <a:ext uri="{FF2B5EF4-FFF2-40B4-BE49-F238E27FC236}">
                <a16:creationId xmlns:a16="http://schemas.microsoft.com/office/drawing/2014/main" id="{E17BC81B-EF3F-47F0-A2D2-5D9BED975E49}"/>
              </a:ext>
            </a:extLst>
          </p:cNvPr>
          <p:cNvSpPr txBox="1">
            <a:spLocks noChangeArrowheads="1"/>
          </p:cNvSpPr>
          <p:nvPr/>
        </p:nvSpPr>
        <p:spPr bwMode="auto">
          <a:xfrm>
            <a:off x="7239000" y="6507163"/>
            <a:ext cx="2438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sz="1200">
                <a:solidFill>
                  <a:srgbClr val="996633"/>
                </a:solidFill>
              </a:rPr>
              <a:t>© 2008 Pearson Education</a:t>
            </a:r>
          </a:p>
        </p:txBody>
      </p:sp>
      <p:sp>
        <p:nvSpPr>
          <p:cNvPr id="92165" name="WordArt 5" descr="White marble">
            <a:extLst>
              <a:ext uri="{FF2B5EF4-FFF2-40B4-BE49-F238E27FC236}">
                <a16:creationId xmlns:a16="http://schemas.microsoft.com/office/drawing/2014/main" id="{04D065B8-6B2C-4CAB-9327-DB45AB0692C3}"/>
              </a:ext>
            </a:extLst>
          </p:cNvPr>
          <p:cNvSpPr>
            <a:spLocks noChangeArrowheads="1" noChangeShapeType="1" noTextEdit="1"/>
          </p:cNvSpPr>
          <p:nvPr/>
        </p:nvSpPr>
        <p:spPr bwMode="auto">
          <a:xfrm>
            <a:off x="3886200" y="381000"/>
            <a:ext cx="1371600" cy="4572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contourClr>
                <a:srgbClr val="FFFFFF"/>
              </a:contourClr>
            </a:sp3d>
          </a:bodyPr>
          <a:lstStyle/>
          <a:p>
            <a:pPr algn="ctr"/>
            <a:r>
              <a:rPr lang="en-US" altLang="zh-CN" sz="3600" kern="10">
                <a:ln w="9525">
                  <a:round/>
                  <a:headEnd/>
                  <a:tailEnd/>
                </a:ln>
                <a:blipFill dpi="0" rotWithShape="0">
                  <a:blip r:embed="rId4"/>
                  <a:srcRect/>
                  <a:tile tx="0" ty="0" sx="100000" sy="100000" flip="none" algn="tl"/>
                </a:blipFill>
                <a:cs typeface="Times New Roman" panose="02020603050405020304" pitchFamily="18" charset="0"/>
              </a:rPr>
              <a:t>Quiz</a:t>
            </a:r>
            <a:endParaRPr lang="zh-CN" altLang="en-US" sz="3600" kern="10">
              <a:ln w="9525">
                <a:round/>
                <a:headEnd/>
                <a:tailEnd/>
              </a:ln>
              <a:blipFill dpi="0" rotWithShape="0">
                <a:blip r:embed="rId4"/>
                <a:srcRect/>
                <a:tile tx="0" ty="0" sx="100000" sy="100000" flip="none" algn="tl"/>
              </a:blipFill>
              <a:cs typeface="Times New Roman" panose="02020603050405020304" pitchFamily="18" charset="0"/>
            </a:endParaRPr>
          </a:p>
        </p:txBody>
      </p:sp>
      <p:sp>
        <p:nvSpPr>
          <p:cNvPr id="92166" name="Rectangle 6">
            <a:extLst>
              <a:ext uri="{FF2B5EF4-FFF2-40B4-BE49-F238E27FC236}">
                <a16:creationId xmlns:a16="http://schemas.microsoft.com/office/drawing/2014/main" id="{A619FE2F-9675-4CF5-9A24-BAAE74A164F4}"/>
              </a:ext>
            </a:extLst>
          </p:cNvPr>
          <p:cNvSpPr>
            <a:spLocks noChangeArrowheads="1"/>
          </p:cNvSpPr>
          <p:nvPr/>
        </p:nvSpPr>
        <p:spPr bwMode="auto">
          <a:xfrm>
            <a:off x="838200" y="4724400"/>
            <a:ext cx="8001000" cy="1752600"/>
          </a:xfrm>
          <a:prstGeom prst="rect">
            <a:avLst/>
          </a:prstGeom>
          <a:solidFill>
            <a:srgbClr val="FF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graphicFrame>
        <p:nvGraphicFramePr>
          <p:cNvPr id="92167" name="Object 7">
            <a:extLst>
              <a:ext uri="{FF2B5EF4-FFF2-40B4-BE49-F238E27FC236}">
                <a16:creationId xmlns:a16="http://schemas.microsoft.com/office/drawing/2014/main" id="{B4DC98D0-CABE-4434-967C-76951A422AF8}"/>
              </a:ext>
            </a:extLst>
          </p:cNvPr>
          <p:cNvGraphicFramePr>
            <a:graphicFrameLocks noChangeAspect="1"/>
          </p:cNvGraphicFramePr>
          <p:nvPr/>
        </p:nvGraphicFramePr>
        <p:xfrm>
          <a:off x="5029200" y="4800600"/>
          <a:ext cx="3657600" cy="1495425"/>
        </p:xfrm>
        <a:graphic>
          <a:graphicData uri="http://schemas.openxmlformats.org/presentationml/2006/ole">
            <mc:AlternateContent xmlns:mc="http://schemas.openxmlformats.org/markup-compatibility/2006">
              <mc:Choice xmlns:v="urn:schemas-microsoft-com:vml" Requires="v">
                <p:oleObj spid="_x0000_s24586" name="CorelDRAW" r:id="rId5" imgW="1828800" imgH="749300" progId="CorelDRAW.Graphic.13">
                  <p:embed/>
                </p:oleObj>
              </mc:Choice>
              <mc:Fallback>
                <p:oleObj name="CorelDRAW" r:id="rId5" imgW="1828800" imgH="749300" progId="CorelDRAW.Graphic.13">
                  <p:embed/>
                  <p:pic>
                    <p:nvPicPr>
                      <p:cNvPr id="92167" name="Object 7">
                        <a:extLst>
                          <a:ext uri="{FF2B5EF4-FFF2-40B4-BE49-F238E27FC236}">
                            <a16:creationId xmlns:a16="http://schemas.microsoft.com/office/drawing/2014/main" id="{B4DC98D0-CABE-4434-967C-76951A422A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0" y="4800600"/>
                        <a:ext cx="3657600" cy="149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92168" name="Text Box 8">
            <a:extLst>
              <a:ext uri="{FF2B5EF4-FFF2-40B4-BE49-F238E27FC236}">
                <a16:creationId xmlns:a16="http://schemas.microsoft.com/office/drawing/2014/main" id="{EA67375E-CBAB-4768-8011-530EEA7AA5E6}"/>
              </a:ext>
            </a:extLst>
          </p:cNvPr>
          <p:cNvSpPr txBox="1">
            <a:spLocks noChangeArrowheads="1"/>
          </p:cNvSpPr>
          <p:nvPr/>
        </p:nvSpPr>
        <p:spPr bwMode="auto">
          <a:xfrm>
            <a:off x="4800600" y="49530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92169" name="Text Box 9">
            <a:extLst>
              <a:ext uri="{FF2B5EF4-FFF2-40B4-BE49-F238E27FC236}">
                <a16:creationId xmlns:a16="http://schemas.microsoft.com/office/drawing/2014/main" id="{F211B140-E032-4CA5-97F9-4716CC211FEE}"/>
              </a:ext>
            </a:extLst>
          </p:cNvPr>
          <p:cNvSpPr txBox="1">
            <a:spLocks noChangeArrowheads="1"/>
          </p:cNvSpPr>
          <p:nvPr/>
        </p:nvSpPr>
        <p:spPr bwMode="auto">
          <a:xfrm>
            <a:off x="4800600" y="522605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92170" name="Text Box 10">
            <a:extLst>
              <a:ext uri="{FF2B5EF4-FFF2-40B4-BE49-F238E27FC236}">
                <a16:creationId xmlns:a16="http://schemas.microsoft.com/office/drawing/2014/main" id="{B72E4DF0-F973-4777-8438-E7D14ED04711}"/>
              </a:ext>
            </a:extLst>
          </p:cNvPr>
          <p:cNvSpPr txBox="1">
            <a:spLocks noChangeArrowheads="1"/>
          </p:cNvSpPr>
          <p:nvPr/>
        </p:nvSpPr>
        <p:spPr bwMode="auto">
          <a:xfrm>
            <a:off x="4800600" y="568325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92171" name="Text Box 11">
            <a:extLst>
              <a:ext uri="{FF2B5EF4-FFF2-40B4-BE49-F238E27FC236}">
                <a16:creationId xmlns:a16="http://schemas.microsoft.com/office/drawing/2014/main" id="{D8FDC4CC-1DE1-4CB4-A703-95D639C6878A}"/>
              </a:ext>
            </a:extLst>
          </p:cNvPr>
          <p:cNvSpPr txBox="1">
            <a:spLocks noChangeArrowheads="1"/>
          </p:cNvSpPr>
          <p:nvPr/>
        </p:nvSpPr>
        <p:spPr bwMode="auto">
          <a:xfrm>
            <a:off x="4800600" y="60198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D</a:t>
            </a:r>
          </a:p>
        </p:txBody>
      </p:sp>
      <p:sp>
        <p:nvSpPr>
          <p:cNvPr id="92172" name="Text Box 12">
            <a:extLst>
              <a:ext uri="{FF2B5EF4-FFF2-40B4-BE49-F238E27FC236}">
                <a16:creationId xmlns:a16="http://schemas.microsoft.com/office/drawing/2014/main" id="{F57D1D9F-4E12-4BEB-AE30-A0826558B0C5}"/>
              </a:ext>
            </a:extLst>
          </p:cNvPr>
          <p:cNvSpPr txBox="1">
            <a:spLocks noChangeArrowheads="1"/>
          </p:cNvSpPr>
          <p:nvPr/>
        </p:nvSpPr>
        <p:spPr bwMode="auto">
          <a:xfrm>
            <a:off x="1066800" y="48006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92173" name="Text Box 13">
            <a:extLst>
              <a:ext uri="{FF2B5EF4-FFF2-40B4-BE49-F238E27FC236}">
                <a16:creationId xmlns:a16="http://schemas.microsoft.com/office/drawing/2014/main" id="{35884D13-6BD2-42B2-B1C0-684E63BCC9B0}"/>
              </a:ext>
            </a:extLst>
          </p:cNvPr>
          <p:cNvSpPr txBox="1">
            <a:spLocks noChangeArrowheads="1"/>
          </p:cNvSpPr>
          <p:nvPr/>
        </p:nvSpPr>
        <p:spPr bwMode="auto">
          <a:xfrm>
            <a:off x="1066800" y="51816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92174" name="Text Box 14">
            <a:extLst>
              <a:ext uri="{FF2B5EF4-FFF2-40B4-BE49-F238E27FC236}">
                <a16:creationId xmlns:a16="http://schemas.microsoft.com/office/drawing/2014/main" id="{8B4C929D-2542-4AD5-86AE-6E5F84DDB4FF}"/>
              </a:ext>
            </a:extLst>
          </p:cNvPr>
          <p:cNvSpPr txBox="1">
            <a:spLocks noChangeArrowheads="1"/>
          </p:cNvSpPr>
          <p:nvPr/>
        </p:nvSpPr>
        <p:spPr bwMode="auto">
          <a:xfrm>
            <a:off x="1066800" y="55626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92175" name="Text Box 15">
            <a:extLst>
              <a:ext uri="{FF2B5EF4-FFF2-40B4-BE49-F238E27FC236}">
                <a16:creationId xmlns:a16="http://schemas.microsoft.com/office/drawing/2014/main" id="{56EF6043-0119-4FEF-8F03-EF1CF1C1CBEC}"/>
              </a:ext>
            </a:extLst>
          </p:cNvPr>
          <p:cNvSpPr txBox="1">
            <a:spLocks noChangeArrowheads="1"/>
          </p:cNvSpPr>
          <p:nvPr/>
        </p:nvSpPr>
        <p:spPr bwMode="auto">
          <a:xfrm>
            <a:off x="1066800" y="5943600"/>
            <a:ext cx="381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D</a:t>
            </a:r>
          </a:p>
        </p:txBody>
      </p:sp>
      <p:sp>
        <p:nvSpPr>
          <p:cNvPr id="92176" name="Text Box 16">
            <a:extLst>
              <a:ext uri="{FF2B5EF4-FFF2-40B4-BE49-F238E27FC236}">
                <a16:creationId xmlns:a16="http://schemas.microsoft.com/office/drawing/2014/main" id="{D80909D1-F330-449D-ACE9-006AB08594D0}"/>
              </a:ext>
            </a:extLst>
          </p:cNvPr>
          <p:cNvSpPr txBox="1">
            <a:spLocks noChangeArrowheads="1"/>
          </p:cNvSpPr>
          <p:nvPr/>
        </p:nvSpPr>
        <p:spPr bwMode="auto">
          <a:xfrm>
            <a:off x="6477000" y="507365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latin typeface="Arial" panose="020B0604020202020204" pitchFamily="34" charset="0"/>
              </a:rPr>
              <a:t>G</a:t>
            </a:r>
            <a:r>
              <a:rPr lang="en-US" altLang="zh-CN" sz="1800" baseline="-25000">
                <a:latin typeface="Arial" panose="020B0604020202020204" pitchFamily="34" charset="0"/>
              </a:rPr>
              <a:t>1</a:t>
            </a:r>
          </a:p>
        </p:txBody>
      </p:sp>
      <p:sp>
        <p:nvSpPr>
          <p:cNvPr id="92177" name="Text Box 17">
            <a:extLst>
              <a:ext uri="{FF2B5EF4-FFF2-40B4-BE49-F238E27FC236}">
                <a16:creationId xmlns:a16="http://schemas.microsoft.com/office/drawing/2014/main" id="{869CCA83-A153-433B-B5F5-C74F8B855FAC}"/>
              </a:ext>
            </a:extLst>
          </p:cNvPr>
          <p:cNvSpPr txBox="1">
            <a:spLocks noChangeArrowheads="1"/>
          </p:cNvSpPr>
          <p:nvPr/>
        </p:nvSpPr>
        <p:spPr bwMode="auto">
          <a:xfrm>
            <a:off x="6477000" y="583565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latin typeface="Arial" panose="020B0604020202020204" pitchFamily="34" charset="0"/>
              </a:rPr>
              <a:t>G</a:t>
            </a:r>
            <a:r>
              <a:rPr lang="en-US" altLang="zh-CN" sz="1800" baseline="-25000">
                <a:latin typeface="Arial" panose="020B0604020202020204" pitchFamily="34" charset="0"/>
              </a:rPr>
              <a:t>2</a:t>
            </a:r>
          </a:p>
        </p:txBody>
      </p:sp>
      <p:sp>
        <p:nvSpPr>
          <p:cNvPr id="92178" name="Text Box 18">
            <a:extLst>
              <a:ext uri="{FF2B5EF4-FFF2-40B4-BE49-F238E27FC236}">
                <a16:creationId xmlns:a16="http://schemas.microsoft.com/office/drawing/2014/main" id="{9EA5502D-18BB-4751-B577-5B24DF2B5755}"/>
              </a:ext>
            </a:extLst>
          </p:cNvPr>
          <p:cNvSpPr txBox="1">
            <a:spLocks noChangeArrowheads="1"/>
          </p:cNvSpPr>
          <p:nvPr/>
        </p:nvSpPr>
        <p:spPr bwMode="auto">
          <a:xfrm>
            <a:off x="7772400" y="541020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008000"/>
                </a:solidFill>
                <a:latin typeface="Arial" panose="020B0604020202020204" pitchFamily="34" charset="0"/>
              </a:rPr>
              <a:t>G</a:t>
            </a:r>
            <a:r>
              <a:rPr lang="en-US" altLang="zh-CN" sz="1800" baseline="-25000">
                <a:solidFill>
                  <a:srgbClr val="008000"/>
                </a:solidFill>
                <a:latin typeface="Arial" panose="020B0604020202020204" pitchFamily="34" charset="0"/>
              </a:rPr>
              <a:t>3</a:t>
            </a:r>
          </a:p>
        </p:txBody>
      </p:sp>
      <p:graphicFrame>
        <p:nvGraphicFramePr>
          <p:cNvPr id="92179" name="Object 19">
            <a:extLst>
              <a:ext uri="{FF2B5EF4-FFF2-40B4-BE49-F238E27FC236}">
                <a16:creationId xmlns:a16="http://schemas.microsoft.com/office/drawing/2014/main" id="{C93270C3-F79F-4A06-8629-F017B9C6903F}"/>
              </a:ext>
            </a:extLst>
          </p:cNvPr>
          <p:cNvGraphicFramePr>
            <a:graphicFrameLocks noChangeAspect="1"/>
          </p:cNvGraphicFramePr>
          <p:nvPr/>
        </p:nvGraphicFramePr>
        <p:xfrm>
          <a:off x="1524000" y="4835525"/>
          <a:ext cx="3200400" cy="1565275"/>
        </p:xfrm>
        <a:graphic>
          <a:graphicData uri="http://schemas.openxmlformats.org/presentationml/2006/ole">
            <mc:AlternateContent xmlns:mc="http://schemas.openxmlformats.org/markup-compatibility/2006">
              <mc:Choice xmlns:v="urn:schemas-microsoft-com:vml" Requires="v">
                <p:oleObj spid="_x0000_s24587" name="CorelDRAW" r:id="rId7" imgW="1701800" imgH="825500" progId="CorelDRAW.Graphic.13">
                  <p:embed/>
                </p:oleObj>
              </mc:Choice>
              <mc:Fallback>
                <p:oleObj name="CorelDRAW" r:id="rId7" imgW="1701800" imgH="825500" progId="CorelDRAW.Graphic.13">
                  <p:embed/>
                  <p:pic>
                    <p:nvPicPr>
                      <p:cNvPr id="92179" name="Object 19">
                        <a:extLst>
                          <a:ext uri="{FF2B5EF4-FFF2-40B4-BE49-F238E27FC236}">
                            <a16:creationId xmlns:a16="http://schemas.microsoft.com/office/drawing/2014/main" id="{C93270C3-F79F-4A06-8629-F017B9C690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835525"/>
                        <a:ext cx="3200400" cy="156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454187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4">
            <a:extLst>
              <a:ext uri="{FF2B5EF4-FFF2-40B4-BE49-F238E27FC236}">
                <a16:creationId xmlns:a16="http://schemas.microsoft.com/office/drawing/2014/main" id="{FE074EF1-D0CB-4B50-991F-E7594A52889D}"/>
              </a:ext>
            </a:extLst>
          </p:cNvPr>
          <p:cNvSpPr txBox="1">
            <a:spLocks noChangeArrowheads="1"/>
          </p:cNvSpPr>
          <p:nvPr/>
        </p:nvSpPr>
        <p:spPr bwMode="auto">
          <a:xfrm>
            <a:off x="533400" y="1219200"/>
            <a:ext cx="81597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sz="2000">
                <a:solidFill>
                  <a:srgbClr val="242021"/>
                </a:solidFill>
                <a:latin typeface="Times-Roman"/>
              </a:rPr>
              <a:t>In a certain chemical-processing plant, a liquid chemical is used in a manufacturing process. The chemical is stored in three different tanks. A level sensor in each tank produces a </a:t>
            </a:r>
            <a:r>
              <a:rPr lang="en-US" altLang="zh-CN" sz="2000">
                <a:solidFill>
                  <a:srgbClr val="FF0000"/>
                </a:solidFill>
                <a:latin typeface="Times-Roman"/>
              </a:rPr>
              <a:t>HIGH </a:t>
            </a:r>
            <a:r>
              <a:rPr lang="en-US" altLang="zh-CN" sz="2000">
                <a:solidFill>
                  <a:srgbClr val="242021"/>
                </a:solidFill>
                <a:latin typeface="Times-Roman"/>
              </a:rPr>
              <a:t>voltage when the level of chemical in the tank drops below a specified point. Design a circuit that monitors the chemical level in each tank and indicates </a:t>
            </a:r>
            <a:r>
              <a:rPr lang="en-US" altLang="zh-CN" sz="2000">
                <a:solidFill>
                  <a:srgbClr val="FF0000"/>
                </a:solidFill>
                <a:latin typeface="Times-Roman"/>
              </a:rPr>
              <a:t>when the level in any two of the tanks drops below the specified point</a:t>
            </a:r>
            <a:r>
              <a:rPr lang="en-US" altLang="zh-CN" sz="2000">
                <a:solidFill>
                  <a:srgbClr val="242021"/>
                </a:solidFill>
                <a:latin typeface="Times-Roman"/>
              </a:rPr>
              <a:t>.</a:t>
            </a:r>
            <a:r>
              <a:rPr lang="en-US" altLang="zh-CN" sz="2000"/>
              <a:t> </a:t>
            </a:r>
            <a:br>
              <a:rPr lang="en-US" altLang="zh-CN" sz="2000"/>
            </a:br>
            <a:endParaRPr lang="zh-CN" altLang="en-US" sz="2000"/>
          </a:p>
        </p:txBody>
      </p:sp>
      <p:pic>
        <p:nvPicPr>
          <p:cNvPr id="14339" name="图片 6">
            <a:extLst>
              <a:ext uri="{FF2B5EF4-FFF2-40B4-BE49-F238E27FC236}">
                <a16:creationId xmlns:a16="http://schemas.microsoft.com/office/drawing/2014/main" id="{882FD481-BD72-4A80-ADC4-E03EF07EAB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7350" y="3429000"/>
            <a:ext cx="58293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BFE9CC4D-1A24-450B-9547-6DD7022F1CB1}"/>
              </a:ext>
            </a:extLst>
          </p:cNvPr>
          <p:cNvSpPr>
            <a:spLocks noChangeArrowheads="1"/>
          </p:cNvSpPr>
          <p:nvPr/>
        </p:nvSpPr>
        <p:spPr bwMode="auto">
          <a:xfrm>
            <a:off x="5105400" y="4648200"/>
            <a:ext cx="1219200" cy="14478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14341" name="WordArt 29">
            <a:extLst>
              <a:ext uri="{FF2B5EF4-FFF2-40B4-BE49-F238E27FC236}">
                <a16:creationId xmlns:a16="http://schemas.microsoft.com/office/drawing/2014/main" id="{B1E5A181-2761-4B77-8336-95B0E7306DB4}"/>
              </a:ext>
            </a:extLst>
          </p:cNvPr>
          <p:cNvSpPr>
            <a:spLocks noChangeArrowheads="1" noChangeShapeType="1" noTextEdit="1"/>
          </p:cNvSpPr>
          <p:nvPr/>
        </p:nvSpPr>
        <p:spPr bwMode="auto">
          <a:xfrm>
            <a:off x="609600" y="693738"/>
            <a:ext cx="1219200" cy="449262"/>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ext Box 2">
            <a:extLst>
              <a:ext uri="{FF2B5EF4-FFF2-40B4-BE49-F238E27FC236}">
                <a16:creationId xmlns:a16="http://schemas.microsoft.com/office/drawing/2014/main" id="{F27F866D-E9F5-4FB8-AEA0-D74B544F60FA}"/>
              </a:ext>
            </a:extLst>
          </p:cNvPr>
          <p:cNvSpPr txBox="1">
            <a:spLocks noChangeArrowheads="1"/>
          </p:cNvSpPr>
          <p:nvPr/>
        </p:nvSpPr>
        <p:spPr bwMode="auto">
          <a:xfrm>
            <a:off x="838200" y="1752600"/>
            <a:ext cx="7696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t>When the output of a SOP form is inverted, the circuit is called an AND-OR-Invert circuit. The AOI configuration lends itself to product-of-sums (POS) implementation.</a:t>
            </a:r>
          </a:p>
        </p:txBody>
      </p:sp>
      <p:sp>
        <p:nvSpPr>
          <p:cNvPr id="108549" name="Text Box 5">
            <a:extLst>
              <a:ext uri="{FF2B5EF4-FFF2-40B4-BE49-F238E27FC236}">
                <a16:creationId xmlns:a16="http://schemas.microsoft.com/office/drawing/2014/main" id="{2B62B79B-F260-4CF5-9B74-00E68BE5E8A9}"/>
              </a:ext>
            </a:extLst>
          </p:cNvPr>
          <p:cNvSpPr txBox="1">
            <a:spLocks noChangeArrowheads="1"/>
          </p:cNvSpPr>
          <p:nvPr/>
        </p:nvSpPr>
        <p:spPr bwMode="auto">
          <a:xfrm>
            <a:off x="838200" y="2895600"/>
            <a:ext cx="76962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An example of an AOI implementation is shown. The output  expression can be changed to a POS expression by applying DeMorgan</a:t>
            </a:r>
            <a:r>
              <a:rPr lang="zh-CN" altLang="en-US">
                <a:latin typeface="Arial" panose="020B0604020202020204" pitchFamily="34" charset="0"/>
              </a:rPr>
              <a:t>’</a:t>
            </a:r>
            <a:r>
              <a:rPr lang="en-US" altLang="zh-CN"/>
              <a:t>s theorem twice. </a:t>
            </a:r>
          </a:p>
        </p:txBody>
      </p:sp>
      <p:sp>
        <p:nvSpPr>
          <p:cNvPr id="15364" name="Rectangle 6">
            <a:extLst>
              <a:ext uri="{FF2B5EF4-FFF2-40B4-BE49-F238E27FC236}">
                <a16:creationId xmlns:a16="http://schemas.microsoft.com/office/drawing/2014/main" id="{61A5A809-9CD9-4765-8F2B-ECE233A53CC5}"/>
              </a:ext>
            </a:extLst>
          </p:cNvPr>
          <p:cNvSpPr>
            <a:spLocks noChangeArrowheads="1"/>
          </p:cNvSpPr>
          <p:nvPr/>
        </p:nvSpPr>
        <p:spPr bwMode="auto">
          <a:xfrm>
            <a:off x="914400" y="1143000"/>
            <a:ext cx="3827463"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r>
              <a:rPr lang="en-US" altLang="zh-CN">
                <a:solidFill>
                  <a:srgbClr val="FFFF99"/>
                </a:solidFill>
              </a:rPr>
              <a:t>Combinational Logic Circuits</a:t>
            </a:r>
          </a:p>
        </p:txBody>
      </p:sp>
      <p:sp>
        <p:nvSpPr>
          <p:cNvPr id="108554" name="Text Box 10">
            <a:extLst>
              <a:ext uri="{FF2B5EF4-FFF2-40B4-BE49-F238E27FC236}">
                <a16:creationId xmlns:a16="http://schemas.microsoft.com/office/drawing/2014/main" id="{1A096E2B-EAB7-4DC4-B1FE-46DBDF7B3FA8}"/>
              </a:ext>
            </a:extLst>
          </p:cNvPr>
          <p:cNvSpPr txBox="1">
            <a:spLocks noChangeArrowheads="1"/>
          </p:cNvSpPr>
          <p:nvPr/>
        </p:nvSpPr>
        <p:spPr bwMode="auto">
          <a:xfrm>
            <a:off x="7924800" y="55626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a:solidFill>
                  <a:srgbClr val="008000"/>
                </a:solidFill>
                <a:latin typeface="Arial" panose="020B0604020202020204" pitchFamily="34" charset="0"/>
              </a:rPr>
              <a:t>POS</a:t>
            </a:r>
          </a:p>
        </p:txBody>
      </p:sp>
      <p:graphicFrame>
        <p:nvGraphicFramePr>
          <p:cNvPr id="108574" name="Object 30">
            <a:extLst>
              <a:ext uri="{FF2B5EF4-FFF2-40B4-BE49-F238E27FC236}">
                <a16:creationId xmlns:a16="http://schemas.microsoft.com/office/drawing/2014/main" id="{F8D3ED7C-37B1-4E82-B842-24806618474F}"/>
              </a:ext>
            </a:extLst>
          </p:cNvPr>
          <p:cNvGraphicFramePr>
            <a:graphicFrameLocks noChangeAspect="1"/>
          </p:cNvGraphicFramePr>
          <p:nvPr/>
        </p:nvGraphicFramePr>
        <p:xfrm>
          <a:off x="1295400" y="4267200"/>
          <a:ext cx="6324600" cy="1516063"/>
        </p:xfrm>
        <a:graphic>
          <a:graphicData uri="http://schemas.openxmlformats.org/presentationml/2006/ole">
            <mc:AlternateContent xmlns:mc="http://schemas.openxmlformats.org/markup-compatibility/2006">
              <mc:Choice xmlns:v="urn:schemas-microsoft-com:vml" Requires="v">
                <p:oleObj spid="_x0000_s3086" name="CorelDRAW" r:id="rId4" imgW="3149600" imgH="749300" progId="CorelDRAW.Graphic.13">
                  <p:embed/>
                </p:oleObj>
              </mc:Choice>
              <mc:Fallback>
                <p:oleObj name="CorelDRAW" r:id="rId4" imgW="3149600" imgH="749300" progId="CorelDRAW.Graphic.13">
                  <p:embed/>
                  <p:pic>
                    <p:nvPicPr>
                      <p:cNvPr id="108574" name="Object 30">
                        <a:extLst>
                          <a:ext uri="{FF2B5EF4-FFF2-40B4-BE49-F238E27FC236}">
                            <a16:creationId xmlns:a16="http://schemas.microsoft.com/office/drawing/2014/main" id="{F8D3ED7C-37B1-4E82-B842-2480661847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4267200"/>
                        <a:ext cx="6324600" cy="1516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108576" name="Group 32">
            <a:extLst>
              <a:ext uri="{FF2B5EF4-FFF2-40B4-BE49-F238E27FC236}">
                <a16:creationId xmlns:a16="http://schemas.microsoft.com/office/drawing/2014/main" id="{74E45718-A71D-44A4-A45E-9F7B1E3F70B7}"/>
              </a:ext>
            </a:extLst>
          </p:cNvPr>
          <p:cNvGrpSpPr>
            <a:grpSpLocks/>
          </p:cNvGrpSpPr>
          <p:nvPr/>
        </p:nvGrpSpPr>
        <p:grpSpPr bwMode="auto">
          <a:xfrm>
            <a:off x="2819400" y="5486400"/>
            <a:ext cx="533400" cy="336550"/>
            <a:chOff x="2832" y="3388"/>
            <a:chExt cx="336" cy="212"/>
          </a:xfrm>
        </p:grpSpPr>
        <p:sp>
          <p:nvSpPr>
            <p:cNvPr id="15404" name="Text Box 33">
              <a:extLst>
                <a:ext uri="{FF2B5EF4-FFF2-40B4-BE49-F238E27FC236}">
                  <a16:creationId xmlns:a16="http://schemas.microsoft.com/office/drawing/2014/main" id="{957A1214-4832-46CF-815B-51A6912859F3}"/>
                </a:ext>
              </a:extLst>
            </p:cNvPr>
            <p:cNvSpPr txBox="1">
              <a:spLocks noChangeArrowheads="1"/>
            </p:cNvSpPr>
            <p:nvPr/>
          </p:nvSpPr>
          <p:spPr bwMode="auto">
            <a:xfrm>
              <a:off x="2832" y="3388"/>
              <a:ext cx="3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DE</a:t>
              </a:r>
            </a:p>
          </p:txBody>
        </p:sp>
        <p:sp>
          <p:nvSpPr>
            <p:cNvPr id="15405" name="Line 34">
              <a:extLst>
                <a:ext uri="{FF2B5EF4-FFF2-40B4-BE49-F238E27FC236}">
                  <a16:creationId xmlns:a16="http://schemas.microsoft.com/office/drawing/2014/main" id="{857C2268-9BFE-40B3-8324-57834FC0880D}"/>
                </a:ext>
              </a:extLst>
            </p:cNvPr>
            <p:cNvSpPr>
              <a:spLocks noChangeShapeType="1"/>
            </p:cNvSpPr>
            <p:nvPr/>
          </p:nvSpPr>
          <p:spPr bwMode="auto">
            <a:xfrm>
              <a:off x="2900" y="3424"/>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8579" name="Group 35">
            <a:extLst>
              <a:ext uri="{FF2B5EF4-FFF2-40B4-BE49-F238E27FC236}">
                <a16:creationId xmlns:a16="http://schemas.microsoft.com/office/drawing/2014/main" id="{26449ACE-8093-42EC-8D74-F3DFDA68ECFE}"/>
              </a:ext>
            </a:extLst>
          </p:cNvPr>
          <p:cNvGrpSpPr>
            <a:grpSpLocks/>
          </p:cNvGrpSpPr>
          <p:nvPr/>
        </p:nvGrpSpPr>
        <p:grpSpPr bwMode="auto">
          <a:xfrm>
            <a:off x="2743200" y="4343400"/>
            <a:ext cx="762000" cy="336550"/>
            <a:chOff x="2784" y="2736"/>
            <a:chExt cx="480" cy="212"/>
          </a:xfrm>
        </p:grpSpPr>
        <p:sp>
          <p:nvSpPr>
            <p:cNvPr id="15402" name="Text Box 36">
              <a:extLst>
                <a:ext uri="{FF2B5EF4-FFF2-40B4-BE49-F238E27FC236}">
                  <a16:creationId xmlns:a16="http://schemas.microsoft.com/office/drawing/2014/main" id="{73623249-605A-45BD-9E1E-AFCDE448AC00}"/>
                </a:ext>
              </a:extLst>
            </p:cNvPr>
            <p:cNvSpPr txBox="1">
              <a:spLocks noChangeArrowheads="1"/>
            </p:cNvSpPr>
            <p:nvPr/>
          </p:nvSpPr>
          <p:spPr bwMode="auto">
            <a:xfrm>
              <a:off x="2784" y="2736"/>
              <a:ext cx="48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ABC</a:t>
              </a:r>
            </a:p>
          </p:txBody>
        </p:sp>
        <p:sp>
          <p:nvSpPr>
            <p:cNvPr id="15403" name="Line 37">
              <a:extLst>
                <a:ext uri="{FF2B5EF4-FFF2-40B4-BE49-F238E27FC236}">
                  <a16:creationId xmlns:a16="http://schemas.microsoft.com/office/drawing/2014/main" id="{F8B312C9-9AD3-4DD2-8DF8-411F609076AD}"/>
                </a:ext>
              </a:extLst>
            </p:cNvPr>
            <p:cNvSpPr>
              <a:spLocks noChangeShapeType="1"/>
            </p:cNvSpPr>
            <p:nvPr/>
          </p:nvSpPr>
          <p:spPr bwMode="auto">
            <a:xfrm>
              <a:off x="3020" y="2780"/>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8582" name="Group 38">
            <a:extLst>
              <a:ext uri="{FF2B5EF4-FFF2-40B4-BE49-F238E27FC236}">
                <a16:creationId xmlns:a16="http://schemas.microsoft.com/office/drawing/2014/main" id="{E4B834E4-17B9-44F0-877D-F5AFABF7C6E9}"/>
              </a:ext>
            </a:extLst>
          </p:cNvPr>
          <p:cNvGrpSpPr>
            <a:grpSpLocks/>
          </p:cNvGrpSpPr>
          <p:nvPr/>
        </p:nvGrpSpPr>
        <p:grpSpPr bwMode="auto">
          <a:xfrm>
            <a:off x="990600" y="4191000"/>
            <a:ext cx="304800" cy="1631950"/>
            <a:chOff x="1776" y="2640"/>
            <a:chExt cx="192" cy="1028"/>
          </a:xfrm>
        </p:grpSpPr>
        <p:sp>
          <p:nvSpPr>
            <p:cNvPr id="15395" name="Text Box 39">
              <a:extLst>
                <a:ext uri="{FF2B5EF4-FFF2-40B4-BE49-F238E27FC236}">
                  <a16:creationId xmlns:a16="http://schemas.microsoft.com/office/drawing/2014/main" id="{A099ACE9-7F74-4B5D-86BD-CA0D8D2F7140}"/>
                </a:ext>
              </a:extLst>
            </p:cNvPr>
            <p:cNvSpPr txBox="1">
              <a:spLocks noChangeArrowheads="1"/>
            </p:cNvSpPr>
            <p:nvPr/>
          </p:nvSpPr>
          <p:spPr bwMode="auto">
            <a:xfrm>
              <a:off x="1776" y="264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15396" name="Text Box 40">
              <a:extLst>
                <a:ext uri="{FF2B5EF4-FFF2-40B4-BE49-F238E27FC236}">
                  <a16:creationId xmlns:a16="http://schemas.microsoft.com/office/drawing/2014/main" id="{91B61B71-2CC9-4F65-85D3-2B1289B03CF9}"/>
                </a:ext>
              </a:extLst>
            </p:cNvPr>
            <p:cNvSpPr txBox="1">
              <a:spLocks noChangeArrowheads="1"/>
            </p:cNvSpPr>
            <p:nvPr/>
          </p:nvSpPr>
          <p:spPr bwMode="auto">
            <a:xfrm>
              <a:off x="1776" y="2793"/>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15397" name="Text Box 41">
              <a:extLst>
                <a:ext uri="{FF2B5EF4-FFF2-40B4-BE49-F238E27FC236}">
                  <a16:creationId xmlns:a16="http://schemas.microsoft.com/office/drawing/2014/main" id="{59880A59-47F3-482D-8FD7-12A01E109346}"/>
                </a:ext>
              </a:extLst>
            </p:cNvPr>
            <p:cNvSpPr txBox="1">
              <a:spLocks noChangeArrowheads="1"/>
            </p:cNvSpPr>
            <p:nvPr/>
          </p:nvSpPr>
          <p:spPr bwMode="auto">
            <a:xfrm>
              <a:off x="1776" y="297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C</a:t>
              </a:r>
            </a:p>
          </p:txBody>
        </p:sp>
        <p:sp>
          <p:nvSpPr>
            <p:cNvPr id="15398" name="Line 42">
              <a:extLst>
                <a:ext uri="{FF2B5EF4-FFF2-40B4-BE49-F238E27FC236}">
                  <a16:creationId xmlns:a16="http://schemas.microsoft.com/office/drawing/2014/main" id="{1D18A5D6-460A-4057-9620-92A417BC0133}"/>
                </a:ext>
              </a:extLst>
            </p:cNvPr>
            <p:cNvSpPr>
              <a:spLocks noChangeShapeType="1"/>
            </p:cNvSpPr>
            <p:nvPr/>
          </p:nvSpPr>
          <p:spPr bwMode="auto">
            <a:xfrm>
              <a:off x="1840" y="3016"/>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9" name="Text Box 43">
              <a:extLst>
                <a:ext uri="{FF2B5EF4-FFF2-40B4-BE49-F238E27FC236}">
                  <a16:creationId xmlns:a16="http://schemas.microsoft.com/office/drawing/2014/main" id="{53AFD8EA-2E09-4C14-B3B9-E8E36D21C68D}"/>
                </a:ext>
              </a:extLst>
            </p:cNvPr>
            <p:cNvSpPr txBox="1">
              <a:spLocks noChangeArrowheads="1"/>
            </p:cNvSpPr>
            <p:nvPr/>
          </p:nvSpPr>
          <p:spPr bwMode="auto">
            <a:xfrm>
              <a:off x="1776" y="3456"/>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E</a:t>
              </a:r>
            </a:p>
          </p:txBody>
        </p:sp>
        <p:sp>
          <p:nvSpPr>
            <p:cNvPr id="15400" name="Text Box 44">
              <a:extLst>
                <a:ext uri="{FF2B5EF4-FFF2-40B4-BE49-F238E27FC236}">
                  <a16:creationId xmlns:a16="http://schemas.microsoft.com/office/drawing/2014/main" id="{482583B0-CC80-49CF-A4F6-6608C8A58330}"/>
                </a:ext>
              </a:extLst>
            </p:cNvPr>
            <p:cNvSpPr txBox="1">
              <a:spLocks noChangeArrowheads="1"/>
            </p:cNvSpPr>
            <p:nvPr/>
          </p:nvSpPr>
          <p:spPr bwMode="auto">
            <a:xfrm>
              <a:off x="1776" y="3244"/>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D</a:t>
              </a:r>
            </a:p>
          </p:txBody>
        </p:sp>
        <p:sp>
          <p:nvSpPr>
            <p:cNvPr id="15401" name="Line 45">
              <a:extLst>
                <a:ext uri="{FF2B5EF4-FFF2-40B4-BE49-F238E27FC236}">
                  <a16:creationId xmlns:a16="http://schemas.microsoft.com/office/drawing/2014/main" id="{19D87778-3AD2-4C29-8A6A-8E79AFC36847}"/>
                </a:ext>
              </a:extLst>
            </p:cNvPr>
            <p:cNvSpPr>
              <a:spLocks noChangeShapeType="1"/>
            </p:cNvSpPr>
            <p:nvPr/>
          </p:nvSpPr>
          <p:spPr bwMode="auto">
            <a:xfrm>
              <a:off x="1828" y="3280"/>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8591" name="Group 47">
            <a:extLst>
              <a:ext uri="{FF2B5EF4-FFF2-40B4-BE49-F238E27FC236}">
                <a16:creationId xmlns:a16="http://schemas.microsoft.com/office/drawing/2014/main" id="{7C42E6A9-50C0-491C-BA0E-E6864612328D}"/>
              </a:ext>
            </a:extLst>
          </p:cNvPr>
          <p:cNvGrpSpPr>
            <a:grpSpLocks/>
          </p:cNvGrpSpPr>
          <p:nvPr/>
        </p:nvGrpSpPr>
        <p:grpSpPr bwMode="auto">
          <a:xfrm>
            <a:off x="3810000" y="4692650"/>
            <a:ext cx="1676400" cy="336550"/>
            <a:chOff x="3360" y="2976"/>
            <a:chExt cx="1056" cy="212"/>
          </a:xfrm>
        </p:grpSpPr>
        <p:sp>
          <p:nvSpPr>
            <p:cNvPr id="15391" name="Text Box 48">
              <a:extLst>
                <a:ext uri="{FF2B5EF4-FFF2-40B4-BE49-F238E27FC236}">
                  <a16:creationId xmlns:a16="http://schemas.microsoft.com/office/drawing/2014/main" id="{311B6148-E6BC-408C-9F0B-4E7EAF941BF5}"/>
                </a:ext>
              </a:extLst>
            </p:cNvPr>
            <p:cNvSpPr txBox="1">
              <a:spLocks noChangeArrowheads="1"/>
            </p:cNvSpPr>
            <p:nvPr/>
          </p:nvSpPr>
          <p:spPr bwMode="auto">
            <a:xfrm>
              <a:off x="3360" y="2976"/>
              <a:ext cx="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X = ABC</a:t>
              </a:r>
            </a:p>
          </p:txBody>
        </p:sp>
        <p:sp>
          <p:nvSpPr>
            <p:cNvPr id="15392" name="Text Box 49">
              <a:extLst>
                <a:ext uri="{FF2B5EF4-FFF2-40B4-BE49-F238E27FC236}">
                  <a16:creationId xmlns:a16="http://schemas.microsoft.com/office/drawing/2014/main" id="{C6D8D17C-96D4-4FD2-B4A0-B84F6B561F8F}"/>
                </a:ext>
              </a:extLst>
            </p:cNvPr>
            <p:cNvSpPr txBox="1">
              <a:spLocks noChangeArrowheads="1"/>
            </p:cNvSpPr>
            <p:nvPr/>
          </p:nvSpPr>
          <p:spPr bwMode="auto">
            <a:xfrm>
              <a:off x="3840" y="2976"/>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 + DE</a:t>
              </a:r>
            </a:p>
          </p:txBody>
        </p:sp>
        <p:sp>
          <p:nvSpPr>
            <p:cNvPr id="15393" name="Line 50">
              <a:extLst>
                <a:ext uri="{FF2B5EF4-FFF2-40B4-BE49-F238E27FC236}">
                  <a16:creationId xmlns:a16="http://schemas.microsoft.com/office/drawing/2014/main" id="{702C38D1-E2C9-485C-B2C4-F6E59911454B}"/>
                </a:ext>
              </a:extLst>
            </p:cNvPr>
            <p:cNvSpPr>
              <a:spLocks noChangeShapeType="1"/>
            </p:cNvSpPr>
            <p:nvPr/>
          </p:nvSpPr>
          <p:spPr bwMode="auto">
            <a:xfrm>
              <a:off x="4052" y="3016"/>
              <a:ext cx="96" cy="1"/>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4" name="Line 51">
              <a:extLst>
                <a:ext uri="{FF2B5EF4-FFF2-40B4-BE49-F238E27FC236}">
                  <a16:creationId xmlns:a16="http://schemas.microsoft.com/office/drawing/2014/main" id="{762B008A-341D-44CE-B9DD-752A5DB45A85}"/>
                </a:ext>
              </a:extLst>
            </p:cNvPr>
            <p:cNvSpPr>
              <a:spLocks noChangeShapeType="1"/>
            </p:cNvSpPr>
            <p:nvPr/>
          </p:nvSpPr>
          <p:spPr bwMode="auto">
            <a:xfrm>
              <a:off x="3836" y="3020"/>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8602" name="Group 58">
            <a:extLst>
              <a:ext uri="{FF2B5EF4-FFF2-40B4-BE49-F238E27FC236}">
                <a16:creationId xmlns:a16="http://schemas.microsoft.com/office/drawing/2014/main" id="{801CBABF-F5C1-4087-AEF8-E5A180E4C4ED}"/>
              </a:ext>
            </a:extLst>
          </p:cNvPr>
          <p:cNvGrpSpPr>
            <a:grpSpLocks/>
          </p:cNvGrpSpPr>
          <p:nvPr/>
        </p:nvGrpSpPr>
        <p:grpSpPr bwMode="auto">
          <a:xfrm>
            <a:off x="5791200" y="4692650"/>
            <a:ext cx="1676400" cy="336550"/>
            <a:chOff x="3744" y="2956"/>
            <a:chExt cx="1056" cy="212"/>
          </a:xfrm>
        </p:grpSpPr>
        <p:grpSp>
          <p:nvGrpSpPr>
            <p:cNvPr id="15385" name="Group 52">
              <a:extLst>
                <a:ext uri="{FF2B5EF4-FFF2-40B4-BE49-F238E27FC236}">
                  <a16:creationId xmlns:a16="http://schemas.microsoft.com/office/drawing/2014/main" id="{AE5DC505-161D-41B2-B63C-922EDE72B28A}"/>
                </a:ext>
              </a:extLst>
            </p:cNvPr>
            <p:cNvGrpSpPr>
              <a:grpSpLocks/>
            </p:cNvGrpSpPr>
            <p:nvPr/>
          </p:nvGrpSpPr>
          <p:grpSpPr bwMode="auto">
            <a:xfrm>
              <a:off x="3744" y="2956"/>
              <a:ext cx="1056" cy="212"/>
              <a:chOff x="3360" y="2976"/>
              <a:chExt cx="1056" cy="212"/>
            </a:xfrm>
          </p:grpSpPr>
          <p:sp>
            <p:nvSpPr>
              <p:cNvPr id="15387" name="Text Box 53">
                <a:extLst>
                  <a:ext uri="{FF2B5EF4-FFF2-40B4-BE49-F238E27FC236}">
                    <a16:creationId xmlns:a16="http://schemas.microsoft.com/office/drawing/2014/main" id="{335E6FAD-B99D-4AD3-B5E9-6AC724022151}"/>
                  </a:ext>
                </a:extLst>
              </p:cNvPr>
              <p:cNvSpPr txBox="1">
                <a:spLocks noChangeArrowheads="1"/>
              </p:cNvSpPr>
              <p:nvPr/>
            </p:nvSpPr>
            <p:spPr bwMode="auto">
              <a:xfrm>
                <a:off x="3360" y="2976"/>
                <a:ext cx="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X = ABC</a:t>
                </a:r>
              </a:p>
            </p:txBody>
          </p:sp>
          <p:sp>
            <p:nvSpPr>
              <p:cNvPr id="15388" name="Text Box 54">
                <a:extLst>
                  <a:ext uri="{FF2B5EF4-FFF2-40B4-BE49-F238E27FC236}">
                    <a16:creationId xmlns:a16="http://schemas.microsoft.com/office/drawing/2014/main" id="{117DA188-2D86-4242-B388-21DACE6F3AA8}"/>
                  </a:ext>
                </a:extLst>
              </p:cNvPr>
              <p:cNvSpPr txBox="1">
                <a:spLocks noChangeArrowheads="1"/>
              </p:cNvSpPr>
              <p:nvPr/>
            </p:nvSpPr>
            <p:spPr bwMode="auto">
              <a:xfrm>
                <a:off x="3840" y="2976"/>
                <a:ext cx="57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 + DE</a:t>
                </a:r>
              </a:p>
            </p:txBody>
          </p:sp>
          <p:sp>
            <p:nvSpPr>
              <p:cNvPr id="15389" name="Line 55">
                <a:extLst>
                  <a:ext uri="{FF2B5EF4-FFF2-40B4-BE49-F238E27FC236}">
                    <a16:creationId xmlns:a16="http://schemas.microsoft.com/office/drawing/2014/main" id="{C7634069-0EEF-4E2B-8679-89E1C7869EE6}"/>
                  </a:ext>
                </a:extLst>
              </p:cNvPr>
              <p:cNvSpPr>
                <a:spLocks noChangeShapeType="1"/>
              </p:cNvSpPr>
              <p:nvPr/>
            </p:nvSpPr>
            <p:spPr bwMode="auto">
              <a:xfrm>
                <a:off x="4052" y="3016"/>
                <a:ext cx="96" cy="1"/>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0" name="Line 56">
                <a:extLst>
                  <a:ext uri="{FF2B5EF4-FFF2-40B4-BE49-F238E27FC236}">
                    <a16:creationId xmlns:a16="http://schemas.microsoft.com/office/drawing/2014/main" id="{C60C0F06-812D-41B6-91AE-67B67345B974}"/>
                  </a:ext>
                </a:extLst>
              </p:cNvPr>
              <p:cNvSpPr>
                <a:spLocks noChangeShapeType="1"/>
              </p:cNvSpPr>
              <p:nvPr/>
            </p:nvSpPr>
            <p:spPr bwMode="auto">
              <a:xfrm>
                <a:off x="3836" y="3020"/>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86" name="Line 57">
              <a:extLst>
                <a:ext uri="{FF2B5EF4-FFF2-40B4-BE49-F238E27FC236}">
                  <a16:creationId xmlns:a16="http://schemas.microsoft.com/office/drawing/2014/main" id="{8528EB96-49C2-4A8B-AA41-D88C22DF8BAB}"/>
                </a:ext>
              </a:extLst>
            </p:cNvPr>
            <p:cNvSpPr>
              <a:spLocks noChangeShapeType="1"/>
            </p:cNvSpPr>
            <p:nvPr/>
          </p:nvSpPr>
          <p:spPr bwMode="auto">
            <a:xfrm>
              <a:off x="4041" y="2970"/>
              <a:ext cx="57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8611" name="Group 67">
            <a:extLst>
              <a:ext uri="{FF2B5EF4-FFF2-40B4-BE49-F238E27FC236}">
                <a16:creationId xmlns:a16="http://schemas.microsoft.com/office/drawing/2014/main" id="{27BDF737-31EE-4E86-828B-CFABC73E1442}"/>
              </a:ext>
            </a:extLst>
          </p:cNvPr>
          <p:cNvGrpSpPr>
            <a:grpSpLocks/>
          </p:cNvGrpSpPr>
          <p:nvPr/>
        </p:nvGrpSpPr>
        <p:grpSpPr bwMode="auto">
          <a:xfrm>
            <a:off x="5791200" y="5562600"/>
            <a:ext cx="2590800" cy="336550"/>
            <a:chOff x="3744" y="3408"/>
            <a:chExt cx="1632" cy="212"/>
          </a:xfrm>
        </p:grpSpPr>
        <p:sp>
          <p:nvSpPr>
            <p:cNvPr id="15381" name="Text Box 61">
              <a:extLst>
                <a:ext uri="{FF2B5EF4-FFF2-40B4-BE49-F238E27FC236}">
                  <a16:creationId xmlns:a16="http://schemas.microsoft.com/office/drawing/2014/main" id="{AF440E11-5473-4480-AFAA-8DF5C3545199}"/>
                </a:ext>
              </a:extLst>
            </p:cNvPr>
            <p:cNvSpPr txBox="1">
              <a:spLocks noChangeArrowheads="1"/>
            </p:cNvSpPr>
            <p:nvPr/>
          </p:nvSpPr>
          <p:spPr bwMode="auto">
            <a:xfrm>
              <a:off x="3744" y="3408"/>
              <a:ext cx="1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X = </a:t>
              </a:r>
              <a:r>
                <a:rPr lang="en-US" altLang="zh-CN" sz="1600">
                  <a:solidFill>
                    <a:srgbClr val="FF0000"/>
                  </a:solidFill>
                  <a:latin typeface="Arial" panose="020B0604020202020204" pitchFamily="34" charset="0"/>
                </a:rPr>
                <a:t>(</a:t>
              </a:r>
              <a:r>
                <a:rPr lang="en-US" altLang="zh-CN" sz="1600" i="1">
                  <a:solidFill>
                    <a:srgbClr val="FF0000"/>
                  </a:solidFill>
                  <a:latin typeface="Arial" panose="020B0604020202020204" pitchFamily="34" charset="0"/>
                </a:rPr>
                <a:t>A + B + C</a:t>
              </a:r>
              <a:r>
                <a:rPr lang="en-US" altLang="zh-CN" sz="1600">
                  <a:solidFill>
                    <a:srgbClr val="FF0000"/>
                  </a:solidFill>
                  <a:latin typeface="Arial" panose="020B0604020202020204" pitchFamily="34" charset="0"/>
                </a:rPr>
                <a:t>)(</a:t>
              </a:r>
              <a:r>
                <a:rPr lang="en-US" altLang="zh-CN" sz="1600" i="1">
                  <a:solidFill>
                    <a:srgbClr val="FF0000"/>
                  </a:solidFill>
                  <a:latin typeface="Arial" panose="020B0604020202020204" pitchFamily="34" charset="0"/>
                </a:rPr>
                <a:t>D + E</a:t>
              </a:r>
              <a:r>
                <a:rPr lang="en-US" altLang="zh-CN" sz="1600">
                  <a:solidFill>
                    <a:srgbClr val="FF0000"/>
                  </a:solidFill>
                  <a:latin typeface="Arial" panose="020B0604020202020204" pitchFamily="34" charset="0"/>
                </a:rPr>
                <a:t>)</a:t>
              </a:r>
              <a:endParaRPr lang="en-US" altLang="zh-CN" sz="1600" i="1">
                <a:solidFill>
                  <a:srgbClr val="FF0000"/>
                </a:solidFill>
                <a:latin typeface="Arial" panose="020B0604020202020204" pitchFamily="34" charset="0"/>
              </a:endParaRPr>
            </a:p>
          </p:txBody>
        </p:sp>
        <p:sp>
          <p:nvSpPr>
            <p:cNvPr id="15382" name="Line 63">
              <a:extLst>
                <a:ext uri="{FF2B5EF4-FFF2-40B4-BE49-F238E27FC236}">
                  <a16:creationId xmlns:a16="http://schemas.microsoft.com/office/drawing/2014/main" id="{AB9CFC08-2146-4AF4-9623-248F16229A15}"/>
                </a:ext>
              </a:extLst>
            </p:cNvPr>
            <p:cNvSpPr>
              <a:spLocks noChangeShapeType="1"/>
            </p:cNvSpPr>
            <p:nvPr/>
          </p:nvSpPr>
          <p:spPr bwMode="auto">
            <a:xfrm>
              <a:off x="4310" y="3443"/>
              <a:ext cx="96" cy="1"/>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3" name="Line 64">
              <a:extLst>
                <a:ext uri="{FF2B5EF4-FFF2-40B4-BE49-F238E27FC236}">
                  <a16:creationId xmlns:a16="http://schemas.microsoft.com/office/drawing/2014/main" id="{AA39B15B-B5AC-45B0-923E-30833494E30F}"/>
                </a:ext>
              </a:extLst>
            </p:cNvPr>
            <p:cNvSpPr>
              <a:spLocks noChangeShapeType="1"/>
            </p:cNvSpPr>
            <p:nvPr/>
          </p:nvSpPr>
          <p:spPr bwMode="auto">
            <a:xfrm>
              <a:off x="4085" y="3443"/>
              <a:ext cx="9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4" name="Line 66">
              <a:extLst>
                <a:ext uri="{FF2B5EF4-FFF2-40B4-BE49-F238E27FC236}">
                  <a16:creationId xmlns:a16="http://schemas.microsoft.com/office/drawing/2014/main" id="{1162BFCD-9A9B-48D4-8ABA-37E9000D2975}"/>
                </a:ext>
              </a:extLst>
            </p:cNvPr>
            <p:cNvSpPr>
              <a:spLocks noChangeShapeType="1"/>
            </p:cNvSpPr>
            <p:nvPr/>
          </p:nvSpPr>
          <p:spPr bwMode="auto">
            <a:xfrm>
              <a:off x="4953" y="3443"/>
              <a:ext cx="96" cy="1"/>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8619" name="Group 75">
            <a:extLst>
              <a:ext uri="{FF2B5EF4-FFF2-40B4-BE49-F238E27FC236}">
                <a16:creationId xmlns:a16="http://schemas.microsoft.com/office/drawing/2014/main" id="{693935F4-499F-4253-A661-FD0A01527323}"/>
              </a:ext>
            </a:extLst>
          </p:cNvPr>
          <p:cNvGrpSpPr>
            <a:grpSpLocks/>
          </p:cNvGrpSpPr>
          <p:nvPr/>
        </p:nvGrpSpPr>
        <p:grpSpPr bwMode="auto">
          <a:xfrm>
            <a:off x="5791200" y="5181600"/>
            <a:ext cx="1600200" cy="336550"/>
            <a:chOff x="3744" y="3264"/>
            <a:chExt cx="1008" cy="212"/>
          </a:xfrm>
        </p:grpSpPr>
        <p:sp>
          <p:nvSpPr>
            <p:cNvPr id="15376" name="Text Box 69">
              <a:extLst>
                <a:ext uri="{FF2B5EF4-FFF2-40B4-BE49-F238E27FC236}">
                  <a16:creationId xmlns:a16="http://schemas.microsoft.com/office/drawing/2014/main" id="{130834E0-C048-4D40-86BD-7E590F369D10}"/>
                </a:ext>
              </a:extLst>
            </p:cNvPr>
            <p:cNvSpPr txBox="1">
              <a:spLocks noChangeArrowheads="1"/>
            </p:cNvSpPr>
            <p:nvPr/>
          </p:nvSpPr>
          <p:spPr bwMode="auto">
            <a:xfrm>
              <a:off x="3744" y="3264"/>
              <a:ext cx="10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X = </a:t>
              </a:r>
              <a:r>
                <a:rPr lang="en-US" altLang="zh-CN" sz="1600">
                  <a:solidFill>
                    <a:srgbClr val="FF0000"/>
                  </a:solidFill>
                  <a:latin typeface="Arial" panose="020B0604020202020204" pitchFamily="34" charset="0"/>
                </a:rPr>
                <a:t>(</a:t>
              </a:r>
              <a:r>
                <a:rPr lang="en-US" altLang="zh-CN" sz="1600" i="1">
                  <a:solidFill>
                    <a:srgbClr val="FF0000"/>
                  </a:solidFill>
                  <a:latin typeface="Arial" panose="020B0604020202020204" pitchFamily="34" charset="0"/>
                </a:rPr>
                <a:t>ABC</a:t>
              </a:r>
              <a:r>
                <a:rPr lang="en-US" altLang="zh-CN" sz="1600">
                  <a:solidFill>
                    <a:srgbClr val="FF0000"/>
                  </a:solidFill>
                  <a:latin typeface="Arial" panose="020B0604020202020204" pitchFamily="34" charset="0"/>
                </a:rPr>
                <a:t>)(</a:t>
              </a:r>
              <a:r>
                <a:rPr lang="en-US" altLang="zh-CN" sz="1600" i="1">
                  <a:solidFill>
                    <a:srgbClr val="FF0000"/>
                  </a:solidFill>
                  <a:latin typeface="Arial" panose="020B0604020202020204" pitchFamily="34" charset="0"/>
                </a:rPr>
                <a:t>DE</a:t>
              </a:r>
              <a:r>
                <a:rPr lang="en-US" altLang="zh-CN" sz="1600">
                  <a:solidFill>
                    <a:srgbClr val="FF0000"/>
                  </a:solidFill>
                  <a:latin typeface="Arial" panose="020B0604020202020204" pitchFamily="34" charset="0"/>
                </a:rPr>
                <a:t>)</a:t>
              </a:r>
              <a:endParaRPr lang="en-US" altLang="zh-CN" sz="1600" i="1">
                <a:solidFill>
                  <a:srgbClr val="FF0000"/>
                </a:solidFill>
                <a:latin typeface="Arial" panose="020B0604020202020204" pitchFamily="34" charset="0"/>
              </a:endParaRPr>
            </a:p>
          </p:txBody>
        </p:sp>
        <p:sp>
          <p:nvSpPr>
            <p:cNvPr id="15377" name="Line 70">
              <a:extLst>
                <a:ext uri="{FF2B5EF4-FFF2-40B4-BE49-F238E27FC236}">
                  <a16:creationId xmlns:a16="http://schemas.microsoft.com/office/drawing/2014/main" id="{E1F56474-230D-45C6-AC0B-32A38A96461B}"/>
                </a:ext>
              </a:extLst>
            </p:cNvPr>
            <p:cNvSpPr>
              <a:spLocks noChangeShapeType="1"/>
            </p:cNvSpPr>
            <p:nvPr/>
          </p:nvSpPr>
          <p:spPr bwMode="auto">
            <a:xfrm>
              <a:off x="4238" y="3299"/>
              <a:ext cx="96" cy="1"/>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8" name="Line 72">
              <a:extLst>
                <a:ext uri="{FF2B5EF4-FFF2-40B4-BE49-F238E27FC236}">
                  <a16:creationId xmlns:a16="http://schemas.microsoft.com/office/drawing/2014/main" id="{7CDBCFBA-4C4B-48A5-81EA-BDFF91D6C012}"/>
                </a:ext>
              </a:extLst>
            </p:cNvPr>
            <p:cNvSpPr>
              <a:spLocks noChangeShapeType="1"/>
            </p:cNvSpPr>
            <p:nvPr/>
          </p:nvSpPr>
          <p:spPr bwMode="auto">
            <a:xfrm>
              <a:off x="4429" y="3307"/>
              <a:ext cx="96" cy="1"/>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9" name="Line 73">
              <a:extLst>
                <a:ext uri="{FF2B5EF4-FFF2-40B4-BE49-F238E27FC236}">
                  <a16:creationId xmlns:a16="http://schemas.microsoft.com/office/drawing/2014/main" id="{422350EA-795B-48B1-8744-546BD77D0717}"/>
                </a:ext>
              </a:extLst>
            </p:cNvPr>
            <p:cNvSpPr>
              <a:spLocks noChangeShapeType="1"/>
            </p:cNvSpPr>
            <p:nvPr/>
          </p:nvSpPr>
          <p:spPr bwMode="auto">
            <a:xfrm>
              <a:off x="4080" y="3264"/>
              <a:ext cx="256"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0" name="Line 74">
              <a:extLst>
                <a:ext uri="{FF2B5EF4-FFF2-40B4-BE49-F238E27FC236}">
                  <a16:creationId xmlns:a16="http://schemas.microsoft.com/office/drawing/2014/main" id="{F49542BC-036C-4ECB-A6A6-9A7DFC55EB9A}"/>
                </a:ext>
              </a:extLst>
            </p:cNvPr>
            <p:cNvSpPr>
              <a:spLocks noChangeShapeType="1"/>
            </p:cNvSpPr>
            <p:nvPr/>
          </p:nvSpPr>
          <p:spPr bwMode="auto">
            <a:xfrm>
              <a:off x="4416" y="3264"/>
              <a:ext cx="192"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08620" name="Text Box 76">
            <a:extLst>
              <a:ext uri="{FF2B5EF4-FFF2-40B4-BE49-F238E27FC236}">
                <a16:creationId xmlns:a16="http://schemas.microsoft.com/office/drawing/2014/main" id="{286447B7-AFF4-49BA-A51F-F42D2A38C916}"/>
              </a:ext>
            </a:extLst>
          </p:cNvPr>
          <p:cNvSpPr txBox="1">
            <a:spLocks noChangeArrowheads="1"/>
          </p:cNvSpPr>
          <p:nvPr/>
        </p:nvSpPr>
        <p:spPr bwMode="auto">
          <a:xfrm>
            <a:off x="7315200" y="46926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a:solidFill>
                  <a:srgbClr val="008000"/>
                </a:solidFill>
                <a:latin typeface="Arial" panose="020B0604020202020204" pitchFamily="34" charset="0"/>
              </a:rPr>
              <a:t>AOI</a:t>
            </a:r>
          </a:p>
        </p:txBody>
      </p:sp>
      <p:sp>
        <p:nvSpPr>
          <p:cNvPr id="108621" name="Text Box 77">
            <a:extLst>
              <a:ext uri="{FF2B5EF4-FFF2-40B4-BE49-F238E27FC236}">
                <a16:creationId xmlns:a16="http://schemas.microsoft.com/office/drawing/2014/main" id="{0407CA02-6D13-45CA-A1A5-F3599334C442}"/>
              </a:ext>
            </a:extLst>
          </p:cNvPr>
          <p:cNvSpPr txBox="1">
            <a:spLocks noChangeArrowheads="1"/>
          </p:cNvSpPr>
          <p:nvPr/>
        </p:nvSpPr>
        <p:spPr bwMode="auto">
          <a:xfrm>
            <a:off x="7315200" y="5149850"/>
            <a:ext cx="1219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a:solidFill>
                  <a:srgbClr val="008000"/>
                </a:solidFill>
                <a:latin typeface="Arial" panose="020B0604020202020204" pitchFamily="34" charset="0"/>
              </a:rPr>
              <a:t>DeMorgan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9"/>
                                        </p:tgtEl>
                                        <p:attrNameLst>
                                          <p:attrName>style.visibility</p:attrName>
                                        </p:attrNameLst>
                                      </p:cBhvr>
                                      <p:to>
                                        <p:strVal val="visible"/>
                                      </p:to>
                                    </p:set>
                                    <p:anim calcmode="lin" valueType="num">
                                      <p:cBhvr additive="base">
                                        <p:cTn id="7" dur="500" fill="hold"/>
                                        <p:tgtEl>
                                          <p:spTgt spid="108549"/>
                                        </p:tgtEl>
                                        <p:attrNameLst>
                                          <p:attrName>ppt_x</p:attrName>
                                        </p:attrNameLst>
                                      </p:cBhvr>
                                      <p:tavLst>
                                        <p:tav tm="0">
                                          <p:val>
                                            <p:strVal val="0-#ppt_w/2"/>
                                          </p:val>
                                        </p:tav>
                                        <p:tav tm="100000">
                                          <p:val>
                                            <p:strVal val="#ppt_x"/>
                                          </p:val>
                                        </p:tav>
                                      </p:tavLst>
                                    </p:anim>
                                    <p:anim calcmode="lin" valueType="num">
                                      <p:cBhvr additive="base">
                                        <p:cTn id="8" dur="500" fill="hold"/>
                                        <p:tgtEl>
                                          <p:spTgt spid="10854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37" presetClass="entr" presetSubtype="0" fill="hold" nodeType="afterEffect">
                                  <p:stCondLst>
                                    <p:cond delay="0"/>
                                  </p:stCondLst>
                                  <p:childTnLst>
                                    <p:set>
                                      <p:cBhvr>
                                        <p:cTn id="11" dur="1" fill="hold">
                                          <p:stCondLst>
                                            <p:cond delay="0"/>
                                          </p:stCondLst>
                                        </p:cTn>
                                        <p:tgtEl>
                                          <p:spTgt spid="108574"/>
                                        </p:tgtEl>
                                        <p:attrNameLst>
                                          <p:attrName>style.visibility</p:attrName>
                                        </p:attrNameLst>
                                      </p:cBhvr>
                                      <p:to>
                                        <p:strVal val="visible"/>
                                      </p:to>
                                    </p:set>
                                    <p:animEffect transition="in" filter="fade">
                                      <p:cBhvr>
                                        <p:cTn id="12" dur="1000"/>
                                        <p:tgtEl>
                                          <p:spTgt spid="108574"/>
                                        </p:tgtEl>
                                      </p:cBhvr>
                                    </p:animEffect>
                                    <p:anim calcmode="lin" valueType="num">
                                      <p:cBhvr>
                                        <p:cTn id="13" dur="1000" fill="hold"/>
                                        <p:tgtEl>
                                          <p:spTgt spid="108574"/>
                                        </p:tgtEl>
                                        <p:attrNameLst>
                                          <p:attrName>ppt_x</p:attrName>
                                        </p:attrNameLst>
                                      </p:cBhvr>
                                      <p:tavLst>
                                        <p:tav tm="0">
                                          <p:val>
                                            <p:strVal val="#ppt_x"/>
                                          </p:val>
                                        </p:tav>
                                        <p:tav tm="100000">
                                          <p:val>
                                            <p:strVal val="#ppt_x"/>
                                          </p:val>
                                        </p:tav>
                                      </p:tavLst>
                                    </p:anim>
                                    <p:anim calcmode="lin" valueType="num">
                                      <p:cBhvr>
                                        <p:cTn id="14" dur="900" decel="100000" fill="hold"/>
                                        <p:tgtEl>
                                          <p:spTgt spid="108574"/>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108574"/>
                                        </p:tgtEl>
                                        <p:attrNameLst>
                                          <p:attrName>ppt_y</p:attrName>
                                        </p:attrNameLst>
                                      </p:cBhvr>
                                      <p:tavLst>
                                        <p:tav tm="0">
                                          <p:val>
                                            <p:strVal val="#ppt_y-.03"/>
                                          </p:val>
                                        </p:tav>
                                        <p:tav tm="100000">
                                          <p:val>
                                            <p:strVal val="#ppt_y"/>
                                          </p:val>
                                        </p:tav>
                                      </p:tavLst>
                                    </p:anim>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8582"/>
                                        </p:tgtEl>
                                        <p:attrNameLst>
                                          <p:attrName>style.visibility</p:attrName>
                                        </p:attrNameLst>
                                      </p:cBhvr>
                                      <p:to>
                                        <p:strVal val="visible"/>
                                      </p:to>
                                    </p:set>
                                    <p:animEffect transition="in" filter="wipe(up)">
                                      <p:cBhvr>
                                        <p:cTn id="19" dur="500"/>
                                        <p:tgtEl>
                                          <p:spTgt spid="108582"/>
                                        </p:tgtEl>
                                      </p:cBhvr>
                                    </p:animEffect>
                                  </p:childTnLst>
                                </p:cTn>
                              </p:par>
                              <p:par>
                                <p:cTn id="20" presetID="15" presetClass="entr" presetSubtype="0" fill="hold" nodeType="withEffect">
                                  <p:stCondLst>
                                    <p:cond delay="0"/>
                                  </p:stCondLst>
                                  <p:childTnLst>
                                    <p:set>
                                      <p:cBhvr>
                                        <p:cTn id="21" dur="1" fill="hold">
                                          <p:stCondLst>
                                            <p:cond delay="0"/>
                                          </p:stCondLst>
                                        </p:cTn>
                                        <p:tgtEl>
                                          <p:spTgt spid="108579"/>
                                        </p:tgtEl>
                                        <p:attrNameLst>
                                          <p:attrName>style.visibility</p:attrName>
                                        </p:attrNameLst>
                                      </p:cBhvr>
                                      <p:to>
                                        <p:strVal val="visible"/>
                                      </p:to>
                                    </p:set>
                                    <p:anim calcmode="lin" valueType="num">
                                      <p:cBhvr>
                                        <p:cTn id="22" dur="1000" fill="hold"/>
                                        <p:tgtEl>
                                          <p:spTgt spid="108579"/>
                                        </p:tgtEl>
                                        <p:attrNameLst>
                                          <p:attrName>ppt_w</p:attrName>
                                        </p:attrNameLst>
                                      </p:cBhvr>
                                      <p:tavLst>
                                        <p:tav tm="0">
                                          <p:val>
                                            <p:fltVal val="0"/>
                                          </p:val>
                                        </p:tav>
                                        <p:tav tm="100000">
                                          <p:val>
                                            <p:strVal val="#ppt_w"/>
                                          </p:val>
                                        </p:tav>
                                      </p:tavLst>
                                    </p:anim>
                                    <p:anim calcmode="lin" valueType="num">
                                      <p:cBhvr>
                                        <p:cTn id="23" dur="1000" fill="hold"/>
                                        <p:tgtEl>
                                          <p:spTgt spid="108579"/>
                                        </p:tgtEl>
                                        <p:attrNameLst>
                                          <p:attrName>ppt_h</p:attrName>
                                        </p:attrNameLst>
                                      </p:cBhvr>
                                      <p:tavLst>
                                        <p:tav tm="0">
                                          <p:val>
                                            <p:fltVal val="0"/>
                                          </p:val>
                                        </p:tav>
                                        <p:tav tm="100000">
                                          <p:val>
                                            <p:strVal val="#ppt_h"/>
                                          </p:val>
                                        </p:tav>
                                      </p:tavLst>
                                    </p:anim>
                                    <p:anim calcmode="lin" valueType="num">
                                      <p:cBhvr>
                                        <p:cTn id="24" dur="1000" fill="hold"/>
                                        <p:tgtEl>
                                          <p:spTgt spid="108579"/>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108579"/>
                                        </p:tgtEl>
                                        <p:attrNameLst>
                                          <p:attrName>ppt_y</p:attrName>
                                        </p:attrNameLst>
                                      </p:cBhvr>
                                      <p:tavLst>
                                        <p:tav tm="0" fmla="#ppt_y+(sin(-2*pi*(1-$))*-#ppt_x+cos(-2*pi*(1-$))*(1-#ppt_y))*(1-$)">
                                          <p:val>
                                            <p:fltVal val="0"/>
                                          </p:val>
                                        </p:tav>
                                        <p:tav tm="100000">
                                          <p:val>
                                            <p:fltVal val="1"/>
                                          </p:val>
                                        </p:tav>
                                      </p:tavLst>
                                    </p:anim>
                                  </p:childTnLst>
                                </p:cTn>
                              </p:par>
                              <p:par>
                                <p:cTn id="26" presetID="15" presetClass="entr" presetSubtype="0" fill="hold" nodeType="withEffect">
                                  <p:stCondLst>
                                    <p:cond delay="0"/>
                                  </p:stCondLst>
                                  <p:childTnLst>
                                    <p:set>
                                      <p:cBhvr>
                                        <p:cTn id="27" dur="1" fill="hold">
                                          <p:stCondLst>
                                            <p:cond delay="0"/>
                                          </p:stCondLst>
                                        </p:cTn>
                                        <p:tgtEl>
                                          <p:spTgt spid="108576"/>
                                        </p:tgtEl>
                                        <p:attrNameLst>
                                          <p:attrName>style.visibility</p:attrName>
                                        </p:attrNameLst>
                                      </p:cBhvr>
                                      <p:to>
                                        <p:strVal val="visible"/>
                                      </p:to>
                                    </p:set>
                                    <p:anim calcmode="lin" valueType="num">
                                      <p:cBhvr>
                                        <p:cTn id="28" dur="1000" fill="hold"/>
                                        <p:tgtEl>
                                          <p:spTgt spid="108576"/>
                                        </p:tgtEl>
                                        <p:attrNameLst>
                                          <p:attrName>ppt_w</p:attrName>
                                        </p:attrNameLst>
                                      </p:cBhvr>
                                      <p:tavLst>
                                        <p:tav tm="0">
                                          <p:val>
                                            <p:fltVal val="0"/>
                                          </p:val>
                                        </p:tav>
                                        <p:tav tm="100000">
                                          <p:val>
                                            <p:strVal val="#ppt_w"/>
                                          </p:val>
                                        </p:tav>
                                      </p:tavLst>
                                    </p:anim>
                                    <p:anim calcmode="lin" valueType="num">
                                      <p:cBhvr>
                                        <p:cTn id="29" dur="1000" fill="hold"/>
                                        <p:tgtEl>
                                          <p:spTgt spid="108576"/>
                                        </p:tgtEl>
                                        <p:attrNameLst>
                                          <p:attrName>ppt_h</p:attrName>
                                        </p:attrNameLst>
                                      </p:cBhvr>
                                      <p:tavLst>
                                        <p:tav tm="0">
                                          <p:val>
                                            <p:fltVal val="0"/>
                                          </p:val>
                                        </p:tav>
                                        <p:tav tm="100000">
                                          <p:val>
                                            <p:strVal val="#ppt_h"/>
                                          </p:val>
                                        </p:tav>
                                      </p:tavLst>
                                    </p:anim>
                                    <p:anim calcmode="lin" valueType="num">
                                      <p:cBhvr>
                                        <p:cTn id="30" dur="1000" fill="hold"/>
                                        <p:tgtEl>
                                          <p:spTgt spid="108576"/>
                                        </p:tgtEl>
                                        <p:attrNameLst>
                                          <p:attrName>ppt_x</p:attrName>
                                        </p:attrNameLst>
                                      </p:cBhvr>
                                      <p:tavLst>
                                        <p:tav tm="0" fmla="#ppt_x+(cos(-2*pi*(1-$))*-#ppt_x-sin(-2*pi*(1-$))*(1-#ppt_y))*(1-$)">
                                          <p:val>
                                            <p:fltVal val="0"/>
                                          </p:val>
                                        </p:tav>
                                        <p:tav tm="100000">
                                          <p:val>
                                            <p:fltVal val="1"/>
                                          </p:val>
                                        </p:tav>
                                      </p:tavLst>
                                    </p:anim>
                                    <p:anim calcmode="lin" valueType="num">
                                      <p:cBhvr>
                                        <p:cTn id="31" dur="1000" fill="hold"/>
                                        <p:tgtEl>
                                          <p:spTgt spid="108576"/>
                                        </p:tgtEl>
                                        <p:attrNameLst>
                                          <p:attrName>ppt_y</p:attrName>
                                        </p:attrNameLst>
                                      </p:cBhvr>
                                      <p:tavLst>
                                        <p:tav tm="0" fmla="#ppt_y+(sin(-2*pi*(1-$))*-#ppt_x+cos(-2*pi*(1-$))*(1-#ppt_y))*(1-$)">
                                          <p:val>
                                            <p:fltVal val="0"/>
                                          </p:val>
                                        </p:tav>
                                        <p:tav tm="100000">
                                          <p:val>
                                            <p:fltVal val="1"/>
                                          </p:val>
                                        </p:tav>
                                      </p:tavLst>
                                    </p:anim>
                                  </p:childTnLst>
                                </p:cTn>
                              </p:par>
                            </p:childTnLst>
                          </p:cTn>
                        </p:par>
                        <p:par>
                          <p:cTn id="32" fill="hold" nodeType="afterGroup">
                            <p:stCondLst>
                              <p:cond delay="2500"/>
                            </p:stCondLst>
                            <p:childTnLst>
                              <p:par>
                                <p:cTn id="33" presetID="22" presetClass="entr" presetSubtype="8" fill="hold" nodeType="afterEffect">
                                  <p:stCondLst>
                                    <p:cond delay="0"/>
                                  </p:stCondLst>
                                  <p:childTnLst>
                                    <p:set>
                                      <p:cBhvr>
                                        <p:cTn id="34" dur="1" fill="hold">
                                          <p:stCondLst>
                                            <p:cond delay="0"/>
                                          </p:stCondLst>
                                        </p:cTn>
                                        <p:tgtEl>
                                          <p:spTgt spid="108591"/>
                                        </p:tgtEl>
                                        <p:attrNameLst>
                                          <p:attrName>style.visibility</p:attrName>
                                        </p:attrNameLst>
                                      </p:cBhvr>
                                      <p:to>
                                        <p:strVal val="visible"/>
                                      </p:to>
                                    </p:set>
                                    <p:animEffect transition="in" filter="wipe(left)">
                                      <p:cBhvr>
                                        <p:cTn id="35" dur="1000"/>
                                        <p:tgtEl>
                                          <p:spTgt spid="10859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08602"/>
                                        </p:tgtEl>
                                        <p:attrNameLst>
                                          <p:attrName>style.visibility</p:attrName>
                                        </p:attrNameLst>
                                      </p:cBhvr>
                                      <p:to>
                                        <p:strVal val="visible"/>
                                      </p:to>
                                    </p:set>
                                    <p:animEffect transition="in" filter="wipe(left)">
                                      <p:cBhvr>
                                        <p:cTn id="40" dur="500"/>
                                        <p:tgtEl>
                                          <p:spTgt spid="108602"/>
                                        </p:tgtEl>
                                      </p:cBhvr>
                                    </p:animEffect>
                                  </p:childTnLst>
                                </p:cTn>
                              </p:par>
                              <p:par>
                                <p:cTn id="41" presetID="15" presetClass="entr" presetSubtype="0" fill="hold" grpId="0" nodeType="withEffect">
                                  <p:stCondLst>
                                    <p:cond delay="0"/>
                                  </p:stCondLst>
                                  <p:childTnLst>
                                    <p:set>
                                      <p:cBhvr>
                                        <p:cTn id="42" dur="1" fill="hold">
                                          <p:stCondLst>
                                            <p:cond delay="0"/>
                                          </p:stCondLst>
                                        </p:cTn>
                                        <p:tgtEl>
                                          <p:spTgt spid="108620"/>
                                        </p:tgtEl>
                                        <p:attrNameLst>
                                          <p:attrName>style.visibility</p:attrName>
                                        </p:attrNameLst>
                                      </p:cBhvr>
                                      <p:to>
                                        <p:strVal val="visible"/>
                                      </p:to>
                                    </p:set>
                                    <p:anim calcmode="lin" valueType="num">
                                      <p:cBhvr>
                                        <p:cTn id="43" dur="1000" fill="hold"/>
                                        <p:tgtEl>
                                          <p:spTgt spid="108620"/>
                                        </p:tgtEl>
                                        <p:attrNameLst>
                                          <p:attrName>ppt_w</p:attrName>
                                        </p:attrNameLst>
                                      </p:cBhvr>
                                      <p:tavLst>
                                        <p:tav tm="0">
                                          <p:val>
                                            <p:fltVal val="0"/>
                                          </p:val>
                                        </p:tav>
                                        <p:tav tm="100000">
                                          <p:val>
                                            <p:strVal val="#ppt_w"/>
                                          </p:val>
                                        </p:tav>
                                      </p:tavLst>
                                    </p:anim>
                                    <p:anim calcmode="lin" valueType="num">
                                      <p:cBhvr>
                                        <p:cTn id="44" dur="1000" fill="hold"/>
                                        <p:tgtEl>
                                          <p:spTgt spid="108620"/>
                                        </p:tgtEl>
                                        <p:attrNameLst>
                                          <p:attrName>ppt_h</p:attrName>
                                        </p:attrNameLst>
                                      </p:cBhvr>
                                      <p:tavLst>
                                        <p:tav tm="0">
                                          <p:val>
                                            <p:fltVal val="0"/>
                                          </p:val>
                                        </p:tav>
                                        <p:tav tm="100000">
                                          <p:val>
                                            <p:strVal val="#ppt_h"/>
                                          </p:val>
                                        </p:tav>
                                      </p:tavLst>
                                    </p:anim>
                                    <p:anim calcmode="lin" valueType="num">
                                      <p:cBhvr>
                                        <p:cTn id="45" dur="1000" fill="hold"/>
                                        <p:tgtEl>
                                          <p:spTgt spid="108620"/>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1086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108619"/>
                                        </p:tgtEl>
                                        <p:attrNameLst>
                                          <p:attrName>style.visibility</p:attrName>
                                        </p:attrNameLst>
                                      </p:cBhvr>
                                      <p:to>
                                        <p:strVal val="visible"/>
                                      </p:to>
                                    </p:set>
                                    <p:animEffect transition="in" filter="wipe(left)">
                                      <p:cBhvr>
                                        <p:cTn id="51" dur="500"/>
                                        <p:tgtEl>
                                          <p:spTgt spid="108619"/>
                                        </p:tgtEl>
                                      </p:cBhvr>
                                    </p:animEffect>
                                  </p:childTnLst>
                                </p:cTn>
                              </p:par>
                              <p:par>
                                <p:cTn id="52" presetID="15" presetClass="entr" presetSubtype="0" fill="hold" grpId="0" nodeType="withEffect">
                                  <p:stCondLst>
                                    <p:cond delay="0"/>
                                  </p:stCondLst>
                                  <p:childTnLst>
                                    <p:set>
                                      <p:cBhvr>
                                        <p:cTn id="53" dur="1" fill="hold">
                                          <p:stCondLst>
                                            <p:cond delay="0"/>
                                          </p:stCondLst>
                                        </p:cTn>
                                        <p:tgtEl>
                                          <p:spTgt spid="108621"/>
                                        </p:tgtEl>
                                        <p:attrNameLst>
                                          <p:attrName>style.visibility</p:attrName>
                                        </p:attrNameLst>
                                      </p:cBhvr>
                                      <p:to>
                                        <p:strVal val="visible"/>
                                      </p:to>
                                    </p:set>
                                    <p:anim calcmode="lin" valueType="num">
                                      <p:cBhvr>
                                        <p:cTn id="54" dur="1000" fill="hold"/>
                                        <p:tgtEl>
                                          <p:spTgt spid="108621"/>
                                        </p:tgtEl>
                                        <p:attrNameLst>
                                          <p:attrName>ppt_w</p:attrName>
                                        </p:attrNameLst>
                                      </p:cBhvr>
                                      <p:tavLst>
                                        <p:tav tm="0">
                                          <p:val>
                                            <p:fltVal val="0"/>
                                          </p:val>
                                        </p:tav>
                                        <p:tav tm="100000">
                                          <p:val>
                                            <p:strVal val="#ppt_w"/>
                                          </p:val>
                                        </p:tav>
                                      </p:tavLst>
                                    </p:anim>
                                    <p:anim calcmode="lin" valueType="num">
                                      <p:cBhvr>
                                        <p:cTn id="55" dur="1000" fill="hold"/>
                                        <p:tgtEl>
                                          <p:spTgt spid="108621"/>
                                        </p:tgtEl>
                                        <p:attrNameLst>
                                          <p:attrName>ppt_h</p:attrName>
                                        </p:attrNameLst>
                                      </p:cBhvr>
                                      <p:tavLst>
                                        <p:tav tm="0">
                                          <p:val>
                                            <p:fltVal val="0"/>
                                          </p:val>
                                        </p:tav>
                                        <p:tav tm="100000">
                                          <p:val>
                                            <p:strVal val="#ppt_h"/>
                                          </p:val>
                                        </p:tav>
                                      </p:tavLst>
                                    </p:anim>
                                    <p:anim calcmode="lin" valueType="num">
                                      <p:cBhvr>
                                        <p:cTn id="56" dur="1000" fill="hold"/>
                                        <p:tgtEl>
                                          <p:spTgt spid="108621"/>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1086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08611"/>
                                        </p:tgtEl>
                                        <p:attrNameLst>
                                          <p:attrName>style.visibility</p:attrName>
                                        </p:attrNameLst>
                                      </p:cBhvr>
                                      <p:to>
                                        <p:strVal val="visible"/>
                                      </p:to>
                                    </p:set>
                                    <p:animEffect transition="in" filter="wipe(left)">
                                      <p:cBhvr>
                                        <p:cTn id="62" dur="500"/>
                                        <p:tgtEl>
                                          <p:spTgt spid="108611"/>
                                        </p:tgtEl>
                                      </p:cBhvr>
                                    </p:animEffect>
                                  </p:childTnLst>
                                </p:cTn>
                              </p:par>
                            </p:childTnLst>
                          </p:cTn>
                        </p:par>
                        <p:par>
                          <p:cTn id="63" fill="hold" nodeType="afterGroup">
                            <p:stCondLst>
                              <p:cond delay="500"/>
                            </p:stCondLst>
                            <p:childTnLst>
                              <p:par>
                                <p:cTn id="64" presetID="15" presetClass="entr" presetSubtype="0" fill="hold" grpId="0" nodeType="afterEffect">
                                  <p:stCondLst>
                                    <p:cond delay="0"/>
                                  </p:stCondLst>
                                  <p:childTnLst>
                                    <p:set>
                                      <p:cBhvr>
                                        <p:cTn id="65" dur="1" fill="hold">
                                          <p:stCondLst>
                                            <p:cond delay="0"/>
                                          </p:stCondLst>
                                        </p:cTn>
                                        <p:tgtEl>
                                          <p:spTgt spid="108554"/>
                                        </p:tgtEl>
                                        <p:attrNameLst>
                                          <p:attrName>style.visibility</p:attrName>
                                        </p:attrNameLst>
                                      </p:cBhvr>
                                      <p:to>
                                        <p:strVal val="visible"/>
                                      </p:to>
                                    </p:set>
                                    <p:anim calcmode="lin" valueType="num">
                                      <p:cBhvr>
                                        <p:cTn id="66" dur="500" fill="hold"/>
                                        <p:tgtEl>
                                          <p:spTgt spid="108554"/>
                                        </p:tgtEl>
                                        <p:attrNameLst>
                                          <p:attrName>ppt_w</p:attrName>
                                        </p:attrNameLst>
                                      </p:cBhvr>
                                      <p:tavLst>
                                        <p:tav tm="0">
                                          <p:val>
                                            <p:fltVal val="0"/>
                                          </p:val>
                                        </p:tav>
                                        <p:tav tm="100000">
                                          <p:val>
                                            <p:strVal val="#ppt_w"/>
                                          </p:val>
                                        </p:tav>
                                      </p:tavLst>
                                    </p:anim>
                                    <p:anim calcmode="lin" valueType="num">
                                      <p:cBhvr>
                                        <p:cTn id="67" dur="500" fill="hold"/>
                                        <p:tgtEl>
                                          <p:spTgt spid="108554"/>
                                        </p:tgtEl>
                                        <p:attrNameLst>
                                          <p:attrName>ppt_h</p:attrName>
                                        </p:attrNameLst>
                                      </p:cBhvr>
                                      <p:tavLst>
                                        <p:tav tm="0">
                                          <p:val>
                                            <p:fltVal val="0"/>
                                          </p:val>
                                        </p:tav>
                                        <p:tav tm="100000">
                                          <p:val>
                                            <p:strVal val="#ppt_h"/>
                                          </p:val>
                                        </p:tav>
                                      </p:tavLst>
                                    </p:anim>
                                    <p:anim calcmode="lin" valueType="num">
                                      <p:cBhvr>
                                        <p:cTn id="68" dur="500" fill="hold"/>
                                        <p:tgtEl>
                                          <p:spTgt spid="108554"/>
                                        </p:tgtEl>
                                        <p:attrNameLst>
                                          <p:attrName>ppt_x</p:attrName>
                                        </p:attrNameLst>
                                      </p:cBhvr>
                                      <p:tavLst>
                                        <p:tav tm="0" fmla="#ppt_x+(cos(-2*pi*(1-$))*-#ppt_x-sin(-2*pi*(1-$))*(1-#ppt_y))*(1-$)">
                                          <p:val>
                                            <p:fltVal val="0"/>
                                          </p:val>
                                        </p:tav>
                                        <p:tav tm="100000">
                                          <p:val>
                                            <p:fltVal val="1"/>
                                          </p:val>
                                        </p:tav>
                                      </p:tavLst>
                                    </p:anim>
                                    <p:anim calcmode="lin" valueType="num">
                                      <p:cBhvr>
                                        <p:cTn id="69" dur="500" fill="hold"/>
                                        <p:tgtEl>
                                          <p:spTgt spid="10855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9" grpId="0"/>
      <p:bldP spid="108554" grpId="0"/>
      <p:bldP spid="108620" grpId="0"/>
      <p:bldP spid="1086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框 4">
            <a:extLst>
              <a:ext uri="{FF2B5EF4-FFF2-40B4-BE49-F238E27FC236}">
                <a16:creationId xmlns:a16="http://schemas.microsoft.com/office/drawing/2014/main" id="{11500E21-AA8E-4B6A-8028-9A9335B80130}"/>
              </a:ext>
            </a:extLst>
          </p:cNvPr>
          <p:cNvSpPr txBox="1">
            <a:spLocks noChangeArrowheads="1"/>
          </p:cNvSpPr>
          <p:nvPr/>
        </p:nvSpPr>
        <p:spPr bwMode="auto">
          <a:xfrm>
            <a:off x="685800" y="1143000"/>
            <a:ext cx="7551738"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r>
              <a:rPr lang="en-US" altLang="zh-CN">
                <a:solidFill>
                  <a:srgbClr val="242021"/>
                </a:solidFill>
                <a:latin typeface="Times-Roman"/>
              </a:rPr>
              <a:t>The sensors in the chemical tanks are being replaced by a new model that </a:t>
            </a:r>
            <a:r>
              <a:rPr lang="en-US" altLang="zh-CN">
                <a:solidFill>
                  <a:srgbClr val="FF0000"/>
                </a:solidFill>
                <a:latin typeface="Times-Roman"/>
              </a:rPr>
              <a:t>produces a LOW voltage instead of a HIGH voltage</a:t>
            </a:r>
            <a:r>
              <a:rPr lang="en-US" altLang="zh-CN">
                <a:solidFill>
                  <a:srgbClr val="242021"/>
                </a:solidFill>
                <a:latin typeface="Times-Roman"/>
              </a:rPr>
              <a:t> when the level of the chemical in the tank drops below a critical point. Modify the circuit to operate with the different input levels and </a:t>
            </a:r>
            <a:r>
              <a:rPr lang="en-US" altLang="zh-CN">
                <a:solidFill>
                  <a:srgbClr val="FF0000"/>
                </a:solidFill>
                <a:latin typeface="Times-Roman"/>
              </a:rPr>
              <a:t>still produce a HIGH output </a:t>
            </a:r>
            <a:r>
              <a:rPr lang="en-US" altLang="zh-CN">
                <a:solidFill>
                  <a:srgbClr val="242021"/>
                </a:solidFill>
                <a:latin typeface="Times-Roman"/>
              </a:rPr>
              <a:t>to activate the indicator when the level in any two of the tanks drops below the critical point. Show the logic diagram</a:t>
            </a:r>
            <a:r>
              <a:rPr lang="en-US" altLang="zh-CN"/>
              <a:t> </a:t>
            </a:r>
            <a:br>
              <a:rPr lang="en-US" altLang="zh-CN"/>
            </a:br>
            <a:endParaRPr lang="zh-CN" altLang="en-US"/>
          </a:p>
        </p:txBody>
      </p:sp>
      <p:pic>
        <p:nvPicPr>
          <p:cNvPr id="17411" name="图片 6">
            <a:extLst>
              <a:ext uri="{FF2B5EF4-FFF2-40B4-BE49-F238E27FC236}">
                <a16:creationId xmlns:a16="http://schemas.microsoft.com/office/drawing/2014/main" id="{54B428D0-68AD-4957-854B-4E7D29CA8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1325" y="3754438"/>
            <a:ext cx="5873750"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a:extLst>
              <a:ext uri="{FF2B5EF4-FFF2-40B4-BE49-F238E27FC236}">
                <a16:creationId xmlns:a16="http://schemas.microsoft.com/office/drawing/2014/main" id="{B767F4B2-5768-46A5-9625-90CC9B32BCC0}"/>
              </a:ext>
            </a:extLst>
          </p:cNvPr>
          <p:cNvSpPr>
            <a:spLocks noChangeArrowheads="1"/>
          </p:cNvSpPr>
          <p:nvPr/>
        </p:nvSpPr>
        <p:spPr bwMode="auto">
          <a:xfrm>
            <a:off x="4419600" y="5029200"/>
            <a:ext cx="2016125" cy="1219200"/>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endParaRPr lang="zh-CN" altLang="en-US"/>
          </a:p>
        </p:txBody>
      </p:sp>
      <p:sp>
        <p:nvSpPr>
          <p:cNvPr id="17413" name="WordArt 29">
            <a:extLst>
              <a:ext uri="{FF2B5EF4-FFF2-40B4-BE49-F238E27FC236}">
                <a16:creationId xmlns:a16="http://schemas.microsoft.com/office/drawing/2014/main" id="{CC77DFF1-36B3-40CF-BBE6-FFE6FA1B37E5}"/>
              </a:ext>
            </a:extLst>
          </p:cNvPr>
          <p:cNvSpPr>
            <a:spLocks noChangeArrowheads="1" noChangeShapeType="1" noTextEdit="1"/>
          </p:cNvSpPr>
          <p:nvPr/>
        </p:nvSpPr>
        <p:spPr bwMode="auto">
          <a:xfrm>
            <a:off x="609600" y="609600"/>
            <a:ext cx="1219200" cy="44926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Example</a:t>
            </a:r>
            <a:endParaRPr lang="zh-CN" altLang="en-US" sz="28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4">
            <a:extLst>
              <a:ext uri="{FF2B5EF4-FFF2-40B4-BE49-F238E27FC236}">
                <a16:creationId xmlns:a16="http://schemas.microsoft.com/office/drawing/2014/main" id="{46CDD538-B916-4D9C-B92A-228109FFBE4C}"/>
              </a:ext>
            </a:extLst>
          </p:cNvPr>
          <p:cNvSpPr txBox="1">
            <a:spLocks noChangeArrowheads="1"/>
          </p:cNvSpPr>
          <p:nvPr/>
        </p:nvSpPr>
        <p:spPr bwMode="auto">
          <a:xfrm>
            <a:off x="838200" y="18288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t>The truth table for an exclusive-OR gate is</a:t>
            </a:r>
          </a:p>
        </p:txBody>
      </p:sp>
      <p:sp>
        <p:nvSpPr>
          <p:cNvPr id="18435" name="Rectangle 8">
            <a:extLst>
              <a:ext uri="{FF2B5EF4-FFF2-40B4-BE49-F238E27FC236}">
                <a16:creationId xmlns:a16="http://schemas.microsoft.com/office/drawing/2014/main" id="{0DFE3767-83F6-4766-9C1F-0CCEAC95AA63}"/>
              </a:ext>
            </a:extLst>
          </p:cNvPr>
          <p:cNvSpPr>
            <a:spLocks noChangeArrowheads="1"/>
          </p:cNvSpPr>
          <p:nvPr/>
        </p:nvSpPr>
        <p:spPr bwMode="auto">
          <a:xfrm>
            <a:off x="914400" y="1143000"/>
            <a:ext cx="2705100"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r>
              <a:rPr lang="en-US" altLang="zh-CN">
                <a:solidFill>
                  <a:srgbClr val="FFFF99"/>
                </a:solidFill>
              </a:rPr>
              <a:t>Exclusive-OR Logic</a:t>
            </a:r>
          </a:p>
        </p:txBody>
      </p:sp>
      <p:graphicFrame>
        <p:nvGraphicFramePr>
          <p:cNvPr id="77843" name="Object 19">
            <a:extLst>
              <a:ext uri="{FF2B5EF4-FFF2-40B4-BE49-F238E27FC236}">
                <a16:creationId xmlns:a16="http://schemas.microsoft.com/office/drawing/2014/main" id="{C0940E32-9BB9-437E-BBD0-D3AF26B28F36}"/>
              </a:ext>
            </a:extLst>
          </p:cNvPr>
          <p:cNvGraphicFramePr>
            <a:graphicFrameLocks noChangeAspect="1"/>
          </p:cNvGraphicFramePr>
          <p:nvPr/>
        </p:nvGraphicFramePr>
        <p:xfrm>
          <a:off x="1371600" y="4114800"/>
          <a:ext cx="2824163" cy="1824038"/>
        </p:xfrm>
        <a:graphic>
          <a:graphicData uri="http://schemas.openxmlformats.org/presentationml/2006/ole">
            <mc:AlternateContent xmlns:mc="http://schemas.openxmlformats.org/markup-compatibility/2006">
              <mc:Choice xmlns:v="urn:schemas-microsoft-com:vml" Requires="v">
                <p:oleObj spid="_x0000_s4134" name="CorelDRAW" r:id="rId4" imgW="1727200" imgH="1104900" progId="CorelDRAW.Graphic.13">
                  <p:embed/>
                </p:oleObj>
              </mc:Choice>
              <mc:Fallback>
                <p:oleObj name="CorelDRAW" r:id="rId4" imgW="1727200" imgH="1104900" progId="CorelDRAW.Graphic.13">
                  <p:embed/>
                  <p:pic>
                    <p:nvPicPr>
                      <p:cNvPr id="77843" name="Object 19">
                        <a:extLst>
                          <a:ext uri="{FF2B5EF4-FFF2-40B4-BE49-F238E27FC236}">
                            <a16:creationId xmlns:a16="http://schemas.microsoft.com/office/drawing/2014/main" id="{C0940E32-9BB9-437E-BBD0-D3AF26B28F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4114800"/>
                        <a:ext cx="2824163" cy="182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7845" name="Text Box 21">
            <a:extLst>
              <a:ext uri="{FF2B5EF4-FFF2-40B4-BE49-F238E27FC236}">
                <a16:creationId xmlns:a16="http://schemas.microsoft.com/office/drawing/2014/main" id="{B8506435-813D-4183-B73D-A80D83136BEF}"/>
              </a:ext>
            </a:extLst>
          </p:cNvPr>
          <p:cNvSpPr txBox="1">
            <a:spLocks noChangeArrowheads="1"/>
          </p:cNvSpPr>
          <p:nvPr/>
        </p:nvSpPr>
        <p:spPr bwMode="auto">
          <a:xfrm>
            <a:off x="1066800" y="4038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77846" name="Text Box 22">
            <a:extLst>
              <a:ext uri="{FF2B5EF4-FFF2-40B4-BE49-F238E27FC236}">
                <a16:creationId xmlns:a16="http://schemas.microsoft.com/office/drawing/2014/main" id="{14BE0B08-88DD-49AD-B86D-F4A3B33899DE}"/>
              </a:ext>
            </a:extLst>
          </p:cNvPr>
          <p:cNvSpPr txBox="1">
            <a:spLocks noChangeArrowheads="1"/>
          </p:cNvSpPr>
          <p:nvPr/>
        </p:nvSpPr>
        <p:spPr bwMode="auto">
          <a:xfrm>
            <a:off x="1066800" y="5715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graphicFrame>
        <p:nvGraphicFramePr>
          <p:cNvPr id="18439" name="Object 29">
            <a:extLst>
              <a:ext uri="{FF2B5EF4-FFF2-40B4-BE49-F238E27FC236}">
                <a16:creationId xmlns:a16="http://schemas.microsoft.com/office/drawing/2014/main" id="{8C47B5C2-AEBA-452D-A12C-530333F8ED61}"/>
              </a:ext>
            </a:extLst>
          </p:cNvPr>
          <p:cNvGraphicFramePr>
            <a:graphicFrameLocks noChangeAspect="1"/>
          </p:cNvGraphicFramePr>
          <p:nvPr/>
        </p:nvGraphicFramePr>
        <p:xfrm>
          <a:off x="6324600" y="1524000"/>
          <a:ext cx="2001838" cy="2057400"/>
        </p:xfrm>
        <a:graphic>
          <a:graphicData uri="http://schemas.openxmlformats.org/presentationml/2006/ole">
            <mc:AlternateContent xmlns:mc="http://schemas.openxmlformats.org/markup-compatibility/2006">
              <mc:Choice xmlns:v="urn:schemas-microsoft-com:vml" Requires="v">
                <p:oleObj spid="_x0000_s4135" name="CorelDRAW" r:id="rId6" imgW="1168400" imgH="1181100" progId="CorelDRAW.Graphic.13">
                  <p:embed/>
                </p:oleObj>
              </mc:Choice>
              <mc:Fallback>
                <p:oleObj name="CorelDRAW" r:id="rId6" imgW="1168400" imgH="1181100" progId="CorelDRAW.Graphic.13">
                  <p:embed/>
                  <p:pic>
                    <p:nvPicPr>
                      <p:cNvPr id="18439" name="Object 29">
                        <a:extLst>
                          <a:ext uri="{FF2B5EF4-FFF2-40B4-BE49-F238E27FC236}">
                            <a16:creationId xmlns:a16="http://schemas.microsoft.com/office/drawing/2014/main" id="{8C47B5C2-AEBA-452D-A12C-530333F8ED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1524000"/>
                        <a:ext cx="200183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8440" name="Text Box 30">
            <a:extLst>
              <a:ext uri="{FF2B5EF4-FFF2-40B4-BE49-F238E27FC236}">
                <a16:creationId xmlns:a16="http://schemas.microsoft.com/office/drawing/2014/main" id="{27D2E4DF-B30F-4A5A-AD6B-E80CA236F2AC}"/>
              </a:ext>
            </a:extLst>
          </p:cNvPr>
          <p:cNvSpPr txBox="1">
            <a:spLocks noChangeArrowheads="1"/>
          </p:cNvSpPr>
          <p:nvPr/>
        </p:nvSpPr>
        <p:spPr bwMode="auto">
          <a:xfrm>
            <a:off x="838200" y="2286000"/>
            <a:ext cx="525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Notice that the output is HIGH whenever </a:t>
            </a:r>
            <a:r>
              <a:rPr lang="en-US" altLang="zh-CN" i="1"/>
              <a:t>A </a:t>
            </a:r>
            <a:r>
              <a:rPr lang="en-US" altLang="zh-CN"/>
              <a:t>and </a:t>
            </a:r>
            <a:r>
              <a:rPr lang="en-US" altLang="zh-CN" i="1"/>
              <a:t>B</a:t>
            </a:r>
            <a:r>
              <a:rPr lang="en-US" altLang="zh-CN"/>
              <a:t> </a:t>
            </a:r>
            <a:r>
              <a:rPr lang="en-US" altLang="zh-CN" u="sng"/>
              <a:t>disagree</a:t>
            </a:r>
            <a:r>
              <a:rPr lang="en-US" altLang="zh-CN"/>
              <a:t>.</a:t>
            </a:r>
          </a:p>
        </p:txBody>
      </p:sp>
      <p:sp>
        <p:nvSpPr>
          <p:cNvPr id="77855" name="Text Box 31">
            <a:extLst>
              <a:ext uri="{FF2B5EF4-FFF2-40B4-BE49-F238E27FC236}">
                <a16:creationId xmlns:a16="http://schemas.microsoft.com/office/drawing/2014/main" id="{A9A0E450-266E-4BD7-8FEF-EF1B86A4B2D4}"/>
              </a:ext>
            </a:extLst>
          </p:cNvPr>
          <p:cNvSpPr txBox="1">
            <a:spLocks noChangeArrowheads="1"/>
          </p:cNvSpPr>
          <p:nvPr/>
        </p:nvSpPr>
        <p:spPr bwMode="auto">
          <a:xfrm>
            <a:off x="838200" y="30480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t>The Boolean expression is</a:t>
            </a:r>
          </a:p>
        </p:txBody>
      </p:sp>
      <p:sp>
        <p:nvSpPr>
          <p:cNvPr id="77857" name="Text Box 33">
            <a:extLst>
              <a:ext uri="{FF2B5EF4-FFF2-40B4-BE49-F238E27FC236}">
                <a16:creationId xmlns:a16="http://schemas.microsoft.com/office/drawing/2014/main" id="{ECC24FEA-28C4-4EA1-86C2-911515FEE3A5}"/>
              </a:ext>
            </a:extLst>
          </p:cNvPr>
          <p:cNvSpPr txBox="1">
            <a:spLocks noChangeArrowheads="1"/>
          </p:cNvSpPr>
          <p:nvPr/>
        </p:nvSpPr>
        <p:spPr bwMode="auto">
          <a:xfrm>
            <a:off x="838200" y="35814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The circuit can be drawn as</a:t>
            </a:r>
          </a:p>
        </p:txBody>
      </p:sp>
      <p:sp>
        <p:nvSpPr>
          <p:cNvPr id="77858" name="Text Box 34">
            <a:extLst>
              <a:ext uri="{FF2B5EF4-FFF2-40B4-BE49-F238E27FC236}">
                <a16:creationId xmlns:a16="http://schemas.microsoft.com/office/drawing/2014/main" id="{61866A98-DB9A-4A66-B6A6-786DADAB5495}"/>
              </a:ext>
            </a:extLst>
          </p:cNvPr>
          <p:cNvSpPr txBox="1">
            <a:spLocks noChangeArrowheads="1"/>
          </p:cNvSpPr>
          <p:nvPr/>
        </p:nvSpPr>
        <p:spPr bwMode="auto">
          <a:xfrm>
            <a:off x="4191000" y="4800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X</a:t>
            </a:r>
          </a:p>
        </p:txBody>
      </p:sp>
      <p:graphicFrame>
        <p:nvGraphicFramePr>
          <p:cNvPr id="77859" name="Object 35">
            <a:extLst>
              <a:ext uri="{FF2B5EF4-FFF2-40B4-BE49-F238E27FC236}">
                <a16:creationId xmlns:a16="http://schemas.microsoft.com/office/drawing/2014/main" id="{D4062159-CE83-4D3D-B0E7-988C8F277FC9}"/>
              </a:ext>
            </a:extLst>
          </p:cNvPr>
          <p:cNvGraphicFramePr>
            <a:graphicFrameLocks noChangeAspect="1"/>
          </p:cNvGraphicFramePr>
          <p:nvPr/>
        </p:nvGraphicFramePr>
        <p:xfrm>
          <a:off x="5105400" y="4800600"/>
          <a:ext cx="2982913" cy="579438"/>
        </p:xfrm>
        <a:graphic>
          <a:graphicData uri="http://schemas.openxmlformats.org/presentationml/2006/ole">
            <mc:AlternateContent xmlns:mc="http://schemas.openxmlformats.org/markup-compatibility/2006">
              <mc:Choice xmlns:v="urn:schemas-microsoft-com:vml" Requires="v">
                <p:oleObj spid="_x0000_s4136" name="CorelDRAW" r:id="rId8" imgW="1739900" imgH="342900" progId="CorelDRAW.Graphic.13">
                  <p:embed/>
                </p:oleObj>
              </mc:Choice>
              <mc:Fallback>
                <p:oleObj name="CorelDRAW" r:id="rId8" imgW="1739900" imgH="342900" progId="CorelDRAW.Graphic.13">
                  <p:embed/>
                  <p:pic>
                    <p:nvPicPr>
                      <p:cNvPr id="77859" name="Object 35">
                        <a:extLst>
                          <a:ext uri="{FF2B5EF4-FFF2-40B4-BE49-F238E27FC236}">
                            <a16:creationId xmlns:a16="http://schemas.microsoft.com/office/drawing/2014/main" id="{D4062159-CE83-4D3D-B0E7-988C8F277F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4800600"/>
                        <a:ext cx="2982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77863" name="Line 39">
            <a:extLst>
              <a:ext uri="{FF2B5EF4-FFF2-40B4-BE49-F238E27FC236}">
                <a16:creationId xmlns:a16="http://schemas.microsoft.com/office/drawing/2014/main" id="{B027818D-B684-442B-B694-9CE4EC4C174D}"/>
              </a:ext>
            </a:extLst>
          </p:cNvPr>
          <p:cNvSpPr>
            <a:spLocks noChangeShapeType="1"/>
          </p:cNvSpPr>
          <p:nvPr/>
        </p:nvSpPr>
        <p:spPr bwMode="auto">
          <a:xfrm>
            <a:off x="4724400" y="3733800"/>
            <a:ext cx="0" cy="2438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4" name="Text Box 40">
            <a:extLst>
              <a:ext uri="{FF2B5EF4-FFF2-40B4-BE49-F238E27FC236}">
                <a16:creationId xmlns:a16="http://schemas.microsoft.com/office/drawing/2014/main" id="{37D98637-D393-442B-BD86-CB3335F0ADE8}"/>
              </a:ext>
            </a:extLst>
          </p:cNvPr>
          <p:cNvSpPr txBox="1">
            <a:spLocks noChangeArrowheads="1"/>
          </p:cNvSpPr>
          <p:nvPr/>
        </p:nvSpPr>
        <p:spPr bwMode="auto">
          <a:xfrm>
            <a:off x="4953000" y="41148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Symbols:</a:t>
            </a:r>
          </a:p>
        </p:txBody>
      </p:sp>
      <p:sp>
        <p:nvSpPr>
          <p:cNvPr id="77865" name="Text Box 41">
            <a:extLst>
              <a:ext uri="{FF2B5EF4-FFF2-40B4-BE49-F238E27FC236}">
                <a16:creationId xmlns:a16="http://schemas.microsoft.com/office/drawing/2014/main" id="{3A82D384-240E-4199-A695-EBCA6A5CD3B9}"/>
              </a:ext>
            </a:extLst>
          </p:cNvPr>
          <p:cNvSpPr txBox="1">
            <a:spLocks noChangeArrowheads="1"/>
          </p:cNvSpPr>
          <p:nvPr/>
        </p:nvSpPr>
        <p:spPr bwMode="auto">
          <a:xfrm>
            <a:off x="4876800" y="5410200"/>
            <a:ext cx="3810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a:t>Distinctive shape          Rectangular outline</a:t>
            </a:r>
          </a:p>
        </p:txBody>
      </p:sp>
      <p:grpSp>
        <p:nvGrpSpPr>
          <p:cNvPr id="77871" name="Group 47">
            <a:extLst>
              <a:ext uri="{FF2B5EF4-FFF2-40B4-BE49-F238E27FC236}">
                <a16:creationId xmlns:a16="http://schemas.microsoft.com/office/drawing/2014/main" id="{2433B0E7-2F44-480A-A000-A7D75D99BEBB}"/>
              </a:ext>
            </a:extLst>
          </p:cNvPr>
          <p:cNvGrpSpPr>
            <a:grpSpLocks/>
          </p:cNvGrpSpPr>
          <p:nvPr/>
        </p:nvGrpSpPr>
        <p:grpSpPr bwMode="auto">
          <a:xfrm>
            <a:off x="4191000" y="3048000"/>
            <a:ext cx="1905000" cy="457200"/>
            <a:chOff x="2640" y="1920"/>
            <a:chExt cx="1200" cy="288"/>
          </a:xfrm>
        </p:grpSpPr>
        <p:sp>
          <p:nvSpPr>
            <p:cNvPr id="18449" name="Text Box 44">
              <a:extLst>
                <a:ext uri="{FF2B5EF4-FFF2-40B4-BE49-F238E27FC236}">
                  <a16:creationId xmlns:a16="http://schemas.microsoft.com/office/drawing/2014/main" id="{1FF0C341-5C1A-44A9-A7CF-5A2E77576716}"/>
                </a:ext>
              </a:extLst>
            </p:cNvPr>
            <p:cNvSpPr txBox="1">
              <a:spLocks noChangeArrowheads="1"/>
            </p:cNvSpPr>
            <p:nvPr/>
          </p:nvSpPr>
          <p:spPr bwMode="auto">
            <a:xfrm>
              <a:off x="2640" y="1920"/>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i="1">
                  <a:solidFill>
                    <a:srgbClr val="FF0000"/>
                  </a:solidFill>
                </a:rPr>
                <a:t>X = AB + AB</a:t>
              </a:r>
            </a:p>
          </p:txBody>
        </p:sp>
        <p:sp>
          <p:nvSpPr>
            <p:cNvPr id="18450" name="Line 45">
              <a:extLst>
                <a:ext uri="{FF2B5EF4-FFF2-40B4-BE49-F238E27FC236}">
                  <a16:creationId xmlns:a16="http://schemas.microsoft.com/office/drawing/2014/main" id="{8051F5C5-E206-4260-ACBF-93EC447E9321}"/>
                </a:ext>
              </a:extLst>
            </p:cNvPr>
            <p:cNvSpPr>
              <a:spLocks noChangeShapeType="1"/>
            </p:cNvSpPr>
            <p:nvPr/>
          </p:nvSpPr>
          <p:spPr bwMode="auto">
            <a:xfrm>
              <a:off x="3072" y="1968"/>
              <a:ext cx="9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1" name="Line 46">
              <a:extLst>
                <a:ext uri="{FF2B5EF4-FFF2-40B4-BE49-F238E27FC236}">
                  <a16:creationId xmlns:a16="http://schemas.microsoft.com/office/drawing/2014/main" id="{33E8CB1C-1E87-4195-BF61-90DA6A9C5385}"/>
                </a:ext>
              </a:extLst>
            </p:cNvPr>
            <p:cNvSpPr>
              <a:spLocks noChangeShapeType="1"/>
            </p:cNvSpPr>
            <p:nvPr/>
          </p:nvSpPr>
          <p:spPr bwMode="auto">
            <a:xfrm>
              <a:off x="3648" y="1968"/>
              <a:ext cx="96"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855"/>
                                        </p:tgtEl>
                                        <p:attrNameLst>
                                          <p:attrName>style.visibility</p:attrName>
                                        </p:attrNameLst>
                                      </p:cBhvr>
                                      <p:to>
                                        <p:strVal val="visible"/>
                                      </p:to>
                                    </p:set>
                                    <p:animEffect transition="in" filter="wipe(left)">
                                      <p:cBhvr>
                                        <p:cTn id="7" dur="500"/>
                                        <p:tgtEl>
                                          <p:spTgt spid="77855"/>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7871"/>
                                        </p:tgtEl>
                                        <p:attrNameLst>
                                          <p:attrName>style.visibility</p:attrName>
                                        </p:attrNameLst>
                                      </p:cBhvr>
                                      <p:to>
                                        <p:strVal val="visible"/>
                                      </p:to>
                                    </p:set>
                                    <p:animEffect transition="in" filter="wipe(left)">
                                      <p:cBhvr>
                                        <p:cTn id="11" dur="1000"/>
                                        <p:tgtEl>
                                          <p:spTgt spid="7787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7857"/>
                                        </p:tgtEl>
                                        <p:attrNameLst>
                                          <p:attrName>style.visibility</p:attrName>
                                        </p:attrNameLst>
                                      </p:cBhvr>
                                      <p:to>
                                        <p:strVal val="visible"/>
                                      </p:to>
                                    </p:set>
                                    <p:animEffect transition="in" filter="wipe(left)">
                                      <p:cBhvr>
                                        <p:cTn id="16" dur="500"/>
                                        <p:tgtEl>
                                          <p:spTgt spid="77857"/>
                                        </p:tgtEl>
                                      </p:cBhvr>
                                    </p:animEffect>
                                  </p:childTnLst>
                                </p:cTn>
                              </p:par>
                              <p:par>
                                <p:cTn id="17" presetID="37" presetClass="entr" presetSubtype="0" fill="hold" nodeType="withEffect">
                                  <p:stCondLst>
                                    <p:cond delay="0"/>
                                  </p:stCondLst>
                                  <p:childTnLst>
                                    <p:set>
                                      <p:cBhvr>
                                        <p:cTn id="18" dur="1" fill="hold">
                                          <p:stCondLst>
                                            <p:cond delay="0"/>
                                          </p:stCondLst>
                                        </p:cTn>
                                        <p:tgtEl>
                                          <p:spTgt spid="77843"/>
                                        </p:tgtEl>
                                        <p:attrNameLst>
                                          <p:attrName>style.visibility</p:attrName>
                                        </p:attrNameLst>
                                      </p:cBhvr>
                                      <p:to>
                                        <p:strVal val="visible"/>
                                      </p:to>
                                    </p:set>
                                    <p:animEffect transition="in" filter="fade">
                                      <p:cBhvr>
                                        <p:cTn id="19" dur="1000"/>
                                        <p:tgtEl>
                                          <p:spTgt spid="77843"/>
                                        </p:tgtEl>
                                      </p:cBhvr>
                                    </p:animEffect>
                                    <p:anim calcmode="lin" valueType="num">
                                      <p:cBhvr>
                                        <p:cTn id="20" dur="1000" fill="hold"/>
                                        <p:tgtEl>
                                          <p:spTgt spid="77843"/>
                                        </p:tgtEl>
                                        <p:attrNameLst>
                                          <p:attrName>ppt_x</p:attrName>
                                        </p:attrNameLst>
                                      </p:cBhvr>
                                      <p:tavLst>
                                        <p:tav tm="0">
                                          <p:val>
                                            <p:strVal val="#ppt_x"/>
                                          </p:val>
                                        </p:tav>
                                        <p:tav tm="100000">
                                          <p:val>
                                            <p:strVal val="#ppt_x"/>
                                          </p:val>
                                        </p:tav>
                                      </p:tavLst>
                                    </p:anim>
                                    <p:anim calcmode="lin" valueType="num">
                                      <p:cBhvr>
                                        <p:cTn id="21" dur="900" decel="100000" fill="hold"/>
                                        <p:tgtEl>
                                          <p:spTgt spid="7784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77843"/>
                                        </p:tgtEl>
                                        <p:attrNameLst>
                                          <p:attrName>ppt_y</p:attrName>
                                        </p:attrNameLst>
                                      </p:cBhvr>
                                      <p:tavLst>
                                        <p:tav tm="0">
                                          <p:val>
                                            <p:strVal val="#ppt_y-.03"/>
                                          </p:val>
                                        </p:tav>
                                        <p:tav tm="100000">
                                          <p:val>
                                            <p:strVal val="#ppt_y"/>
                                          </p:val>
                                        </p:tav>
                                      </p:tavLst>
                                    </p:anim>
                                  </p:childTnLst>
                                </p:cTn>
                              </p:par>
                            </p:childTnLst>
                          </p:cTn>
                        </p:par>
                        <p:par>
                          <p:cTn id="23" fill="hold" nodeType="afterGroup">
                            <p:stCondLst>
                              <p:cond delay="1000"/>
                            </p:stCondLst>
                            <p:childTnLst>
                              <p:par>
                                <p:cTn id="24" presetID="9" presetClass="entr" presetSubtype="0" fill="hold" grpId="0" nodeType="afterEffect">
                                  <p:stCondLst>
                                    <p:cond delay="0"/>
                                  </p:stCondLst>
                                  <p:childTnLst>
                                    <p:set>
                                      <p:cBhvr>
                                        <p:cTn id="25" dur="1" fill="hold">
                                          <p:stCondLst>
                                            <p:cond delay="0"/>
                                          </p:stCondLst>
                                        </p:cTn>
                                        <p:tgtEl>
                                          <p:spTgt spid="77845"/>
                                        </p:tgtEl>
                                        <p:attrNameLst>
                                          <p:attrName>style.visibility</p:attrName>
                                        </p:attrNameLst>
                                      </p:cBhvr>
                                      <p:to>
                                        <p:strVal val="visible"/>
                                      </p:to>
                                    </p:set>
                                    <p:animEffect transition="in" filter="dissolve">
                                      <p:cBhvr>
                                        <p:cTn id="26" dur="500"/>
                                        <p:tgtEl>
                                          <p:spTgt spid="77845"/>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7846"/>
                                        </p:tgtEl>
                                        <p:attrNameLst>
                                          <p:attrName>style.visibility</p:attrName>
                                        </p:attrNameLst>
                                      </p:cBhvr>
                                      <p:to>
                                        <p:strVal val="visible"/>
                                      </p:to>
                                    </p:set>
                                    <p:animEffect transition="in" filter="dissolve">
                                      <p:cBhvr>
                                        <p:cTn id="29" dur="500"/>
                                        <p:tgtEl>
                                          <p:spTgt spid="77846"/>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7858"/>
                                        </p:tgtEl>
                                        <p:attrNameLst>
                                          <p:attrName>style.visibility</p:attrName>
                                        </p:attrNameLst>
                                      </p:cBhvr>
                                      <p:to>
                                        <p:strVal val="visible"/>
                                      </p:to>
                                    </p:set>
                                    <p:animEffect transition="in" filter="dissolve">
                                      <p:cBhvr>
                                        <p:cTn id="32" dur="500"/>
                                        <p:tgtEl>
                                          <p:spTgt spid="7785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77863"/>
                                        </p:tgtEl>
                                        <p:attrNameLst>
                                          <p:attrName>style.visibility</p:attrName>
                                        </p:attrNameLst>
                                      </p:cBhvr>
                                      <p:to>
                                        <p:strVal val="visible"/>
                                      </p:to>
                                    </p:set>
                                    <p:animEffect transition="in" filter="wipe(up)">
                                      <p:cBhvr>
                                        <p:cTn id="37" dur="500"/>
                                        <p:tgtEl>
                                          <p:spTgt spid="77863"/>
                                        </p:tgtEl>
                                      </p:cBhvr>
                                    </p:animEffect>
                                  </p:childTnLst>
                                </p:cTn>
                              </p:par>
                              <p:par>
                                <p:cTn id="38" presetID="2" presetClass="entr" presetSubtype="2" fill="hold" grpId="0" nodeType="withEffect">
                                  <p:stCondLst>
                                    <p:cond delay="0"/>
                                  </p:stCondLst>
                                  <p:childTnLst>
                                    <p:set>
                                      <p:cBhvr>
                                        <p:cTn id="39" dur="1" fill="hold">
                                          <p:stCondLst>
                                            <p:cond delay="0"/>
                                          </p:stCondLst>
                                        </p:cTn>
                                        <p:tgtEl>
                                          <p:spTgt spid="77864"/>
                                        </p:tgtEl>
                                        <p:attrNameLst>
                                          <p:attrName>style.visibility</p:attrName>
                                        </p:attrNameLst>
                                      </p:cBhvr>
                                      <p:to>
                                        <p:strVal val="visible"/>
                                      </p:to>
                                    </p:set>
                                    <p:anim calcmode="lin" valueType="num">
                                      <p:cBhvr additive="base">
                                        <p:cTn id="40" dur="500" fill="hold"/>
                                        <p:tgtEl>
                                          <p:spTgt spid="77864"/>
                                        </p:tgtEl>
                                        <p:attrNameLst>
                                          <p:attrName>ppt_x</p:attrName>
                                        </p:attrNameLst>
                                      </p:cBhvr>
                                      <p:tavLst>
                                        <p:tav tm="0">
                                          <p:val>
                                            <p:strVal val="1+#ppt_w/2"/>
                                          </p:val>
                                        </p:tav>
                                        <p:tav tm="100000">
                                          <p:val>
                                            <p:strVal val="#ppt_x"/>
                                          </p:val>
                                        </p:tav>
                                      </p:tavLst>
                                    </p:anim>
                                    <p:anim calcmode="lin" valueType="num">
                                      <p:cBhvr additive="base">
                                        <p:cTn id="41" dur="500" fill="hold"/>
                                        <p:tgtEl>
                                          <p:spTgt spid="77864"/>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500"/>
                            </p:stCondLst>
                            <p:childTnLst>
                              <p:par>
                                <p:cTn id="43" presetID="37" presetClass="entr" presetSubtype="0" fill="hold" nodeType="afterEffect">
                                  <p:stCondLst>
                                    <p:cond delay="0"/>
                                  </p:stCondLst>
                                  <p:childTnLst>
                                    <p:set>
                                      <p:cBhvr>
                                        <p:cTn id="44" dur="1" fill="hold">
                                          <p:stCondLst>
                                            <p:cond delay="0"/>
                                          </p:stCondLst>
                                        </p:cTn>
                                        <p:tgtEl>
                                          <p:spTgt spid="77859"/>
                                        </p:tgtEl>
                                        <p:attrNameLst>
                                          <p:attrName>style.visibility</p:attrName>
                                        </p:attrNameLst>
                                      </p:cBhvr>
                                      <p:to>
                                        <p:strVal val="visible"/>
                                      </p:to>
                                    </p:set>
                                    <p:animEffect transition="in" filter="fade">
                                      <p:cBhvr>
                                        <p:cTn id="45" dur="1000"/>
                                        <p:tgtEl>
                                          <p:spTgt spid="77859"/>
                                        </p:tgtEl>
                                      </p:cBhvr>
                                    </p:animEffect>
                                    <p:anim calcmode="lin" valueType="num">
                                      <p:cBhvr>
                                        <p:cTn id="46" dur="1000" fill="hold"/>
                                        <p:tgtEl>
                                          <p:spTgt spid="77859"/>
                                        </p:tgtEl>
                                        <p:attrNameLst>
                                          <p:attrName>ppt_x</p:attrName>
                                        </p:attrNameLst>
                                      </p:cBhvr>
                                      <p:tavLst>
                                        <p:tav tm="0">
                                          <p:val>
                                            <p:strVal val="#ppt_x"/>
                                          </p:val>
                                        </p:tav>
                                        <p:tav tm="100000">
                                          <p:val>
                                            <p:strVal val="#ppt_x"/>
                                          </p:val>
                                        </p:tav>
                                      </p:tavLst>
                                    </p:anim>
                                    <p:anim calcmode="lin" valueType="num">
                                      <p:cBhvr>
                                        <p:cTn id="47" dur="900" decel="100000" fill="hold"/>
                                        <p:tgtEl>
                                          <p:spTgt spid="77859"/>
                                        </p:tgtEl>
                                        <p:attrNameLst>
                                          <p:attrName>ppt_y</p:attrName>
                                        </p:attrNameLst>
                                      </p:cBhvr>
                                      <p:tavLst>
                                        <p:tav tm="0">
                                          <p:val>
                                            <p:strVal val="#ppt_y+1"/>
                                          </p:val>
                                        </p:tav>
                                        <p:tav tm="100000">
                                          <p:val>
                                            <p:strVal val="#ppt_y-.03"/>
                                          </p:val>
                                        </p:tav>
                                      </p:tavLst>
                                    </p:anim>
                                    <p:anim calcmode="lin" valueType="num">
                                      <p:cBhvr>
                                        <p:cTn id="48" dur="100" accel="100000" fill="hold">
                                          <p:stCondLst>
                                            <p:cond delay="900"/>
                                          </p:stCondLst>
                                        </p:cTn>
                                        <p:tgtEl>
                                          <p:spTgt spid="77859"/>
                                        </p:tgtEl>
                                        <p:attrNameLst>
                                          <p:attrName>ppt_y</p:attrName>
                                        </p:attrNameLst>
                                      </p:cBhvr>
                                      <p:tavLst>
                                        <p:tav tm="0">
                                          <p:val>
                                            <p:strVal val="#ppt_y-.03"/>
                                          </p:val>
                                        </p:tav>
                                        <p:tav tm="100000">
                                          <p:val>
                                            <p:strVal val="#ppt_y"/>
                                          </p:val>
                                        </p:tav>
                                      </p:tavLst>
                                    </p:anim>
                                  </p:childTnLst>
                                </p:cTn>
                              </p:par>
                            </p:childTnLst>
                          </p:cTn>
                        </p:par>
                        <p:par>
                          <p:cTn id="49" fill="hold" nodeType="afterGroup">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77865"/>
                                        </p:tgtEl>
                                        <p:attrNameLst>
                                          <p:attrName>style.visibility</p:attrName>
                                        </p:attrNameLst>
                                      </p:cBhvr>
                                      <p:to>
                                        <p:strVal val="visible"/>
                                      </p:to>
                                    </p:set>
                                    <p:animEffect transition="in" filter="wipe(left)">
                                      <p:cBhvr>
                                        <p:cTn id="52" dur="500"/>
                                        <p:tgtEl>
                                          <p:spTgt spid="77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45" grpId="0"/>
      <p:bldP spid="77846" grpId="0"/>
      <p:bldP spid="77855" grpId="0"/>
      <p:bldP spid="77857" grpId="0"/>
      <p:bldP spid="77858" grpId="0"/>
      <p:bldP spid="77864" grpId="0"/>
      <p:bldP spid="77865"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EC531ED2-FB5B-4A39-A8A6-8885AD305ADA}"/>
              </a:ext>
            </a:extLst>
          </p:cNvPr>
          <p:cNvSpPr txBox="1">
            <a:spLocks noChangeArrowheads="1"/>
          </p:cNvSpPr>
          <p:nvPr/>
        </p:nvSpPr>
        <p:spPr bwMode="auto">
          <a:xfrm>
            <a:off x="838200" y="18288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t>The truth table for an exclusive-NOR gate is</a:t>
            </a:r>
          </a:p>
        </p:txBody>
      </p:sp>
      <p:sp>
        <p:nvSpPr>
          <p:cNvPr id="20483" name="Rectangle 5">
            <a:extLst>
              <a:ext uri="{FF2B5EF4-FFF2-40B4-BE49-F238E27FC236}">
                <a16:creationId xmlns:a16="http://schemas.microsoft.com/office/drawing/2014/main" id="{BE97D62C-0E8B-4167-97DE-87DDCEF89CE6}"/>
              </a:ext>
            </a:extLst>
          </p:cNvPr>
          <p:cNvSpPr>
            <a:spLocks noChangeArrowheads="1"/>
          </p:cNvSpPr>
          <p:nvPr/>
        </p:nvSpPr>
        <p:spPr bwMode="auto">
          <a:xfrm>
            <a:off x="914400" y="1143000"/>
            <a:ext cx="2925763" cy="466725"/>
          </a:xfrm>
          <a:prstGeom prst="rect">
            <a:avLst/>
          </a:prstGeom>
          <a:solidFill>
            <a:srgbClr val="996633"/>
          </a:solidFill>
          <a:ln w="9525">
            <a:solidFill>
              <a:srgbClr val="000000"/>
            </a:solidFill>
            <a:miter lim="800000"/>
            <a:headEnd/>
            <a:tailEnd/>
          </a:ln>
        </p:spPr>
        <p:txBody>
          <a:bodyPr wrap="none">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r>
              <a:rPr lang="en-US" altLang="zh-CN">
                <a:solidFill>
                  <a:srgbClr val="FFFF99"/>
                </a:solidFill>
              </a:rPr>
              <a:t>Exclusive-NOR Logic</a:t>
            </a:r>
          </a:p>
        </p:txBody>
      </p:sp>
      <p:sp>
        <p:nvSpPr>
          <p:cNvPr id="112647" name="Text Box 7">
            <a:extLst>
              <a:ext uri="{FF2B5EF4-FFF2-40B4-BE49-F238E27FC236}">
                <a16:creationId xmlns:a16="http://schemas.microsoft.com/office/drawing/2014/main" id="{22963C7B-3B68-4274-A0FE-FDD5A50F02A0}"/>
              </a:ext>
            </a:extLst>
          </p:cNvPr>
          <p:cNvSpPr txBox="1">
            <a:spLocks noChangeArrowheads="1"/>
          </p:cNvSpPr>
          <p:nvPr/>
        </p:nvSpPr>
        <p:spPr bwMode="auto">
          <a:xfrm>
            <a:off x="990600" y="4114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A</a:t>
            </a:r>
          </a:p>
        </p:txBody>
      </p:sp>
      <p:sp>
        <p:nvSpPr>
          <p:cNvPr id="112648" name="Text Box 8">
            <a:extLst>
              <a:ext uri="{FF2B5EF4-FFF2-40B4-BE49-F238E27FC236}">
                <a16:creationId xmlns:a16="http://schemas.microsoft.com/office/drawing/2014/main" id="{74CAEDE7-AD39-485F-9F1C-24B444BFD9B7}"/>
              </a:ext>
            </a:extLst>
          </p:cNvPr>
          <p:cNvSpPr txBox="1">
            <a:spLocks noChangeArrowheads="1"/>
          </p:cNvSpPr>
          <p:nvPr/>
        </p:nvSpPr>
        <p:spPr bwMode="auto">
          <a:xfrm>
            <a:off x="990600" y="46482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B</a:t>
            </a:r>
          </a:p>
        </p:txBody>
      </p:sp>
      <p:sp>
        <p:nvSpPr>
          <p:cNvPr id="20486" name="Text Box 10">
            <a:extLst>
              <a:ext uri="{FF2B5EF4-FFF2-40B4-BE49-F238E27FC236}">
                <a16:creationId xmlns:a16="http://schemas.microsoft.com/office/drawing/2014/main" id="{BF2B5C79-A54C-4988-B08A-85B566E53845}"/>
              </a:ext>
            </a:extLst>
          </p:cNvPr>
          <p:cNvSpPr txBox="1">
            <a:spLocks noChangeArrowheads="1"/>
          </p:cNvSpPr>
          <p:nvPr/>
        </p:nvSpPr>
        <p:spPr bwMode="auto">
          <a:xfrm>
            <a:off x="838200" y="2286000"/>
            <a:ext cx="525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Notice that the output is HIGH whenever </a:t>
            </a:r>
            <a:r>
              <a:rPr lang="en-US" altLang="zh-CN" i="1"/>
              <a:t>A </a:t>
            </a:r>
            <a:r>
              <a:rPr lang="en-US" altLang="zh-CN"/>
              <a:t>and </a:t>
            </a:r>
            <a:r>
              <a:rPr lang="en-US" altLang="zh-CN" i="1"/>
              <a:t>B</a:t>
            </a:r>
            <a:r>
              <a:rPr lang="en-US" altLang="zh-CN"/>
              <a:t> </a:t>
            </a:r>
            <a:r>
              <a:rPr lang="en-US" altLang="zh-CN" u="sng"/>
              <a:t>agree</a:t>
            </a:r>
            <a:r>
              <a:rPr lang="en-US" altLang="zh-CN"/>
              <a:t>.</a:t>
            </a:r>
          </a:p>
        </p:txBody>
      </p:sp>
      <p:sp>
        <p:nvSpPr>
          <p:cNvPr id="112652" name="Text Box 12">
            <a:extLst>
              <a:ext uri="{FF2B5EF4-FFF2-40B4-BE49-F238E27FC236}">
                <a16:creationId xmlns:a16="http://schemas.microsoft.com/office/drawing/2014/main" id="{8047A3C2-D5A6-490D-AC0C-EAE1D2257CB8}"/>
              </a:ext>
            </a:extLst>
          </p:cNvPr>
          <p:cNvSpPr txBox="1">
            <a:spLocks noChangeArrowheads="1"/>
          </p:cNvSpPr>
          <p:nvPr/>
        </p:nvSpPr>
        <p:spPr bwMode="auto">
          <a:xfrm>
            <a:off x="838200" y="30480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eaLnBrk="1" hangingPunct="1">
              <a:spcBef>
                <a:spcPct val="50000"/>
              </a:spcBef>
            </a:pPr>
            <a:r>
              <a:rPr lang="en-US" altLang="zh-CN"/>
              <a:t>The Boolean expression is</a:t>
            </a:r>
          </a:p>
        </p:txBody>
      </p:sp>
      <p:sp>
        <p:nvSpPr>
          <p:cNvPr id="112653" name="Text Box 13">
            <a:extLst>
              <a:ext uri="{FF2B5EF4-FFF2-40B4-BE49-F238E27FC236}">
                <a16:creationId xmlns:a16="http://schemas.microsoft.com/office/drawing/2014/main" id="{1E296D40-097B-46BF-860B-F165CF0A7EF3}"/>
              </a:ext>
            </a:extLst>
          </p:cNvPr>
          <p:cNvSpPr txBox="1">
            <a:spLocks noChangeArrowheads="1"/>
          </p:cNvSpPr>
          <p:nvPr/>
        </p:nvSpPr>
        <p:spPr bwMode="auto">
          <a:xfrm>
            <a:off x="838200" y="35814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The circuit can be drawn as</a:t>
            </a:r>
          </a:p>
        </p:txBody>
      </p:sp>
      <p:sp>
        <p:nvSpPr>
          <p:cNvPr id="112654" name="Text Box 14">
            <a:extLst>
              <a:ext uri="{FF2B5EF4-FFF2-40B4-BE49-F238E27FC236}">
                <a16:creationId xmlns:a16="http://schemas.microsoft.com/office/drawing/2014/main" id="{925C9795-1FA1-4548-AEAB-BFF6CF5AC380}"/>
              </a:ext>
            </a:extLst>
          </p:cNvPr>
          <p:cNvSpPr txBox="1">
            <a:spLocks noChangeArrowheads="1"/>
          </p:cNvSpPr>
          <p:nvPr/>
        </p:nvSpPr>
        <p:spPr bwMode="auto">
          <a:xfrm>
            <a:off x="4191000" y="4419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i="1">
                <a:solidFill>
                  <a:srgbClr val="FF0000"/>
                </a:solidFill>
                <a:latin typeface="Arial" panose="020B0604020202020204" pitchFamily="34" charset="0"/>
              </a:rPr>
              <a:t>X</a:t>
            </a:r>
          </a:p>
        </p:txBody>
      </p:sp>
      <p:sp>
        <p:nvSpPr>
          <p:cNvPr id="112656" name="Line 16">
            <a:extLst>
              <a:ext uri="{FF2B5EF4-FFF2-40B4-BE49-F238E27FC236}">
                <a16:creationId xmlns:a16="http://schemas.microsoft.com/office/drawing/2014/main" id="{D580E50D-C541-4942-8146-C7621FAE066F}"/>
              </a:ext>
            </a:extLst>
          </p:cNvPr>
          <p:cNvSpPr>
            <a:spLocks noChangeShapeType="1"/>
          </p:cNvSpPr>
          <p:nvPr/>
        </p:nvSpPr>
        <p:spPr bwMode="auto">
          <a:xfrm>
            <a:off x="4724400" y="3733800"/>
            <a:ext cx="0" cy="2438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57" name="Text Box 17">
            <a:extLst>
              <a:ext uri="{FF2B5EF4-FFF2-40B4-BE49-F238E27FC236}">
                <a16:creationId xmlns:a16="http://schemas.microsoft.com/office/drawing/2014/main" id="{23E13C9B-624C-4535-AAAF-6B9BF4453F31}"/>
              </a:ext>
            </a:extLst>
          </p:cNvPr>
          <p:cNvSpPr txBox="1">
            <a:spLocks noChangeArrowheads="1"/>
          </p:cNvSpPr>
          <p:nvPr/>
        </p:nvSpPr>
        <p:spPr bwMode="auto">
          <a:xfrm>
            <a:off x="4953000" y="41148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a:t>Symbols:</a:t>
            </a:r>
          </a:p>
        </p:txBody>
      </p:sp>
      <p:sp>
        <p:nvSpPr>
          <p:cNvPr id="112658" name="Text Box 18">
            <a:extLst>
              <a:ext uri="{FF2B5EF4-FFF2-40B4-BE49-F238E27FC236}">
                <a16:creationId xmlns:a16="http://schemas.microsoft.com/office/drawing/2014/main" id="{D8CA1444-2578-4C5A-BCD6-58D2EE16D816}"/>
              </a:ext>
            </a:extLst>
          </p:cNvPr>
          <p:cNvSpPr txBox="1">
            <a:spLocks noChangeArrowheads="1"/>
          </p:cNvSpPr>
          <p:nvPr/>
        </p:nvSpPr>
        <p:spPr bwMode="auto">
          <a:xfrm>
            <a:off x="4876800" y="5410200"/>
            <a:ext cx="3810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sz="1600"/>
              <a:t>Distinctive shape          Rectangular outline</a:t>
            </a:r>
          </a:p>
        </p:txBody>
      </p:sp>
      <p:graphicFrame>
        <p:nvGraphicFramePr>
          <p:cNvPr id="20493" name="Object 19">
            <a:extLst>
              <a:ext uri="{FF2B5EF4-FFF2-40B4-BE49-F238E27FC236}">
                <a16:creationId xmlns:a16="http://schemas.microsoft.com/office/drawing/2014/main" id="{9332B5D5-5780-46C4-8651-4EB0D6DEA750}"/>
              </a:ext>
            </a:extLst>
          </p:cNvPr>
          <p:cNvGraphicFramePr>
            <a:graphicFrameLocks noChangeAspect="1"/>
          </p:cNvGraphicFramePr>
          <p:nvPr/>
        </p:nvGraphicFramePr>
        <p:xfrm>
          <a:off x="6454775" y="1447800"/>
          <a:ext cx="2001838" cy="2057400"/>
        </p:xfrm>
        <a:graphic>
          <a:graphicData uri="http://schemas.openxmlformats.org/presentationml/2006/ole">
            <mc:AlternateContent xmlns:mc="http://schemas.openxmlformats.org/markup-compatibility/2006">
              <mc:Choice xmlns:v="urn:schemas-microsoft-com:vml" Requires="v">
                <p:oleObj spid="_x0000_s5158" name="CorelDRAW" r:id="rId4" imgW="1168400" imgH="1181100" progId="CorelDRAW.Graphic.13">
                  <p:embed/>
                </p:oleObj>
              </mc:Choice>
              <mc:Fallback>
                <p:oleObj name="CorelDRAW" r:id="rId4" imgW="1168400" imgH="1181100" progId="CorelDRAW.Graphic.13">
                  <p:embed/>
                  <p:pic>
                    <p:nvPicPr>
                      <p:cNvPr id="20493" name="Object 19">
                        <a:extLst>
                          <a:ext uri="{FF2B5EF4-FFF2-40B4-BE49-F238E27FC236}">
                            <a16:creationId xmlns:a16="http://schemas.microsoft.com/office/drawing/2014/main" id="{9332B5D5-5780-46C4-8651-4EB0D6DEA7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4775" y="1447800"/>
                        <a:ext cx="2001838"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12660" name="Object 20">
            <a:extLst>
              <a:ext uri="{FF2B5EF4-FFF2-40B4-BE49-F238E27FC236}">
                <a16:creationId xmlns:a16="http://schemas.microsoft.com/office/drawing/2014/main" id="{9476AE4A-3D9D-4881-A4B6-34E22C62C20B}"/>
              </a:ext>
            </a:extLst>
          </p:cNvPr>
          <p:cNvGraphicFramePr>
            <a:graphicFrameLocks noChangeAspect="1"/>
          </p:cNvGraphicFramePr>
          <p:nvPr/>
        </p:nvGraphicFramePr>
        <p:xfrm>
          <a:off x="1219200" y="4038600"/>
          <a:ext cx="3276600" cy="1341438"/>
        </p:xfrm>
        <a:graphic>
          <a:graphicData uri="http://schemas.openxmlformats.org/presentationml/2006/ole">
            <mc:AlternateContent xmlns:mc="http://schemas.openxmlformats.org/markup-compatibility/2006">
              <mc:Choice xmlns:v="urn:schemas-microsoft-com:vml" Requires="v">
                <p:oleObj spid="_x0000_s5159" name="CorelDRAW" r:id="rId6" imgW="2019300" imgH="825500" progId="CorelDRAW.Graphic.13">
                  <p:embed/>
                </p:oleObj>
              </mc:Choice>
              <mc:Fallback>
                <p:oleObj name="CorelDRAW" r:id="rId6" imgW="2019300" imgH="825500" progId="CorelDRAW.Graphic.13">
                  <p:embed/>
                  <p:pic>
                    <p:nvPicPr>
                      <p:cNvPr id="112660" name="Object 20">
                        <a:extLst>
                          <a:ext uri="{FF2B5EF4-FFF2-40B4-BE49-F238E27FC236}">
                            <a16:creationId xmlns:a16="http://schemas.microsoft.com/office/drawing/2014/main" id="{9476AE4A-3D9D-4881-A4B6-34E22C62C2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4038600"/>
                        <a:ext cx="3276600" cy="134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112661" name="Object 21">
            <a:extLst>
              <a:ext uri="{FF2B5EF4-FFF2-40B4-BE49-F238E27FC236}">
                <a16:creationId xmlns:a16="http://schemas.microsoft.com/office/drawing/2014/main" id="{8F03244D-6966-4FC2-A329-8E9F2DBE5A4D}"/>
              </a:ext>
            </a:extLst>
          </p:cNvPr>
          <p:cNvGraphicFramePr>
            <a:graphicFrameLocks noChangeAspect="1"/>
          </p:cNvGraphicFramePr>
          <p:nvPr/>
        </p:nvGraphicFramePr>
        <p:xfrm>
          <a:off x="5105400" y="4800600"/>
          <a:ext cx="2971800" cy="576263"/>
        </p:xfrm>
        <a:graphic>
          <a:graphicData uri="http://schemas.openxmlformats.org/presentationml/2006/ole">
            <mc:AlternateContent xmlns:mc="http://schemas.openxmlformats.org/markup-compatibility/2006">
              <mc:Choice xmlns:v="urn:schemas-microsoft-com:vml" Requires="v">
                <p:oleObj spid="_x0000_s5160" name="CorelDRAW" r:id="rId8" imgW="1739900" imgH="342900" progId="CorelDRAW.Graphic.13">
                  <p:embed/>
                </p:oleObj>
              </mc:Choice>
              <mc:Fallback>
                <p:oleObj name="CorelDRAW" r:id="rId8" imgW="1739900" imgH="342900" progId="CorelDRAW.Graphic.13">
                  <p:embed/>
                  <p:pic>
                    <p:nvPicPr>
                      <p:cNvPr id="112661" name="Object 21">
                        <a:extLst>
                          <a:ext uri="{FF2B5EF4-FFF2-40B4-BE49-F238E27FC236}">
                            <a16:creationId xmlns:a16="http://schemas.microsoft.com/office/drawing/2014/main" id="{8F03244D-6966-4FC2-A329-8E9F2DBE5A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05400" y="4800600"/>
                        <a:ext cx="2971800"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pSp>
        <p:nvGrpSpPr>
          <p:cNvPr id="112675" name="Group 35">
            <a:extLst>
              <a:ext uri="{FF2B5EF4-FFF2-40B4-BE49-F238E27FC236}">
                <a16:creationId xmlns:a16="http://schemas.microsoft.com/office/drawing/2014/main" id="{E31E4F24-DDC4-4308-98F1-D2320B0E548C}"/>
              </a:ext>
            </a:extLst>
          </p:cNvPr>
          <p:cNvGrpSpPr>
            <a:grpSpLocks/>
          </p:cNvGrpSpPr>
          <p:nvPr/>
        </p:nvGrpSpPr>
        <p:grpSpPr bwMode="auto">
          <a:xfrm>
            <a:off x="4191000" y="3048000"/>
            <a:ext cx="2133600" cy="457200"/>
            <a:chOff x="2640" y="1920"/>
            <a:chExt cx="1344" cy="288"/>
          </a:xfrm>
        </p:grpSpPr>
        <p:sp>
          <p:nvSpPr>
            <p:cNvPr id="20497" name="AutoShape 28">
              <a:extLst>
                <a:ext uri="{FF2B5EF4-FFF2-40B4-BE49-F238E27FC236}">
                  <a16:creationId xmlns:a16="http://schemas.microsoft.com/office/drawing/2014/main" id="{60E4913D-ED3D-4595-BBAD-8B30E3734A39}"/>
                </a:ext>
              </a:extLst>
            </p:cNvPr>
            <p:cNvSpPr>
              <a:spLocks noChangeAspect="1" noChangeArrowheads="1" noTextEdit="1"/>
            </p:cNvSpPr>
            <p:nvPr/>
          </p:nvSpPr>
          <p:spPr bwMode="auto">
            <a:xfrm>
              <a:off x="2688" y="1920"/>
              <a:ext cx="120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98" name="Line 30">
              <a:extLst>
                <a:ext uri="{FF2B5EF4-FFF2-40B4-BE49-F238E27FC236}">
                  <a16:creationId xmlns:a16="http://schemas.microsoft.com/office/drawing/2014/main" id="{70FD4A14-8984-4154-BC21-1A78C70B44DE}"/>
                </a:ext>
              </a:extLst>
            </p:cNvPr>
            <p:cNvSpPr>
              <a:spLocks noChangeShapeType="1"/>
            </p:cNvSpPr>
            <p:nvPr/>
          </p:nvSpPr>
          <p:spPr bwMode="auto">
            <a:xfrm>
              <a:off x="3072" y="1968"/>
              <a:ext cx="105"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9" name="Line 31">
              <a:extLst>
                <a:ext uri="{FF2B5EF4-FFF2-40B4-BE49-F238E27FC236}">
                  <a16:creationId xmlns:a16="http://schemas.microsoft.com/office/drawing/2014/main" id="{E4AAE2BF-71AB-46F4-A901-B2891DCA7767}"/>
                </a:ext>
              </a:extLst>
            </p:cNvPr>
            <p:cNvSpPr>
              <a:spLocks noChangeShapeType="1"/>
            </p:cNvSpPr>
            <p:nvPr/>
          </p:nvSpPr>
          <p:spPr bwMode="auto">
            <a:xfrm>
              <a:off x="3209" y="1971"/>
              <a:ext cx="104"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00" name="Text Box 34">
              <a:extLst>
                <a:ext uri="{FF2B5EF4-FFF2-40B4-BE49-F238E27FC236}">
                  <a16:creationId xmlns:a16="http://schemas.microsoft.com/office/drawing/2014/main" id="{AEB254D7-79E7-4FCC-A987-A4C77ED3B99C}"/>
                </a:ext>
              </a:extLst>
            </p:cNvPr>
            <p:cNvSpPr txBox="1">
              <a:spLocks noChangeArrowheads="1"/>
            </p:cNvSpPr>
            <p:nvPr/>
          </p:nvSpPr>
          <p:spPr bwMode="auto">
            <a:xfrm>
              <a:off x="2640" y="1920"/>
              <a:ext cx="13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ヒラギノ角ゴ Pro W3" pitchFamily="126" charset="-128"/>
                </a:defRPr>
              </a:lvl1pPr>
              <a:lvl2pPr marL="742950" indent="-285750">
                <a:defRPr sz="2400">
                  <a:solidFill>
                    <a:schemeClr val="tx1"/>
                  </a:solidFill>
                  <a:latin typeface="Times New Roman" panose="02020603050405020304" pitchFamily="18" charset="0"/>
                  <a:ea typeface="ヒラギノ角ゴ Pro W3" pitchFamily="126" charset="-128"/>
                </a:defRPr>
              </a:lvl2pPr>
              <a:lvl3pPr marL="1143000" indent="-228600">
                <a:defRPr sz="2400">
                  <a:solidFill>
                    <a:schemeClr val="tx1"/>
                  </a:solidFill>
                  <a:latin typeface="Times New Roman" panose="02020603050405020304" pitchFamily="18" charset="0"/>
                  <a:ea typeface="ヒラギノ角ゴ Pro W3" pitchFamily="126" charset="-128"/>
                </a:defRPr>
              </a:lvl3pPr>
              <a:lvl4pPr marL="1600200" indent="-228600">
                <a:defRPr sz="2400">
                  <a:solidFill>
                    <a:schemeClr val="tx1"/>
                  </a:solidFill>
                  <a:latin typeface="Times New Roman" panose="02020603050405020304" pitchFamily="18" charset="0"/>
                  <a:ea typeface="ヒラギノ角ゴ Pro W3" pitchFamily="126" charset="-128"/>
                </a:defRPr>
              </a:lvl4pPr>
              <a:lvl5pPr marL="2057400" indent="-228600">
                <a:defRPr sz="2400">
                  <a:solidFill>
                    <a:schemeClr val="tx1"/>
                  </a:solidFill>
                  <a:latin typeface="Times New Roman" panose="02020603050405020304" pitchFamily="18" charset="0"/>
                  <a:ea typeface="ヒラギノ角ゴ Pro W3" pitchFamily="126"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ヒラギノ角ゴ Pro W3" pitchFamily="126" charset="-128"/>
                </a:defRPr>
              </a:lvl9pPr>
            </a:lstStyle>
            <a:p>
              <a:pPr>
                <a:spcBef>
                  <a:spcPct val="50000"/>
                </a:spcBef>
              </a:pPr>
              <a:r>
                <a:rPr lang="en-US" altLang="zh-CN" i="1">
                  <a:solidFill>
                    <a:srgbClr val="FF0000"/>
                  </a:solidFill>
                </a:rPr>
                <a:t>X = AB + AB</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52"/>
                                        </p:tgtEl>
                                        <p:attrNameLst>
                                          <p:attrName>style.visibility</p:attrName>
                                        </p:attrNameLst>
                                      </p:cBhvr>
                                      <p:to>
                                        <p:strVal val="visible"/>
                                      </p:to>
                                    </p:set>
                                    <p:animEffect transition="in" filter="wipe(left)">
                                      <p:cBhvr>
                                        <p:cTn id="7" dur="500"/>
                                        <p:tgtEl>
                                          <p:spTgt spid="11265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12675"/>
                                        </p:tgtEl>
                                        <p:attrNameLst>
                                          <p:attrName>style.visibility</p:attrName>
                                        </p:attrNameLst>
                                      </p:cBhvr>
                                      <p:to>
                                        <p:strVal val="visible"/>
                                      </p:to>
                                    </p:set>
                                    <p:animEffect transition="in" filter="wipe(left)">
                                      <p:cBhvr>
                                        <p:cTn id="11" dur="500"/>
                                        <p:tgtEl>
                                          <p:spTgt spid="1126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12653"/>
                                        </p:tgtEl>
                                        <p:attrNameLst>
                                          <p:attrName>style.visibility</p:attrName>
                                        </p:attrNameLst>
                                      </p:cBhvr>
                                      <p:to>
                                        <p:strVal val="visible"/>
                                      </p:to>
                                    </p:set>
                                    <p:animEffect transition="in" filter="wipe(left)">
                                      <p:cBhvr>
                                        <p:cTn id="16" dur="500"/>
                                        <p:tgtEl>
                                          <p:spTgt spid="112653"/>
                                        </p:tgtEl>
                                      </p:cBhvr>
                                    </p:animEffect>
                                  </p:childTnLst>
                                </p:cTn>
                              </p:par>
                            </p:childTnLst>
                          </p:cTn>
                        </p:par>
                        <p:par>
                          <p:cTn id="17" fill="hold" nodeType="afterGroup">
                            <p:stCondLst>
                              <p:cond delay="500"/>
                            </p:stCondLst>
                            <p:childTnLst>
                              <p:par>
                                <p:cTn id="18" presetID="37" presetClass="entr" presetSubtype="0" fill="hold" nodeType="afterEffect">
                                  <p:stCondLst>
                                    <p:cond delay="0"/>
                                  </p:stCondLst>
                                  <p:childTnLst>
                                    <p:set>
                                      <p:cBhvr>
                                        <p:cTn id="19" dur="1" fill="hold">
                                          <p:stCondLst>
                                            <p:cond delay="0"/>
                                          </p:stCondLst>
                                        </p:cTn>
                                        <p:tgtEl>
                                          <p:spTgt spid="112660"/>
                                        </p:tgtEl>
                                        <p:attrNameLst>
                                          <p:attrName>style.visibility</p:attrName>
                                        </p:attrNameLst>
                                      </p:cBhvr>
                                      <p:to>
                                        <p:strVal val="visible"/>
                                      </p:to>
                                    </p:set>
                                    <p:animEffect transition="in" filter="fade">
                                      <p:cBhvr>
                                        <p:cTn id="20" dur="1000"/>
                                        <p:tgtEl>
                                          <p:spTgt spid="112660"/>
                                        </p:tgtEl>
                                      </p:cBhvr>
                                    </p:animEffect>
                                    <p:anim calcmode="lin" valueType="num">
                                      <p:cBhvr>
                                        <p:cTn id="21" dur="1000" fill="hold"/>
                                        <p:tgtEl>
                                          <p:spTgt spid="112660"/>
                                        </p:tgtEl>
                                        <p:attrNameLst>
                                          <p:attrName>ppt_x</p:attrName>
                                        </p:attrNameLst>
                                      </p:cBhvr>
                                      <p:tavLst>
                                        <p:tav tm="0">
                                          <p:val>
                                            <p:strVal val="#ppt_x"/>
                                          </p:val>
                                        </p:tav>
                                        <p:tav tm="100000">
                                          <p:val>
                                            <p:strVal val="#ppt_x"/>
                                          </p:val>
                                        </p:tav>
                                      </p:tavLst>
                                    </p:anim>
                                    <p:anim calcmode="lin" valueType="num">
                                      <p:cBhvr>
                                        <p:cTn id="22" dur="900" decel="100000" fill="hold"/>
                                        <p:tgtEl>
                                          <p:spTgt spid="112660"/>
                                        </p:tgtEl>
                                        <p:attrNameLst>
                                          <p:attrName>ppt_y</p:attrName>
                                        </p:attrNameLst>
                                      </p:cBhvr>
                                      <p:tavLst>
                                        <p:tav tm="0">
                                          <p:val>
                                            <p:strVal val="#ppt_y+1"/>
                                          </p:val>
                                        </p:tav>
                                        <p:tav tm="100000">
                                          <p:val>
                                            <p:strVal val="#ppt_y-.03"/>
                                          </p:val>
                                        </p:tav>
                                      </p:tavLst>
                                    </p:anim>
                                    <p:anim calcmode="lin" valueType="num">
                                      <p:cBhvr>
                                        <p:cTn id="23" dur="100" accel="100000" fill="hold">
                                          <p:stCondLst>
                                            <p:cond delay="900"/>
                                          </p:stCondLst>
                                        </p:cTn>
                                        <p:tgtEl>
                                          <p:spTgt spid="112660"/>
                                        </p:tgtEl>
                                        <p:attrNameLst>
                                          <p:attrName>ppt_y</p:attrName>
                                        </p:attrNameLst>
                                      </p:cBhvr>
                                      <p:tavLst>
                                        <p:tav tm="0">
                                          <p:val>
                                            <p:strVal val="#ppt_y-.03"/>
                                          </p:val>
                                        </p:tav>
                                        <p:tav tm="100000">
                                          <p:val>
                                            <p:strVal val="#ppt_y"/>
                                          </p:val>
                                        </p:tav>
                                      </p:tavLst>
                                    </p:anim>
                                  </p:childTnLst>
                                </p:cTn>
                              </p:par>
                            </p:childTnLst>
                          </p:cTn>
                        </p:par>
                        <p:par>
                          <p:cTn id="24" fill="hold" nodeType="afterGroup">
                            <p:stCondLst>
                              <p:cond delay="1500"/>
                            </p:stCondLst>
                            <p:childTnLst>
                              <p:par>
                                <p:cTn id="25" presetID="9" presetClass="entr" presetSubtype="0" fill="hold" grpId="0" nodeType="afterEffect">
                                  <p:stCondLst>
                                    <p:cond delay="0"/>
                                  </p:stCondLst>
                                  <p:childTnLst>
                                    <p:set>
                                      <p:cBhvr>
                                        <p:cTn id="26" dur="1" fill="hold">
                                          <p:stCondLst>
                                            <p:cond delay="0"/>
                                          </p:stCondLst>
                                        </p:cTn>
                                        <p:tgtEl>
                                          <p:spTgt spid="112647"/>
                                        </p:tgtEl>
                                        <p:attrNameLst>
                                          <p:attrName>style.visibility</p:attrName>
                                        </p:attrNameLst>
                                      </p:cBhvr>
                                      <p:to>
                                        <p:strVal val="visible"/>
                                      </p:to>
                                    </p:set>
                                    <p:animEffect transition="in" filter="dissolve">
                                      <p:cBhvr>
                                        <p:cTn id="27" dur="500"/>
                                        <p:tgtEl>
                                          <p:spTgt spid="112647"/>
                                        </p:tgtEl>
                                      </p:cBhvr>
                                    </p:animEffect>
                                  </p:childTnLst>
                                </p:cTn>
                              </p:par>
                              <p:par>
                                <p:cTn id="28" presetID="9" presetClass="entr" presetSubtype="0" fill="hold" nodeType="withEffect">
                                  <p:stCondLst>
                                    <p:cond delay="0"/>
                                  </p:stCondLst>
                                  <p:childTnLst>
                                    <p:set>
                                      <p:cBhvr>
                                        <p:cTn id="29" dur="1" fill="hold">
                                          <p:stCondLst>
                                            <p:cond delay="0"/>
                                          </p:stCondLst>
                                        </p:cTn>
                                        <p:tgtEl>
                                          <p:spTgt spid="112648"/>
                                        </p:tgtEl>
                                        <p:attrNameLst>
                                          <p:attrName>style.visibility</p:attrName>
                                        </p:attrNameLst>
                                      </p:cBhvr>
                                      <p:to>
                                        <p:strVal val="visible"/>
                                      </p:to>
                                    </p:set>
                                    <p:animEffect transition="in" filter="dissolve">
                                      <p:cBhvr>
                                        <p:cTn id="30" dur="500"/>
                                        <p:tgtEl>
                                          <p:spTgt spid="112648"/>
                                        </p:tgtEl>
                                      </p:cBhvr>
                                    </p:animEffect>
                                  </p:childTnLst>
                                </p:cTn>
                              </p:par>
                              <p:par>
                                <p:cTn id="31" presetID="9" presetClass="entr" presetSubtype="0" fill="hold" nodeType="withEffect">
                                  <p:stCondLst>
                                    <p:cond delay="0"/>
                                  </p:stCondLst>
                                  <p:childTnLst>
                                    <p:set>
                                      <p:cBhvr>
                                        <p:cTn id="32" dur="1" fill="hold">
                                          <p:stCondLst>
                                            <p:cond delay="0"/>
                                          </p:stCondLst>
                                        </p:cTn>
                                        <p:tgtEl>
                                          <p:spTgt spid="112654"/>
                                        </p:tgtEl>
                                        <p:attrNameLst>
                                          <p:attrName>style.visibility</p:attrName>
                                        </p:attrNameLst>
                                      </p:cBhvr>
                                      <p:to>
                                        <p:strVal val="visible"/>
                                      </p:to>
                                    </p:set>
                                    <p:animEffect transition="in" filter="dissolve">
                                      <p:cBhvr>
                                        <p:cTn id="33" dur="500"/>
                                        <p:tgtEl>
                                          <p:spTgt spid="11265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12656"/>
                                        </p:tgtEl>
                                        <p:attrNameLst>
                                          <p:attrName>style.visibility</p:attrName>
                                        </p:attrNameLst>
                                      </p:cBhvr>
                                      <p:to>
                                        <p:strVal val="visible"/>
                                      </p:to>
                                    </p:set>
                                    <p:animEffect transition="in" filter="wipe(up)">
                                      <p:cBhvr>
                                        <p:cTn id="38" dur="500"/>
                                        <p:tgtEl>
                                          <p:spTgt spid="112656"/>
                                        </p:tgtEl>
                                      </p:cBhvr>
                                    </p:animEffect>
                                  </p:childTnLst>
                                </p:cTn>
                              </p:par>
                              <p:par>
                                <p:cTn id="39" presetID="2" presetClass="entr" presetSubtype="2" fill="hold" grpId="0" nodeType="withEffect">
                                  <p:stCondLst>
                                    <p:cond delay="0"/>
                                  </p:stCondLst>
                                  <p:childTnLst>
                                    <p:set>
                                      <p:cBhvr>
                                        <p:cTn id="40" dur="1" fill="hold">
                                          <p:stCondLst>
                                            <p:cond delay="0"/>
                                          </p:stCondLst>
                                        </p:cTn>
                                        <p:tgtEl>
                                          <p:spTgt spid="112657"/>
                                        </p:tgtEl>
                                        <p:attrNameLst>
                                          <p:attrName>style.visibility</p:attrName>
                                        </p:attrNameLst>
                                      </p:cBhvr>
                                      <p:to>
                                        <p:strVal val="visible"/>
                                      </p:to>
                                    </p:set>
                                    <p:anim calcmode="lin" valueType="num">
                                      <p:cBhvr additive="base">
                                        <p:cTn id="41" dur="500" fill="hold"/>
                                        <p:tgtEl>
                                          <p:spTgt spid="112657"/>
                                        </p:tgtEl>
                                        <p:attrNameLst>
                                          <p:attrName>ppt_x</p:attrName>
                                        </p:attrNameLst>
                                      </p:cBhvr>
                                      <p:tavLst>
                                        <p:tav tm="0">
                                          <p:val>
                                            <p:strVal val="1+#ppt_w/2"/>
                                          </p:val>
                                        </p:tav>
                                        <p:tav tm="100000">
                                          <p:val>
                                            <p:strVal val="#ppt_x"/>
                                          </p:val>
                                        </p:tav>
                                      </p:tavLst>
                                    </p:anim>
                                    <p:anim calcmode="lin" valueType="num">
                                      <p:cBhvr additive="base">
                                        <p:cTn id="42" dur="500" fill="hold"/>
                                        <p:tgtEl>
                                          <p:spTgt spid="112657"/>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500"/>
                            </p:stCondLst>
                            <p:childTnLst>
                              <p:par>
                                <p:cTn id="44" presetID="2" presetClass="entr" presetSubtype="2" fill="hold" nodeType="afterEffect">
                                  <p:stCondLst>
                                    <p:cond delay="0"/>
                                  </p:stCondLst>
                                  <p:childTnLst>
                                    <p:set>
                                      <p:cBhvr>
                                        <p:cTn id="45" dur="1" fill="hold">
                                          <p:stCondLst>
                                            <p:cond delay="0"/>
                                          </p:stCondLst>
                                        </p:cTn>
                                        <p:tgtEl>
                                          <p:spTgt spid="112661"/>
                                        </p:tgtEl>
                                        <p:attrNameLst>
                                          <p:attrName>style.visibility</p:attrName>
                                        </p:attrNameLst>
                                      </p:cBhvr>
                                      <p:to>
                                        <p:strVal val="visible"/>
                                      </p:to>
                                    </p:set>
                                    <p:anim calcmode="lin" valueType="num">
                                      <p:cBhvr additive="base">
                                        <p:cTn id="46" dur="500" fill="hold"/>
                                        <p:tgtEl>
                                          <p:spTgt spid="112661"/>
                                        </p:tgtEl>
                                        <p:attrNameLst>
                                          <p:attrName>ppt_x</p:attrName>
                                        </p:attrNameLst>
                                      </p:cBhvr>
                                      <p:tavLst>
                                        <p:tav tm="0">
                                          <p:val>
                                            <p:strVal val="1+#ppt_w/2"/>
                                          </p:val>
                                        </p:tav>
                                        <p:tav tm="100000">
                                          <p:val>
                                            <p:strVal val="#ppt_x"/>
                                          </p:val>
                                        </p:tav>
                                      </p:tavLst>
                                    </p:anim>
                                    <p:anim calcmode="lin" valueType="num">
                                      <p:cBhvr additive="base">
                                        <p:cTn id="47" dur="500" fill="hold"/>
                                        <p:tgtEl>
                                          <p:spTgt spid="112661"/>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112658"/>
                                        </p:tgtEl>
                                        <p:attrNameLst>
                                          <p:attrName>style.visibility</p:attrName>
                                        </p:attrNameLst>
                                      </p:cBhvr>
                                      <p:to>
                                        <p:strVal val="visible"/>
                                      </p:to>
                                    </p:set>
                                    <p:animEffect transition="in" filter="wipe(left)">
                                      <p:cBhvr>
                                        <p:cTn id="51" dur="500"/>
                                        <p:tgtEl>
                                          <p:spTgt spid="112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7" grpId="0"/>
      <p:bldP spid="112652" grpId="0"/>
      <p:bldP spid="112653" grpId="0"/>
      <p:bldP spid="112657" grpId="0"/>
      <p:bldP spid="112658" grpId="0"/>
    </p:bldLst>
  </p:timing>
</p:sld>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ightech027 Print PowerPlugs Favorites 2">
  <a:themeElements>
    <a:clrScheme name="">
      <a:dk1>
        <a:srgbClr val="000000"/>
      </a:dk1>
      <a:lt1>
        <a:srgbClr val="B2B2B2"/>
      </a:lt1>
      <a:dk2>
        <a:srgbClr val="663300"/>
      </a:dk2>
      <a:lt2>
        <a:srgbClr val="B2B2B2"/>
      </a:lt2>
      <a:accent1>
        <a:srgbClr val="FFCC00"/>
      </a:accent1>
      <a:accent2>
        <a:srgbClr val="CC6600"/>
      </a:accent2>
      <a:accent3>
        <a:srgbClr val="D5D5D5"/>
      </a:accent3>
      <a:accent4>
        <a:srgbClr val="000000"/>
      </a:accent4>
      <a:accent5>
        <a:srgbClr val="FFE2AA"/>
      </a:accent5>
      <a:accent6>
        <a:srgbClr val="B95C00"/>
      </a:accent6>
      <a:hlink>
        <a:srgbClr val="FF9900"/>
      </a:hlink>
      <a:folHlink>
        <a:srgbClr val="B2B2B2"/>
      </a:folHlink>
    </a:clrScheme>
    <a:fontScheme name="Hightech027 Print PowerPlugs Favorites 2">
      <a:majorFont>
        <a:latin typeface="Arial"/>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ヒラギノ角ゴ Pro W3"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ea typeface="ヒラギノ角ゴ Pro W3" charset="0"/>
          </a:defRPr>
        </a:defPPr>
      </a:lstStyle>
    </a:lnDef>
  </a:objectDefaults>
  <a:extraClrSchemeLst>
    <a:extraClrScheme>
      <a:clrScheme name="Hightech027 Print PowerPlugs Favorites 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Hightech027 Print PowerPlugs Favorites 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Hightech027 Print PowerPlugs Favorites 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Hightech027 Print PowerPlugs Favorites 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Hightech027 Print PowerPlugs Favorites 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Hightech027 Print PowerPlugs Favorites 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Hightech027 Print PowerPlugs Favorites 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low">
  <a:themeElements>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themeOverride>
</file>

<file path=ppt/theme/themeOverride2.xml><?xml version="1.0" encoding="utf-8"?>
<a:themeOverride xmlns:a="http://schemas.openxmlformats.org/drawingml/2006/main">
  <a:clrScheme name="龙腾四海">
    <a:dk1>
      <a:sysClr val="windowText" lastClr="000000"/>
    </a:dk1>
    <a:lt1>
      <a:sysClr val="window" lastClr="FFFFFF"/>
    </a:lt1>
    <a:dk2>
      <a:srgbClr val="001B36"/>
    </a:dk2>
    <a:lt2>
      <a:srgbClr val="EDF8FE"/>
    </a:lt2>
    <a:accent1>
      <a:srgbClr val="477AB1"/>
    </a:accent1>
    <a:accent2>
      <a:srgbClr val="51848E"/>
    </a:accent2>
    <a:accent3>
      <a:srgbClr val="7B9B57"/>
    </a:accent3>
    <a:accent4>
      <a:srgbClr val="8B8D8C"/>
    </a:accent4>
    <a:accent5>
      <a:srgbClr val="8B7396"/>
    </a:accent5>
    <a:accent6>
      <a:srgbClr val="E89A53"/>
    </a:accent6>
    <a:hlink>
      <a:srgbClr val="008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Office Theme</Template>
  <TotalTime>77</TotalTime>
  <Words>2161</Words>
  <Application>Microsoft Office PowerPoint</Application>
  <PresentationFormat>全屏显示(4:3)</PresentationFormat>
  <Paragraphs>432</Paragraphs>
  <Slides>46</Slides>
  <Notes>36</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2</vt:i4>
      </vt:variant>
      <vt:variant>
        <vt:lpstr>幻灯片标题</vt:lpstr>
      </vt:variant>
      <vt:variant>
        <vt:i4>46</vt:i4>
      </vt:variant>
    </vt:vector>
  </HeadingPairs>
  <TitlesOfParts>
    <vt:vector size="61" baseType="lpstr">
      <vt:lpstr>Times-Roman</vt:lpstr>
      <vt:lpstr>等线</vt:lpstr>
      <vt:lpstr>Arial</vt:lpstr>
      <vt:lpstr>Calibri</vt:lpstr>
      <vt:lpstr>Calibri Light</vt:lpstr>
      <vt:lpstr>Constantia</vt:lpstr>
      <vt:lpstr>Impact</vt:lpstr>
      <vt:lpstr>Times</vt:lpstr>
      <vt:lpstr>Times New Roman</vt:lpstr>
      <vt:lpstr>Wingdings 2</vt:lpstr>
      <vt:lpstr>Office 主题​​</vt:lpstr>
      <vt:lpstr>Hightech027 Print PowerPlugs Favorites 2</vt:lpstr>
      <vt:lpstr>Flow</vt:lpstr>
      <vt:lpstr>CorelDRAW</vt:lpstr>
      <vt:lpstr>Equation.DSMT4</vt:lpstr>
      <vt:lpstr>PowerPoint 演示文稿</vt:lpstr>
      <vt:lpstr>In this chapter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 Combinational Logic Using NAND and NOR Gates</vt:lpstr>
      <vt:lpstr>Figure 5–19      Development of the AND-OR equivalent of the circuit in Figure 5–18. </vt:lpstr>
      <vt:lpstr>Figure 5–18      NAND logic for X = AB + CD. </vt:lpstr>
      <vt:lpstr>Figure 5–20      Illustration of the use of the appropriate dual symbols in a NAND logic diagram. </vt:lpstr>
      <vt:lpstr>Figure 5–24      NOR logic for X = (A + B)(C + D). </vt:lpstr>
      <vt:lpstr>Example:      Illustration of the use of the appropriate dual symbols in a NOR logic diagram. </vt:lpstr>
      <vt:lpstr>Example: Using appropriate dual symbols, redraw the logic diagram and develop the output expression for the circuit in the following figure. </vt:lpstr>
      <vt:lpstr>5.5 Logic Circuit Operation with Pulse Waveform Inputs</vt:lpstr>
      <vt:lpstr>PowerPoint 演示文稿</vt:lpstr>
      <vt:lpstr>PowerPoint 演示文稿</vt:lpstr>
      <vt:lpstr>Example: Determine the final output waveform X for the circuit in the following figure, with input waveforms A, B, and C as shown.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Digital Circuits</dc:creator>
  <cp:lastModifiedBy>倩怡 黄</cp:lastModifiedBy>
  <cp:revision>7</cp:revision>
  <dcterms:created xsi:type="dcterms:W3CDTF">2024-03-27T12:02:03Z</dcterms:created>
  <dcterms:modified xsi:type="dcterms:W3CDTF">2025-03-20T03:03:23Z</dcterms:modified>
</cp:coreProperties>
</file>