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338" r:id="rId3"/>
    <p:sldId id="365" r:id="rId4"/>
    <p:sldId id="400" r:id="rId5"/>
    <p:sldId id="366" r:id="rId6"/>
    <p:sldId id="875" r:id="rId7"/>
    <p:sldId id="872" r:id="rId8"/>
    <p:sldId id="878" r:id="rId9"/>
    <p:sldId id="877" r:id="rId10"/>
    <p:sldId id="873" r:id="rId11"/>
    <p:sldId id="874" r:id="rId12"/>
    <p:sldId id="879" r:id="rId13"/>
    <p:sldId id="880" r:id="rId14"/>
    <p:sldId id="881" r:id="rId15"/>
    <p:sldId id="882" r:id="rId16"/>
    <p:sldId id="367" r:id="rId17"/>
    <p:sldId id="368" r:id="rId18"/>
    <p:sldId id="369" r:id="rId19"/>
    <p:sldId id="385" r:id="rId20"/>
    <p:sldId id="371" r:id="rId21"/>
    <p:sldId id="386" r:id="rId22"/>
    <p:sldId id="8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6E9957-C605-4A9F-A520-F7409F0A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BC4C9F-5CE6-497C-B1C9-8DF9EB90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B996AD-6156-4971-9E91-0066DCD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A78B2-A762-43FF-90C7-B95F72DA8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51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3F7D4C-B419-4252-929C-1B8A3FD0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71A131-E688-40A0-BF91-23E5BAEE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F12BC6-1A20-42B7-85B9-D461CC40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3156D-6456-4BD4-AF81-76CBC19A0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33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62608-ACD4-47CC-B8DD-840B0E6C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503FA-DC40-48B6-B718-CC608CE4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F28EC-4146-473D-A876-CE9E8BE0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76E4A-4721-46EA-A05F-33622C0834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5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3691D-08BA-495F-A183-CFF25BAF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5B1E8-16B0-44C1-9D8A-EAA6112A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F35E0-9FAF-4385-AD49-40F7F2B4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D3C-7FFB-4D5F-974E-99A2BC796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35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07F8-96FE-4B6B-9976-25B2C81CC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B13CD-C2A8-463C-A1E3-F283E3A1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6F56C-9A29-4079-9762-884D4F0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6104F-2A01-4988-ABF5-B5EDC8E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82083-38E5-46B2-BF35-5F0ADF3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3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9BC4-C51B-4752-BA5D-EB14C7D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D99C2-BF26-44A3-A3A3-4391DD01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3B655-8FEA-4C88-8006-CF26AA1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09F5-8DA2-4B72-BEEA-730A3174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DC4FB-0EA5-4E35-A57B-45AC434E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CCE2-56ED-4B87-91AF-E012D1D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5736C-E729-4B87-AB9B-597F9E50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321A7-EF94-401D-BBBB-06040B74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9D683-5287-413D-8B54-BB01B658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F9BAF-01A9-4E96-AB4E-B95CBDD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4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1C11-D40C-4D13-A362-14C4912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BFA6-D181-484B-A3F3-AFE03DFE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B23B5-6317-4753-B01D-A8B987A2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85BDB-72D0-42CA-AB21-174B2FE7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16869-3898-432E-9169-9AF3FC55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9770C-CC0F-4DC2-89CA-50CE184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5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6377-FDDA-48CE-B233-FF1169E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9E85E-8036-4A3C-AE31-BD91245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75EEE-7FC4-42C0-A8BB-6B70315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B0AA9-090D-40A6-A3B4-59B631AF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01FE8-5B4E-4F3D-A96E-94BF191BF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8C01D-C7E1-41F2-8C54-65D53817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5BD7D-3EC0-46AA-9AC8-42D293AA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9611D-DEE7-43A7-9651-4CA8FC7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81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907A-A35E-4B71-A514-BEC2077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B1AE98-AEE4-49B5-B180-99C9F428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895FC-FC6F-471F-BF37-C3ECD740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161D3-D0F7-40F3-976D-1EA192A2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36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61D5D-9108-4279-B148-5AB6DC07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2122F-2101-4936-BC8B-133A25E8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B4F29-96D4-4457-A577-B460869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8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A87F68-C93B-401C-A25E-81C02E3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9ED39-0656-4238-A718-30F6CDE3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9B69B2-8B25-4BD1-833E-01A34021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CF18-E369-45D5-B977-DC9AAC5FA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706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F289-A4FD-4F7C-B9DB-98BF5187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E902C-A553-49BC-ACBA-4149382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8EE81-15A3-4FBF-8B60-E6E986D1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28689-B49B-457C-A0DA-E47749D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F4114-F76B-4889-9E17-C3F8EE8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780F3-E83D-47CC-98F0-270211B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58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4BA6-06E3-40A3-8E8D-201431BA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4DACB3-B229-4C2E-837F-6014FAE2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6628-5432-4EB9-95D8-49F9E210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2231-7F0E-4E9E-8C5D-CCFCD604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B12-536B-4CA7-9332-BF4A45D3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250B3-0794-46A8-9013-9B12D5DA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1058-36F7-484D-99E5-F843740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8AD6C-A21A-4045-B83E-EDBD0AEE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AB741-BDB2-4464-8478-07837ABA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9CB25-1E8C-42FA-AC47-B0C568AD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73C3D-0B53-4AB9-9DEE-6938D43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11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DCB28-1D23-42FD-8648-4CF6BB39E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3A87E-6B87-4800-841C-3936B934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F574-6D0C-44C8-8992-8955C3B4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38BBB-C24C-44F4-B224-72512B0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0826C-1999-4CC9-9681-6B3B23ED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61CACB-8054-4BE7-8D38-EF1DA655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8190A-D70C-4EF7-B8C1-34B2495B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5A7A0-F8F4-482C-930D-312642D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02711-07FD-4A82-9616-68A2634ABF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5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82932-5D83-4C46-9642-B69F5396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036DB-E093-4049-865D-4910BAE7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A587B-78A8-45E3-8991-8F97AAE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BC7C9-31BC-4F70-A5CD-3F19D5C68A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06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CB4795-6FA2-465F-B3AE-5ED8D01D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F84153-901D-4941-84C4-8E0C94F3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45C825-09E9-47BE-934D-CDF39E42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4ABF4-920E-450D-B4C1-ACE7D0C9CD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F8A777-C5FD-4BCE-BCD4-48EA9947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748CD2-7171-463F-8D02-68EF31D0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9C0791-74BF-45CD-9C18-8EF32BC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53892-E6C8-428A-80F5-949B58BFFD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54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D3B6B0-46DB-4DB4-A941-294CB6EF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9E6C5D-8172-48A6-9CFC-BCEF96BE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679BC7-1332-48F4-81FE-544F9A12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261F2-245F-4F46-A9BE-E9FF9F86C8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8BCD0-CE8E-4B99-B861-C7A8022C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70603-2BE7-4BB8-B576-B5B0D9F1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FE282-81D5-4C66-8E6C-B7DCCADB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862554-7B4C-4E30-81A2-4976C4E068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6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2486E-E0ED-4A8A-85DA-1D6A38F8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2FCF7-B539-46F1-BCCB-BCE8581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4F7BB-A460-434D-A616-732527F6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3582D-6AE2-4DDC-9DB7-841266AA07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7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32AA3B-2637-44A2-B2FE-F804AD24B8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61F89A-EE00-45E3-896C-EEA721578A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A45388-ADF0-4B5B-83DD-9A391656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2024/09/14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571E0C-CD59-4E40-84EA-66DDEFF09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62DE0-078D-4256-A37E-B8CAA7738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9449-CEB1-48C4-840D-1EDB8C14EB6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图片 1030" descr="03">
            <a:extLst>
              <a:ext uri="{FF2B5EF4-FFF2-40B4-BE49-F238E27FC236}">
                <a16:creationId xmlns:a16="http://schemas.microsoft.com/office/drawing/2014/main" id="{F5AF6F67-229B-4D01-B0C9-48BD44BCD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212725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1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2BD302-1E53-4971-A59C-535ED08F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DC471-EF79-4BCB-B455-263A5FCC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7BC4-142F-4F92-8E37-7233B3D08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14DF-B90C-4A41-815C-485008374358}" type="datetimeFigureOut">
              <a:rPr lang="zh-CN" altLang="en-US" smtClean="0"/>
              <a:t>2024/09/14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9AE5D-62B9-4FCA-800F-0116C7C7B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25EBE-21A6-4BA4-AD6C-A3A71E3C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>
            <a:extLst>
              <a:ext uri="{FF2B5EF4-FFF2-40B4-BE49-F238E27FC236}">
                <a16:creationId xmlns:a16="http://schemas.microsoft.com/office/drawing/2014/main" id="{38D36ED5-5D9E-43D2-8289-1A398219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文本占位符 3074">
            <a:extLst>
              <a:ext uri="{FF2B5EF4-FFF2-40B4-BE49-F238E27FC236}">
                <a16:creationId xmlns:a16="http://schemas.microsoft.com/office/drawing/2014/main" id="{3AEF3C60-0960-4E84-8FB4-D942441BE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3075" descr="01">
            <a:extLst>
              <a:ext uri="{FF2B5EF4-FFF2-40B4-BE49-F238E27FC236}">
                <a16:creationId xmlns:a16="http://schemas.microsoft.com/office/drawing/2014/main" id="{D523FCA1-A4FE-4BB8-9705-616C22FC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-227013"/>
            <a:ext cx="9732963" cy="73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7A61E1DA-1545-4560-86C5-3078CFC7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实验基础（</a:t>
            </a:r>
            <a:r>
              <a:rPr lang="en-US" altLang="zh-CN" sz="4400" b="1" dirty="0">
                <a:solidFill>
                  <a:srgbClr val="44546A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3077" name="文本框 3077">
            <a:extLst>
              <a:ext uri="{FF2B5EF4-FFF2-40B4-BE49-F238E27FC236}">
                <a16:creationId xmlns:a16="http://schemas.microsoft.com/office/drawing/2014/main" id="{BD7A9B2E-94D4-4C0F-830B-12B39274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34050"/>
            <a:ext cx="4035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黄倩怡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huangqy89@mail.sysu.edu.cn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1">
            <a:extLst>
              <a:ext uri="{FF2B5EF4-FFF2-40B4-BE49-F238E27FC236}">
                <a16:creationId xmlns:a16="http://schemas.microsoft.com/office/drawing/2014/main" id="{A5BDDCDD-BDF2-4ECF-B23A-19AA63DC9F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FEE5FF-5678-4A4D-930A-E255DFAF5E7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52225">
            <a:extLst>
              <a:ext uri="{FF2B5EF4-FFF2-40B4-BE49-F238E27FC236}">
                <a16:creationId xmlns:a16="http://schemas.microsoft.com/office/drawing/2014/main" id="{D5003135-B90C-48FA-8388-89D271DF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909638"/>
            <a:ext cx="334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"Filter"工具栏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0" name="图片 121">
            <a:extLst>
              <a:ext uri="{FF2B5EF4-FFF2-40B4-BE49-F238E27FC236}">
                <a16:creationId xmlns:a16="http://schemas.microsoft.com/office/drawing/2014/main" id="{2CDFC5EE-67AB-47C6-A56D-6C0B52A6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485900"/>
            <a:ext cx="8080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文本框 52227">
            <a:extLst>
              <a:ext uri="{FF2B5EF4-FFF2-40B4-BE49-F238E27FC236}">
                <a16:creationId xmlns:a16="http://schemas.microsoft.com/office/drawing/2014/main" id="{DB0B0694-0988-4A73-B21F-6727A440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45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打开构建过滤器对话框</a:t>
            </a:r>
          </a:p>
        </p:txBody>
      </p:sp>
      <p:sp>
        <p:nvSpPr>
          <p:cNvPr id="53252" name="文本框 52228">
            <a:extLst>
              <a:ext uri="{FF2B5EF4-FFF2-40B4-BE49-F238E27FC236}">
                <a16:creationId xmlns:a16="http://schemas.microsoft.com/office/drawing/2014/main" id="{B9EC26ED-E44B-4ECB-8073-F2283AA0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33600"/>
            <a:ext cx="521176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过滤输入框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如果输入的格式不正确，或者未输入完成，则背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景显示为红色。直到输入合法的表达式，背景会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变为绿色。可以点击下拉列表选择先前键入的过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滤字符。即使重新启动程序，列表也会一直保留。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输入完后点击右边的Apply按钮或者回车，  以使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过滤生效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文本框 52229">
            <a:extLst>
              <a:ext uri="{FF2B5EF4-FFF2-40B4-BE49-F238E27FC236}">
                <a16:creationId xmlns:a16="http://schemas.microsoft.com/office/drawing/2014/main" id="{21227950-B0FE-46E4-89B6-452361459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060575"/>
            <a:ext cx="457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打开用以从协议字段列表中编辑过滤器的对话框</a:t>
            </a:r>
          </a:p>
        </p:txBody>
      </p:sp>
      <p:sp>
        <p:nvSpPr>
          <p:cNvPr id="53254" name="文本框 52230">
            <a:extLst>
              <a:ext uri="{FF2B5EF4-FFF2-40B4-BE49-F238E27FC236}">
                <a16:creationId xmlns:a16="http://schemas.microsoft.com/office/drawing/2014/main" id="{7B547F79-708F-4B6E-8C06-609B1295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060575"/>
            <a:ext cx="457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清除输入框</a:t>
            </a:r>
          </a:p>
        </p:txBody>
      </p:sp>
      <p:sp>
        <p:nvSpPr>
          <p:cNvPr id="53255" name="文本框 52231">
            <a:extLst>
              <a:ext uri="{FF2B5EF4-FFF2-40B4-BE49-F238E27FC236}">
                <a16:creationId xmlns:a16="http://schemas.microsoft.com/office/drawing/2014/main" id="{8394F3C0-9166-43CF-A6CF-118D99CC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2060575"/>
            <a:ext cx="4572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应用当前输入框的表达式为过滤器进行过滤</a:t>
            </a:r>
          </a:p>
        </p:txBody>
      </p:sp>
      <p:sp>
        <p:nvSpPr>
          <p:cNvPr id="53256" name="文本框 52232">
            <a:extLst>
              <a:ext uri="{FF2B5EF4-FFF2-40B4-BE49-F238E27FC236}">
                <a16:creationId xmlns:a16="http://schemas.microsoft.com/office/drawing/2014/main" id="{92B274E4-459E-4EB9-B36E-32F02D2A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2060575"/>
            <a:ext cx="457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保存过滤串</a:t>
            </a:r>
          </a:p>
        </p:txBody>
      </p:sp>
      <p:sp>
        <p:nvSpPr>
          <p:cNvPr id="53257" name="灯片编号占位符 1">
            <a:extLst>
              <a:ext uri="{FF2B5EF4-FFF2-40B4-BE49-F238E27FC236}">
                <a16:creationId xmlns:a16="http://schemas.microsoft.com/office/drawing/2014/main" id="{9DB10B7A-9D47-4D64-829D-74F3A21F2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068079A-D3F3-4A97-A19F-C32CC90BCCD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53249">
            <a:extLst>
              <a:ext uri="{FF2B5EF4-FFF2-40B4-BE49-F238E27FC236}">
                <a16:creationId xmlns:a16="http://schemas.microsoft.com/office/drawing/2014/main" id="{92462734-7BC9-46F3-8BAC-0586B4E62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143000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数据帧列表”面板</a:t>
            </a:r>
          </a:p>
        </p:txBody>
      </p:sp>
      <p:sp>
        <p:nvSpPr>
          <p:cNvPr id="54274" name="文本占位符 53250">
            <a:extLst>
              <a:ext uri="{FF2B5EF4-FFF2-40B4-BE49-F238E27FC236}">
                <a16:creationId xmlns:a16="http://schemas.microsoft.com/office/drawing/2014/main" id="{0B42DEE7-6349-4618-8C36-4B5A38ABB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0" y="1600200"/>
            <a:ext cx="8434388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列表中的每行显示捕获文件的一个数据帧。如果选择其中一行，该数据帧的更多情况会显示在“数据帧详情”面板和“数据帧字节”面板中，右击数据帧，可以显示对数据帧进行相关操作的上下文菜单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No.：数据帧的编号，编号不会发生改变，即使进行了过滤也同样如此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Source：数据帧的源地址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Destination：数据帧的目标地址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Protocol：数据帧的协议类型的简写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Length：数据帧的长度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Info：数据帧内容的附加信息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</p:txBody>
      </p:sp>
      <p:sp>
        <p:nvSpPr>
          <p:cNvPr id="54275" name="灯片编号占位符 1">
            <a:extLst>
              <a:ext uri="{FF2B5EF4-FFF2-40B4-BE49-F238E27FC236}">
                <a16:creationId xmlns:a16="http://schemas.microsoft.com/office/drawing/2014/main" id="{07136100-0501-4ACB-AE02-C12AB9C0B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678031A-3BEC-4772-9988-8CC7F92ABF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54273">
            <a:extLst>
              <a:ext uri="{FF2B5EF4-FFF2-40B4-BE49-F238E27FC236}">
                <a16:creationId xmlns:a16="http://schemas.microsoft.com/office/drawing/2014/main" id="{5B50A426-4208-49B3-84E1-16C2A719A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数据帧详情”面板</a:t>
            </a:r>
          </a:p>
        </p:txBody>
      </p:sp>
      <p:sp>
        <p:nvSpPr>
          <p:cNvPr id="55298" name="文本占位符 54274">
            <a:extLst>
              <a:ext uri="{FF2B5EF4-FFF2-40B4-BE49-F238E27FC236}">
                <a16:creationId xmlns:a16="http://schemas.microsoft.com/office/drawing/2014/main" id="{90722DE7-6313-4E10-84D9-367D1C83D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“</a:t>
            </a:r>
            <a:r>
              <a:rPr lang="zh-CN" altLang="en-US" sz="2000">
                <a:latin typeface="Times New Roman" panose="02020603050405020304" pitchFamily="18" charset="0"/>
              </a:rPr>
              <a:t>数据帧详情”面板显示当前数据帧（在“数据帧列表”面板被选中的数据帧）的详情列表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该面板显示“数据帧列表”面板选中数据帧的协议及协议字段，以树状方式组织。右击这些字段会获得相关的上下文菜单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其中，某些协议字段会以特殊方式显示，例如：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marL="1588" lvl="1" indent="455613">
              <a:lnSpc>
                <a:spcPct val="80000"/>
              </a:lnSpc>
            </a:pPr>
            <a:r>
              <a:rPr lang="en-US" altLang="zh-CN" sz="1700">
                <a:latin typeface="Times New Roman" panose="02020603050405020304" pitchFamily="18" charset="0"/>
              </a:rPr>
              <a:t>Generated fields/</a:t>
            </a:r>
            <a:r>
              <a:rPr lang="zh-CN" altLang="en-US" sz="1700">
                <a:latin typeface="Times New Roman" panose="02020603050405020304" pitchFamily="18" charset="0"/>
              </a:rPr>
              <a:t>衍生字段：</a:t>
            </a:r>
            <a:r>
              <a:rPr lang="en-US" altLang="zh-CN" sz="1700">
                <a:latin typeface="Times New Roman" panose="02020603050405020304" pitchFamily="18" charset="0"/>
              </a:rPr>
              <a:t>Wireshark</a:t>
            </a:r>
            <a:r>
              <a:rPr lang="zh-CN" altLang="en-US" sz="1700">
                <a:latin typeface="Times New Roman" panose="02020603050405020304" pitchFamily="18" charset="0"/>
              </a:rPr>
              <a:t>会将自己生成附加协议字段加上括号。衍生字段是通过该数据帧相关的其他数据帧结合生成的。例如：</a:t>
            </a:r>
            <a:r>
              <a:rPr lang="en-US" altLang="zh-CN" sz="1700">
                <a:latin typeface="Times New Roman" panose="02020603050405020304" pitchFamily="18" charset="0"/>
              </a:rPr>
              <a:t>Wireshark </a:t>
            </a:r>
            <a:r>
              <a:rPr lang="zh-CN" altLang="en-US" sz="1700">
                <a:latin typeface="Times New Roman" panose="02020603050405020304" pitchFamily="18" charset="0"/>
              </a:rPr>
              <a:t>在对</a:t>
            </a:r>
            <a:r>
              <a:rPr lang="en-US" altLang="zh-CN" sz="1700">
                <a:latin typeface="Times New Roman" panose="02020603050405020304" pitchFamily="18" charset="0"/>
              </a:rPr>
              <a:t>TCP</a:t>
            </a:r>
            <a:r>
              <a:rPr lang="zh-CN" altLang="en-US" sz="1700">
                <a:latin typeface="Times New Roman" panose="02020603050405020304" pitchFamily="18" charset="0"/>
              </a:rPr>
              <a:t>流应答序列进行分析时，将会在</a:t>
            </a:r>
            <a:r>
              <a:rPr lang="en-US" altLang="zh-CN" sz="1700">
                <a:latin typeface="Times New Roman" panose="02020603050405020304" pitchFamily="18" charset="0"/>
              </a:rPr>
              <a:t>TCP</a:t>
            </a:r>
            <a:r>
              <a:rPr lang="zh-CN" altLang="en-US" sz="1700">
                <a:latin typeface="Times New Roman" panose="02020603050405020304" pitchFamily="18" charset="0"/>
              </a:rPr>
              <a:t>协议中添加</a:t>
            </a:r>
            <a:r>
              <a:rPr lang="en-US" altLang="zh-CN" sz="1700">
                <a:latin typeface="Times New Roman" panose="02020603050405020304" pitchFamily="18" charset="0"/>
              </a:rPr>
              <a:t>[SEQ/ACK analysis]</a:t>
            </a:r>
            <a:r>
              <a:rPr lang="zh-CN" altLang="en-US" sz="1700">
                <a:latin typeface="Times New Roman" panose="02020603050405020304" pitchFamily="18" charset="0"/>
              </a:rPr>
              <a:t>字段。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marL="1588" lvl="1" indent="455613">
              <a:lnSpc>
                <a:spcPct val="80000"/>
              </a:lnSpc>
            </a:pPr>
            <a:r>
              <a:rPr lang="en-US" altLang="zh-CN" sz="1700">
                <a:latin typeface="Times New Roman" panose="02020603050405020304" pitchFamily="18" charset="0"/>
              </a:rPr>
              <a:t>Links/</a:t>
            </a:r>
            <a:r>
              <a:rPr lang="zh-CN" altLang="en-US" sz="1700">
                <a:latin typeface="Times New Roman" panose="02020603050405020304" pitchFamily="18" charset="0"/>
              </a:rPr>
              <a:t>链接：如果</a:t>
            </a:r>
            <a:r>
              <a:rPr lang="en-US" altLang="zh-CN" sz="1700">
                <a:latin typeface="Times New Roman" panose="02020603050405020304" pitchFamily="18" charset="0"/>
              </a:rPr>
              <a:t>Wireshark</a:t>
            </a:r>
            <a:r>
              <a:rPr lang="zh-CN" altLang="en-US" sz="1700">
                <a:latin typeface="Times New Roman" panose="02020603050405020304" pitchFamily="18" charset="0"/>
              </a:rPr>
              <a:t>检测到当前数据帧与其他数据帧的关系，将会产生一个到其他数据帧的链接。链接字段显示为蓝色字体，并加有下划线。双击它会跳转到对应的数据帧。</a:t>
            </a:r>
            <a:endParaRPr lang="zh-CN" alt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灯片编号占位符 1">
            <a:extLst>
              <a:ext uri="{FF2B5EF4-FFF2-40B4-BE49-F238E27FC236}">
                <a16:creationId xmlns:a16="http://schemas.microsoft.com/office/drawing/2014/main" id="{933F2DE6-CB3C-4F4C-B8AC-DE77040BF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8497B48-828C-4DDC-BDD2-B4CED4BB8FF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55297">
            <a:extLst>
              <a:ext uri="{FF2B5EF4-FFF2-40B4-BE49-F238E27FC236}">
                <a16:creationId xmlns:a16="http://schemas.microsoft.com/office/drawing/2014/main" id="{2C7E151A-6658-4CBB-9BB3-34C365DA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数据帧字节”面板</a:t>
            </a:r>
          </a:p>
        </p:txBody>
      </p:sp>
      <p:sp>
        <p:nvSpPr>
          <p:cNvPr id="56322" name="文本占位符 55298">
            <a:extLst>
              <a:ext uri="{FF2B5EF4-FFF2-40B4-BE49-F238E27FC236}">
                <a16:creationId xmlns:a16="http://schemas.microsoft.com/office/drawing/2014/main" id="{5A9C7A8B-6868-4317-9391-C2F630B22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数据帧字节”面板以十六进制转储方式显示当前选择数据帧的数据</a:t>
            </a:r>
          </a:p>
          <a:p>
            <a:r>
              <a:rPr lang="zh-CN" altLang="en-US"/>
              <a:t>通常在十六进制转储形式中，左侧显示数据帧数据偏移量，中间栏以十六进制表示，右侧显示为对应的</a:t>
            </a:r>
            <a:r>
              <a:rPr lang="en-US" altLang="zh-CN"/>
              <a:t>ASCII</a:t>
            </a:r>
            <a:r>
              <a:rPr lang="zh-CN" altLang="en-US"/>
              <a:t>字符。</a:t>
            </a:r>
            <a:r>
              <a:rPr lang="zh-CN" altLang="en-US">
                <a:latin typeface="Times New Roman" panose="02020603050405020304" pitchFamily="18" charset="0"/>
              </a:rPr>
              <a:t>用来显示数据包在物理层上传输时的最终形式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灯片编号占位符 1">
            <a:extLst>
              <a:ext uri="{FF2B5EF4-FFF2-40B4-BE49-F238E27FC236}">
                <a16:creationId xmlns:a16="http://schemas.microsoft.com/office/drawing/2014/main" id="{52F13F46-DB37-4196-AC84-92300DD6A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04E2C3A-E2DD-481A-ACDB-40390D3AC4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56321">
            <a:extLst>
              <a:ext uri="{FF2B5EF4-FFF2-40B4-BE49-F238E27FC236}">
                <a16:creationId xmlns:a16="http://schemas.microsoft.com/office/drawing/2014/main" id="{E847B8C0-B0F7-4152-A36D-2DE4015E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状态栏</a:t>
            </a:r>
          </a:p>
        </p:txBody>
      </p:sp>
      <p:sp>
        <p:nvSpPr>
          <p:cNvPr id="57346" name="文本占位符 56322">
            <a:extLst>
              <a:ext uri="{FF2B5EF4-FFF2-40B4-BE49-F238E27FC236}">
                <a16:creationId xmlns:a16="http://schemas.microsoft.com/office/drawing/2014/main" id="{9174DB24-0C9D-414C-9BD6-A80E01668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状态栏用于显示信息，通常状态栏的左侧会显示相关上下文信息，右侧会显示当前包数目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初始状态栏：该状态栏显示的是没有文件载入时的状态，如：刚启动Wireshark时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载入文件后的状态栏：左侧显示当前捕捉文件信息，包括名称，大小，捕捉持续时间等。右侧显示当前包在文件中的数量，会显示如下值</a:t>
            </a:r>
          </a:p>
          <a:p>
            <a:pPr marL="1588" lvl="1" indent="455613">
              <a:lnSpc>
                <a:spcPct val="8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P  捕捉包的数目</a:t>
            </a:r>
          </a:p>
          <a:p>
            <a:pPr marL="1588" lvl="1" indent="455613">
              <a:lnSpc>
                <a:spcPct val="8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D 被显示的包的数目</a:t>
            </a:r>
          </a:p>
          <a:p>
            <a:pPr marL="1588" lvl="1" indent="455613">
              <a:lnSpc>
                <a:spcPct val="80000"/>
              </a:lnSpc>
            </a:pPr>
            <a:r>
              <a:rPr lang="zh-CN" altLang="en-US" sz="1800">
                <a:latin typeface="Times New Roman" panose="02020603050405020304" pitchFamily="18" charset="0"/>
              </a:rPr>
              <a:t>M 被标记的包的数目</a:t>
            </a:r>
          </a:p>
          <a:p>
            <a:pPr marL="1588" lvl="1" indent="455613">
              <a:lnSpc>
                <a:spcPct val="80000"/>
              </a:lnSpc>
            </a:pPr>
            <a:endParaRPr lang="zh-CN" altLang="en-US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已选择协议字段的状态栏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如果已经在"Packet Detail/包详情"面板选择了一个协议字段，将会显示上图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7" name="图片 56323">
            <a:extLst>
              <a:ext uri="{FF2B5EF4-FFF2-40B4-BE49-F238E27FC236}">
                <a16:creationId xmlns:a16="http://schemas.microsoft.com/office/drawing/2014/main" id="{8EBC6D27-033E-4EA6-872D-B8BF6E9F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09863"/>
            <a:ext cx="46101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56324">
            <a:extLst>
              <a:ext uri="{FF2B5EF4-FFF2-40B4-BE49-F238E27FC236}">
                <a16:creationId xmlns:a16="http://schemas.microsoft.com/office/drawing/2014/main" id="{90B0C0EC-44FA-4B26-AF14-D4C97A00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4437063"/>
            <a:ext cx="45704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图片 56325">
            <a:extLst>
              <a:ext uri="{FF2B5EF4-FFF2-40B4-BE49-F238E27FC236}">
                <a16:creationId xmlns:a16="http://schemas.microsoft.com/office/drawing/2014/main" id="{7F9E8716-0602-4BF4-8DD3-41973619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5014913"/>
            <a:ext cx="460851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灯片编号占位符 1">
            <a:extLst>
              <a:ext uri="{FF2B5EF4-FFF2-40B4-BE49-F238E27FC236}">
                <a16:creationId xmlns:a16="http://schemas.microsoft.com/office/drawing/2014/main" id="{2C73ABA5-E7BF-4AC8-B3C5-5A42CCAE2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7D776EB-5887-4B8F-B5BD-82ADE69D378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57345">
            <a:extLst>
              <a:ext uri="{FF2B5EF4-FFF2-40B4-BE49-F238E27FC236}">
                <a16:creationId xmlns:a16="http://schemas.microsoft.com/office/drawing/2014/main" id="{92372690-8F84-4010-B47B-A050D7967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Wireshark</a:t>
            </a:r>
            <a:r>
              <a:rPr lang="zh-CN" altLang="en-US" b="1">
                <a:latin typeface="Times New Roman" panose="02020603050405020304" pitchFamily="18" charset="0"/>
              </a:rPr>
              <a:t>使用方法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0" name="文本占位符 57346">
            <a:extLst>
              <a:ext uri="{FF2B5EF4-FFF2-40B4-BE49-F238E27FC236}">
                <a16:creationId xmlns:a16="http://schemas.microsoft.com/office/drawing/2014/main" id="{CA491FA1-1E1D-4F97-8C2A-DBB805CAD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①</a:t>
            </a:r>
            <a:r>
              <a:rPr lang="zh-CN" altLang="en-US" sz="2400">
                <a:latin typeface="Times New Roman" panose="02020603050405020304" pitchFamily="18" charset="0"/>
              </a:rPr>
              <a:t>使用下图按钮，打开捕捉接口对话框，浏览可用的本地网络接口，选择需要进行捕捉的接口启动捕捉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371" name="图片 57347">
            <a:extLst>
              <a:ext uri="{FF2B5EF4-FFF2-40B4-BE49-F238E27FC236}">
                <a16:creationId xmlns:a16="http://schemas.microsoft.com/office/drawing/2014/main" id="{EB674DEC-CAD5-4230-89B3-8BCF38F8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93963"/>
            <a:ext cx="749776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文本框 57348">
            <a:extLst>
              <a:ext uri="{FF2B5EF4-FFF2-40B4-BE49-F238E27FC236}">
                <a16:creationId xmlns:a16="http://schemas.microsoft.com/office/drawing/2014/main" id="{D51D5AA4-716C-4294-9F0C-8B284CAD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870450"/>
            <a:ext cx="86344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Packets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：从此接口捕捉到的包的数目。如果一直没有接收到包，则会显示为灰度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Packets/s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：最近一秒捕捉到包的数目。如果最近一秒没有捕捉到包，将会是灰度显示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：停止当前运行的捕捉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Capture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：从选择的接口立即开始捕捉，使用最后一次捕捉的设置。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Options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：打开该接口的捕捉选项对话框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Details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：打开对话框显示接口的详细信息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3" name="灯片编号占位符 1">
            <a:extLst>
              <a:ext uri="{FF2B5EF4-FFF2-40B4-BE49-F238E27FC236}">
                <a16:creationId xmlns:a16="http://schemas.microsoft.com/office/drawing/2014/main" id="{9EF731F5-4EFC-4D59-8411-7A7F50D5B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36D43D-3DCA-48C4-80E6-962C69375E1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58369">
            <a:extLst>
              <a:ext uri="{FF2B5EF4-FFF2-40B4-BE49-F238E27FC236}">
                <a16:creationId xmlns:a16="http://schemas.microsoft.com/office/drawing/2014/main" id="{EA4D38B2-0335-4D71-8978-E45DF4E02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56600" cy="1143000"/>
          </a:xfrm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</a:rPr>
              <a:t>网络协议分析软件</a:t>
            </a:r>
          </a:p>
        </p:txBody>
      </p:sp>
      <p:sp>
        <p:nvSpPr>
          <p:cNvPr id="59394" name="文本占位符 58370">
            <a:extLst>
              <a:ext uri="{FF2B5EF4-FFF2-40B4-BE49-F238E27FC236}">
                <a16:creationId xmlns:a16="http://schemas.microsoft.com/office/drawing/2014/main" id="{1A17729C-DDF7-4EBD-AD94-91D31F90D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820150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②使用捕捉选项按钮，启动捕捉选项配置对话框；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有时需要配置高级选项，例如需要捕获一个文件，或者限制捕获的时间或大小，可以单击主菜单</a:t>
            </a:r>
            <a:r>
              <a:rPr lang="en-US" altLang="zh-CN" sz="2800">
                <a:latin typeface="Times New Roman" panose="02020603050405020304" pitchFamily="18" charset="0"/>
              </a:rPr>
              <a:t>Capture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options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③如果前次捕捉时的设置和现在的要求一样，可以点击图中开始捕捉按钮或者是菜单项立即开始本次捕捉</a:t>
            </a:r>
          </a:p>
          <a:p>
            <a:pP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④启动捕捉后，即开始捕捉接口信息。当不再需要捕捉时，可使用捕捉信息对话框上的</a:t>
            </a:r>
            <a:r>
              <a:rPr lang="en-US" altLang="zh-CN" sz="2800">
                <a:latin typeface="Times New Roman" panose="02020603050405020304" pitchFamily="18" charset="0"/>
              </a:rPr>
              <a:t>"stop"</a:t>
            </a:r>
            <a:r>
              <a:rPr lang="zh-CN" altLang="en-US" sz="2800">
                <a:latin typeface="Times New Roman" panose="02020603050405020304" pitchFamily="18" charset="0"/>
              </a:rPr>
              <a:t>按钮停止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灯片编号占位符 1">
            <a:extLst>
              <a:ext uri="{FF2B5EF4-FFF2-40B4-BE49-F238E27FC236}">
                <a16:creationId xmlns:a16="http://schemas.microsoft.com/office/drawing/2014/main" id="{4A5A4817-FFB1-4450-A803-84BF76106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5B916EF-B010-4471-B78F-76382C71B4A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59393">
            <a:extLst>
              <a:ext uri="{FF2B5EF4-FFF2-40B4-BE49-F238E27FC236}">
                <a16:creationId xmlns:a16="http://schemas.microsoft.com/office/drawing/2014/main" id="{0A806536-7F85-494E-840D-600860125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</a:rPr>
              <a:t>网络协议分析软件</a:t>
            </a:r>
          </a:p>
        </p:txBody>
      </p:sp>
      <p:sp>
        <p:nvSpPr>
          <p:cNvPr id="60418" name="文本占位符 59394">
            <a:extLst>
              <a:ext uri="{FF2B5EF4-FFF2-40B4-BE49-F238E27FC236}">
                <a16:creationId xmlns:a16="http://schemas.microsoft.com/office/drawing/2014/main" id="{58EEEB79-B5DF-4793-8788-49685B2EC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600200"/>
            <a:ext cx="857885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Wireshark</a:t>
            </a:r>
            <a:r>
              <a:rPr lang="zh-CN" altLang="en-US" sz="2800" b="1">
                <a:latin typeface="Times New Roman" panose="02020603050405020304" pitchFamily="18" charset="0"/>
              </a:rPr>
              <a:t>的过滤规则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Wireshark</a:t>
            </a:r>
            <a:r>
              <a:rPr lang="zh-CN" altLang="en-US" sz="2800">
                <a:latin typeface="Times New Roman" panose="02020603050405020304" pitchFamily="18" charset="0"/>
              </a:rPr>
              <a:t>的一个重要功能，就是</a:t>
            </a:r>
            <a:r>
              <a:rPr lang="en-US" altLang="zh-CN" sz="2800">
                <a:latin typeface="Times New Roman" panose="02020603050405020304" pitchFamily="18" charset="0"/>
              </a:rPr>
              <a:t>Filter</a:t>
            </a:r>
            <a:r>
              <a:rPr lang="zh-CN" altLang="en-US" sz="2800">
                <a:latin typeface="Times New Roman" panose="02020603050405020304" pitchFamily="18" charset="0"/>
              </a:rPr>
              <a:t>。由于其所捕捉的数据较复杂，要迅速、准确的获取我们需要的信息，就要使用过滤工具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可以有两次过滤：第一次是捕捉过滤，用来筛选需要的捕捉结果；第二次是显示过滤，只将需要查看的结果显示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Filter</a:t>
            </a:r>
            <a:r>
              <a:rPr lang="zh-CN" altLang="en-US" sz="2800">
                <a:latin typeface="Times New Roman" panose="02020603050405020304" pitchFamily="18" charset="0"/>
              </a:rPr>
              <a:t>位于主工具栏上，可按规则输入过滤条件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常用的过滤规则包括（见书P32-33）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灯片编号占位符 1">
            <a:extLst>
              <a:ext uri="{FF2B5EF4-FFF2-40B4-BE49-F238E27FC236}">
                <a16:creationId xmlns:a16="http://schemas.microsoft.com/office/drawing/2014/main" id="{F882D9B0-932E-4172-B8C0-5DF6FC2AD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AB24A9A-53D8-4848-8899-7BAE028C11F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60417">
            <a:extLst>
              <a:ext uri="{FF2B5EF4-FFF2-40B4-BE49-F238E27FC236}">
                <a16:creationId xmlns:a16="http://schemas.microsoft.com/office/drawing/2014/main" id="{63114129-3877-4EDD-9ABC-8B33E1092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数据包捕获实例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42" name="图片 60418">
            <a:extLst>
              <a:ext uri="{FF2B5EF4-FFF2-40B4-BE49-F238E27FC236}">
                <a16:creationId xmlns:a16="http://schemas.microsoft.com/office/drawing/2014/main" id="{FD0C44A1-5712-466E-9082-1719DE6E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70000"/>
            <a:ext cx="763270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文本框 60419">
            <a:extLst>
              <a:ext uri="{FF2B5EF4-FFF2-40B4-BE49-F238E27FC236}">
                <a16:creationId xmlns:a16="http://schemas.microsoft.com/office/drawing/2014/main" id="{942E1538-BF35-4995-A8BF-022C6E69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97650"/>
            <a:ext cx="903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分为七列，分别表示：编号（编号不会发生改变）、时间戳、源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、目的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、最高层协议、分组长度、附加信息。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4" name="灯片编号占位符 1">
            <a:extLst>
              <a:ext uri="{FF2B5EF4-FFF2-40B4-BE49-F238E27FC236}">
                <a16:creationId xmlns:a16="http://schemas.microsoft.com/office/drawing/2014/main" id="{A6E79BD7-8566-46AA-9F58-216C7E889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416DC-865C-42FE-A765-27916C102FE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61441">
            <a:extLst>
              <a:ext uri="{FF2B5EF4-FFF2-40B4-BE49-F238E27FC236}">
                <a16:creationId xmlns:a16="http://schemas.microsoft.com/office/drawing/2014/main" id="{D267CF8A-2382-4F59-B46E-7440710FE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</a:rPr>
              <a:t>网络协议分析软件</a:t>
            </a:r>
          </a:p>
        </p:txBody>
      </p:sp>
      <p:sp>
        <p:nvSpPr>
          <p:cNvPr id="62466" name="文本占位符 61442">
            <a:extLst>
              <a:ext uri="{FF2B5EF4-FFF2-40B4-BE49-F238E27FC236}">
                <a16:creationId xmlns:a16="http://schemas.microsoft.com/office/drawing/2014/main" id="{0239FEE2-CDD7-4661-B503-540AE956A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Wireshark</a:t>
            </a:r>
            <a:r>
              <a:rPr lang="zh-CN" altLang="en-US" sz="2400">
                <a:latin typeface="Times New Roman" panose="02020603050405020304" pitchFamily="18" charset="0"/>
              </a:rPr>
              <a:t>窗口的数据包列表的每一行都对应着网络上的单独一个数据包。默认情况下，每行会显示数据包的时间、源地址和目标地址，所使用的协议及关于数据包的一些信息。通过单击此列表中的某一行，可以获悉更详细的信息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中间的树状信息包含着上部列表中选择的某数据包的详细信息。“</a:t>
            </a:r>
            <a:r>
              <a:rPr lang="en-US" altLang="zh-CN" sz="2400">
                <a:latin typeface="Times New Roman" panose="02020603050405020304" pitchFamily="18" charset="0"/>
              </a:rPr>
              <a:t>+”</a:t>
            </a:r>
            <a:r>
              <a:rPr lang="zh-CN" altLang="en-US" sz="2400">
                <a:latin typeface="Times New Roman" panose="02020603050405020304" pitchFamily="18" charset="0"/>
              </a:rPr>
              <a:t>图标揭示了包含在数据包内的每一层信息的不同的细节内容。这部分的信息分布与查看的协议有关，一般包含有物理层、数据链路层、网络层、传输层等各层信息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底部的窗格以十六进制及</a:t>
            </a:r>
            <a:r>
              <a:rPr lang="en-US" altLang="zh-CN" sz="2400"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latin typeface="Times New Roman" panose="02020603050405020304" pitchFamily="18" charset="0"/>
              </a:rPr>
              <a:t>形式显示出数据包的内容，其内容对应于中部窗格的某一行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灯片编号占位符 1">
            <a:extLst>
              <a:ext uri="{FF2B5EF4-FFF2-40B4-BE49-F238E27FC236}">
                <a16:creationId xmlns:a16="http://schemas.microsoft.com/office/drawing/2014/main" id="{DBE1BB58-0AAE-47F8-A636-9CCFD5281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BE67880-7B19-46E5-A46F-18BC4C994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4033">
            <a:extLst>
              <a:ext uri="{FF2B5EF4-FFF2-40B4-BE49-F238E27FC236}">
                <a16:creationId xmlns:a16="http://schemas.microsoft.com/office/drawing/2014/main" id="{F00EE4AA-1805-40F7-8291-57B9E1F34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网络协议分析软件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5058" name="文本占位符 44034">
            <a:extLst>
              <a:ext uri="{FF2B5EF4-FFF2-40B4-BE49-F238E27FC236}">
                <a16:creationId xmlns:a16="http://schemas.microsoft.com/office/drawing/2014/main" id="{B33F57E5-3612-44AA-88F7-DFDAD8E3D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Wireshark</a:t>
            </a:r>
            <a:r>
              <a:rPr lang="zh-CN" altLang="en-US" b="1">
                <a:latin typeface="Times New Roman" panose="02020603050405020304" pitchFamily="18" charset="0"/>
              </a:rPr>
              <a:t>软件</a:t>
            </a:r>
            <a:r>
              <a:rPr lang="en-US" altLang="zh-CN" b="1">
                <a:latin typeface="Times New Roman" panose="02020603050405020304" pitchFamily="18" charset="0"/>
              </a:rPr>
              <a:t>(p20-26)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D16628FF-8FF1-42F1-BEBA-F1C34B8B8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A22106F-2262-4C9C-94E7-B54B7DEAD0B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62465">
            <a:extLst>
              <a:ext uri="{FF2B5EF4-FFF2-40B4-BE49-F238E27FC236}">
                <a16:creationId xmlns:a16="http://schemas.microsoft.com/office/drawing/2014/main" id="{995D6362-3616-4E17-B63A-68EC8DCFD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</a:rPr>
              <a:t>网络协议分析软件</a:t>
            </a:r>
          </a:p>
        </p:txBody>
      </p:sp>
      <p:sp>
        <p:nvSpPr>
          <p:cNvPr id="63490" name="文本占位符 62466">
            <a:extLst>
              <a:ext uri="{FF2B5EF4-FFF2-40B4-BE49-F238E27FC236}">
                <a16:creationId xmlns:a16="http://schemas.microsoft.com/office/drawing/2014/main" id="{65C05ABC-8ACC-4BB1-B312-76F86BDEB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Wireshark</a:t>
            </a:r>
            <a:r>
              <a:rPr lang="zh-CN" altLang="en-US">
                <a:latin typeface="Times New Roman" panose="02020603050405020304" pitchFamily="18" charset="0"/>
              </a:rPr>
              <a:t>是一款功能强大而操作相对简便的抓包软件。在进行网络实验时，往往采用抓包分析的方法来验证一些实验，故应熟练掌握此工具软件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灯片编号占位符 1">
            <a:extLst>
              <a:ext uri="{FF2B5EF4-FFF2-40B4-BE49-F238E27FC236}">
                <a16:creationId xmlns:a16="http://schemas.microsoft.com/office/drawing/2014/main" id="{009C51E5-B807-497C-929E-CE31548CF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E6563E8-D013-49DB-8FE0-A907A37577D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86E5-95F0-4AEF-B69A-533E5C3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2A4E9-73D7-4CDD-806A-B6DE9AFB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请完成以下步骤：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Wireshark, </a:t>
            </a:r>
            <a:r>
              <a:rPr lang="zh-CN" altLang="en-US" dirty="0"/>
              <a:t>并开始捕获</a:t>
            </a:r>
            <a:endParaRPr lang="en-US" altLang="zh-CN" dirty="0"/>
          </a:p>
          <a:p>
            <a:pPr lvl="1"/>
            <a:r>
              <a:rPr lang="zh-CN" altLang="en-US" dirty="0"/>
              <a:t>在命令行中输入 </a:t>
            </a:r>
            <a:r>
              <a:rPr lang="en-US" altLang="zh-CN" dirty="0"/>
              <a:t>ping -4 cse.sysu.edu.cn</a:t>
            </a:r>
          </a:p>
          <a:p>
            <a:pPr lvl="1"/>
            <a:r>
              <a:rPr lang="zh-CN" altLang="en-US" dirty="0"/>
              <a:t>在命令行中输入 </a:t>
            </a:r>
            <a:r>
              <a:rPr lang="en-US" altLang="zh-CN" dirty="0"/>
              <a:t>tracert -4 cse.sysu.edu.cn</a:t>
            </a:r>
          </a:p>
          <a:p>
            <a:pPr lvl="1"/>
            <a:r>
              <a:rPr lang="zh-CN" altLang="en-US" dirty="0"/>
              <a:t>待上述命令完成后，</a:t>
            </a:r>
            <a:r>
              <a:rPr lang="en-US" altLang="zh-CN" dirty="0"/>
              <a:t>Wireshark</a:t>
            </a:r>
            <a:r>
              <a:rPr lang="zh-CN" altLang="en-US" dirty="0"/>
              <a:t>停止捕获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-342900">
              <a:buChar char="•"/>
            </a:pPr>
            <a:r>
              <a:rPr lang="zh-CN" altLang="en-US" sz="3200" dirty="0"/>
              <a:t>任务：如何分别过滤出对应于</a:t>
            </a:r>
            <a:r>
              <a:rPr lang="en-US" altLang="zh-CN" sz="3200" dirty="0"/>
              <a:t>ping</a:t>
            </a:r>
            <a:r>
              <a:rPr lang="zh-CN" altLang="en-US" sz="3200" dirty="0"/>
              <a:t>和</a:t>
            </a:r>
            <a:r>
              <a:rPr lang="en-US" altLang="zh-CN" sz="3200" dirty="0"/>
              <a:t>tracert</a:t>
            </a:r>
            <a:r>
              <a:rPr lang="zh-CN" altLang="en-US" sz="3200" dirty="0"/>
              <a:t>命令的数据包？</a:t>
            </a:r>
          </a:p>
        </p:txBody>
      </p:sp>
    </p:spTree>
    <p:extLst>
      <p:ext uri="{BB962C8B-B14F-4D97-AF65-F5344CB8AC3E}">
        <p14:creationId xmlns:p14="http://schemas.microsoft.com/office/powerpoint/2010/main" val="813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矩形 45057">
            <a:extLst>
              <a:ext uri="{FF2B5EF4-FFF2-40B4-BE49-F238E27FC236}">
                <a16:creationId xmlns:a16="http://schemas.microsoft.com/office/drawing/2014/main" id="{2811E468-0377-41D3-A50F-791F50F8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81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2" name="矩形 45058">
            <a:extLst>
              <a:ext uri="{FF2B5EF4-FFF2-40B4-BE49-F238E27FC236}">
                <a16:creationId xmlns:a16="http://schemas.microsoft.com/office/drawing/2014/main" id="{C4672F33-8BD1-4F1A-BCA6-9D3BCF07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817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矩形 45059">
            <a:extLst>
              <a:ext uri="{FF2B5EF4-FFF2-40B4-BE49-F238E27FC236}">
                <a16:creationId xmlns:a16="http://schemas.microsoft.com/office/drawing/2014/main" id="{DD3BA090-5D84-40F0-9018-80CAC870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矩形 45060">
            <a:extLst>
              <a:ext uri="{FF2B5EF4-FFF2-40B4-BE49-F238E27FC236}">
                <a16:creationId xmlns:a16="http://schemas.microsoft.com/office/drawing/2014/main" id="{9BAA52BF-9DAA-4C7F-8ECE-10FB80EF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3087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矩形 45061">
            <a:extLst>
              <a:ext uri="{FF2B5EF4-FFF2-40B4-BE49-F238E27FC236}">
                <a16:creationId xmlns:a16="http://schemas.microsoft.com/office/drawing/2014/main" id="{78833C37-971F-4ECF-9FDE-52042D69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434138"/>
            <a:ext cx="1308100" cy="423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Internet</a:t>
            </a:r>
            <a:endParaRPr kumimoji="0" lang="en-US" altLang="zh-CN" sz="1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椭圆 45062">
            <a:extLst>
              <a:ext uri="{FF2B5EF4-FFF2-40B4-BE49-F238E27FC236}">
                <a16:creationId xmlns:a16="http://schemas.microsoft.com/office/drawing/2014/main" id="{D9FF4E55-590C-42B5-BD71-09F6F5AF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975100"/>
            <a:ext cx="1133475" cy="1133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087" name="图片 45063">
            <a:extLst>
              <a:ext uri="{FF2B5EF4-FFF2-40B4-BE49-F238E27FC236}">
                <a16:creationId xmlns:a16="http://schemas.microsoft.com/office/drawing/2014/main" id="{DBBA0BC3-E09A-42ED-8B0B-12F56B8C8C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29125"/>
            <a:ext cx="11620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未知">
            <a:extLst>
              <a:ext uri="{FF2B5EF4-FFF2-40B4-BE49-F238E27FC236}">
                <a16:creationId xmlns:a16="http://schemas.microsoft.com/office/drawing/2014/main" id="{DEE1F852-CFBE-4224-BC02-63840FA5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1884363"/>
            <a:ext cx="5526087" cy="4673600"/>
          </a:xfrm>
          <a:custGeom>
            <a:avLst/>
            <a:gdLst>
              <a:gd name="T0" fmla="*/ 581 w 3481"/>
              <a:gd name="T1" fmla="*/ 618 h 2944"/>
              <a:gd name="T2" fmla="*/ 695 w 3481"/>
              <a:gd name="T3" fmla="*/ 467 h 2944"/>
              <a:gd name="T4" fmla="*/ 853 w 3481"/>
              <a:gd name="T5" fmla="*/ 384 h 2944"/>
              <a:gd name="T6" fmla="*/ 1076 w 3481"/>
              <a:gd name="T7" fmla="*/ 341 h 2944"/>
              <a:gd name="T8" fmla="*/ 1327 w 3481"/>
              <a:gd name="T9" fmla="*/ 388 h 2944"/>
              <a:gd name="T10" fmla="*/ 1468 w 3481"/>
              <a:gd name="T11" fmla="*/ 293 h 2944"/>
              <a:gd name="T12" fmla="*/ 1630 w 3481"/>
              <a:gd name="T13" fmla="*/ 107 h 2944"/>
              <a:gd name="T14" fmla="*/ 1898 w 3481"/>
              <a:gd name="T15" fmla="*/ 4 h 2944"/>
              <a:gd name="T16" fmla="*/ 2173 w 3481"/>
              <a:gd name="T17" fmla="*/ 24 h 2944"/>
              <a:gd name="T18" fmla="*/ 2431 w 3481"/>
              <a:gd name="T19" fmla="*/ 166 h 2944"/>
              <a:gd name="T20" fmla="*/ 2562 w 3481"/>
              <a:gd name="T21" fmla="*/ 345 h 2944"/>
              <a:gd name="T22" fmla="*/ 2675 w 3481"/>
              <a:gd name="T23" fmla="*/ 420 h 2944"/>
              <a:gd name="T24" fmla="*/ 2895 w 3481"/>
              <a:gd name="T25" fmla="*/ 467 h 2944"/>
              <a:gd name="T26" fmla="*/ 3043 w 3481"/>
              <a:gd name="T27" fmla="*/ 650 h 2944"/>
              <a:gd name="T28" fmla="*/ 3064 w 3481"/>
              <a:gd name="T29" fmla="*/ 848 h 2944"/>
              <a:gd name="T30" fmla="*/ 3195 w 3481"/>
              <a:gd name="T31" fmla="*/ 860 h 2944"/>
              <a:gd name="T32" fmla="*/ 3325 w 3481"/>
              <a:gd name="T33" fmla="*/ 943 h 2944"/>
              <a:gd name="T34" fmla="*/ 3397 w 3481"/>
              <a:gd name="T35" fmla="*/ 1034 h 2944"/>
              <a:gd name="T36" fmla="*/ 3456 w 3481"/>
              <a:gd name="T37" fmla="*/ 1176 h 2944"/>
              <a:gd name="T38" fmla="*/ 3449 w 3481"/>
              <a:gd name="T39" fmla="*/ 1299 h 2944"/>
              <a:gd name="T40" fmla="*/ 3456 w 3481"/>
              <a:gd name="T41" fmla="*/ 1462 h 2944"/>
              <a:gd name="T42" fmla="*/ 3477 w 3481"/>
              <a:gd name="T43" fmla="*/ 1616 h 2944"/>
              <a:gd name="T44" fmla="*/ 3446 w 3481"/>
              <a:gd name="T45" fmla="*/ 1775 h 2944"/>
              <a:gd name="T46" fmla="*/ 3459 w 3481"/>
              <a:gd name="T47" fmla="*/ 1945 h 2944"/>
              <a:gd name="T48" fmla="*/ 3480 w 3481"/>
              <a:gd name="T49" fmla="*/ 2099 h 2944"/>
              <a:gd name="T50" fmla="*/ 3439 w 3481"/>
              <a:gd name="T51" fmla="*/ 2297 h 2944"/>
              <a:gd name="T52" fmla="*/ 3336 w 3481"/>
              <a:gd name="T53" fmla="*/ 2436 h 2944"/>
              <a:gd name="T54" fmla="*/ 3122 w 3481"/>
              <a:gd name="T55" fmla="*/ 2527 h 2944"/>
              <a:gd name="T56" fmla="*/ 2957 w 3481"/>
              <a:gd name="T57" fmla="*/ 2472 h 2944"/>
              <a:gd name="T58" fmla="*/ 2864 w 3481"/>
              <a:gd name="T59" fmla="*/ 2598 h 2944"/>
              <a:gd name="T60" fmla="*/ 2744 w 3481"/>
              <a:gd name="T61" fmla="*/ 2682 h 2944"/>
              <a:gd name="T62" fmla="*/ 2572 w 3481"/>
              <a:gd name="T63" fmla="*/ 2737 h 2944"/>
              <a:gd name="T64" fmla="*/ 2373 w 3481"/>
              <a:gd name="T65" fmla="*/ 2701 h 2944"/>
              <a:gd name="T66" fmla="*/ 2232 w 3481"/>
              <a:gd name="T67" fmla="*/ 2741 h 2944"/>
              <a:gd name="T68" fmla="*/ 2122 w 3481"/>
              <a:gd name="T69" fmla="*/ 2844 h 2944"/>
              <a:gd name="T70" fmla="*/ 1967 w 3481"/>
              <a:gd name="T71" fmla="*/ 2899 h 2944"/>
              <a:gd name="T72" fmla="*/ 1819 w 3481"/>
              <a:gd name="T73" fmla="*/ 2884 h 2944"/>
              <a:gd name="T74" fmla="*/ 1678 w 3481"/>
              <a:gd name="T75" fmla="*/ 2785 h 2944"/>
              <a:gd name="T76" fmla="*/ 1578 w 3481"/>
              <a:gd name="T77" fmla="*/ 2884 h 2944"/>
              <a:gd name="T78" fmla="*/ 1427 w 3481"/>
              <a:gd name="T79" fmla="*/ 2943 h 2944"/>
              <a:gd name="T80" fmla="*/ 1238 w 3481"/>
              <a:gd name="T81" fmla="*/ 2907 h 2944"/>
              <a:gd name="T82" fmla="*/ 1097 w 3481"/>
              <a:gd name="T83" fmla="*/ 2781 h 2944"/>
              <a:gd name="T84" fmla="*/ 983 w 3481"/>
              <a:gd name="T85" fmla="*/ 2729 h 2944"/>
              <a:gd name="T86" fmla="*/ 801 w 3481"/>
              <a:gd name="T87" fmla="*/ 2741 h 2944"/>
              <a:gd name="T88" fmla="*/ 650 w 3481"/>
              <a:gd name="T89" fmla="*/ 2654 h 2944"/>
              <a:gd name="T90" fmla="*/ 550 w 3481"/>
              <a:gd name="T91" fmla="*/ 2519 h 2944"/>
              <a:gd name="T92" fmla="*/ 492 w 3481"/>
              <a:gd name="T93" fmla="*/ 2456 h 2944"/>
              <a:gd name="T94" fmla="*/ 323 w 3481"/>
              <a:gd name="T95" fmla="*/ 2436 h 2944"/>
              <a:gd name="T96" fmla="*/ 172 w 3481"/>
              <a:gd name="T97" fmla="*/ 2305 h 2944"/>
              <a:gd name="T98" fmla="*/ 89 w 3481"/>
              <a:gd name="T99" fmla="*/ 2099 h 2944"/>
              <a:gd name="T100" fmla="*/ 83 w 3481"/>
              <a:gd name="T101" fmla="*/ 1866 h 2944"/>
              <a:gd name="T102" fmla="*/ 48 w 3481"/>
              <a:gd name="T103" fmla="*/ 1648 h 2944"/>
              <a:gd name="T104" fmla="*/ 0 w 3481"/>
              <a:gd name="T105" fmla="*/ 1434 h 2944"/>
              <a:gd name="T106" fmla="*/ 21 w 3481"/>
              <a:gd name="T107" fmla="*/ 1196 h 2944"/>
              <a:gd name="T108" fmla="*/ 131 w 3481"/>
              <a:gd name="T109" fmla="*/ 1006 h 2944"/>
              <a:gd name="T110" fmla="*/ 289 w 3481"/>
              <a:gd name="T111" fmla="*/ 860 h 2944"/>
              <a:gd name="T112" fmla="*/ 502 w 3481"/>
              <a:gd name="T113" fmla="*/ 784 h 2944"/>
              <a:gd name="T114" fmla="*/ 554 w 3481"/>
              <a:gd name="T115" fmla="*/ 697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81" h="2944">
                <a:moveTo>
                  <a:pt x="554" y="697"/>
                </a:moveTo>
                <a:lnTo>
                  <a:pt x="581" y="618"/>
                </a:lnTo>
                <a:lnTo>
                  <a:pt x="626" y="531"/>
                </a:lnTo>
                <a:lnTo>
                  <a:pt x="695" y="467"/>
                </a:lnTo>
                <a:lnTo>
                  <a:pt x="781" y="412"/>
                </a:lnTo>
                <a:lnTo>
                  <a:pt x="853" y="384"/>
                </a:lnTo>
                <a:lnTo>
                  <a:pt x="942" y="353"/>
                </a:lnTo>
                <a:lnTo>
                  <a:pt x="1076" y="341"/>
                </a:lnTo>
                <a:lnTo>
                  <a:pt x="1207" y="353"/>
                </a:lnTo>
                <a:lnTo>
                  <a:pt x="1327" y="388"/>
                </a:lnTo>
                <a:lnTo>
                  <a:pt x="1417" y="428"/>
                </a:lnTo>
                <a:lnTo>
                  <a:pt x="1468" y="293"/>
                </a:lnTo>
                <a:lnTo>
                  <a:pt x="1537" y="190"/>
                </a:lnTo>
                <a:lnTo>
                  <a:pt x="1630" y="107"/>
                </a:lnTo>
                <a:lnTo>
                  <a:pt x="1750" y="48"/>
                </a:lnTo>
                <a:lnTo>
                  <a:pt x="1898" y="4"/>
                </a:lnTo>
                <a:lnTo>
                  <a:pt x="2043" y="0"/>
                </a:lnTo>
                <a:lnTo>
                  <a:pt x="2173" y="24"/>
                </a:lnTo>
                <a:lnTo>
                  <a:pt x="2321" y="75"/>
                </a:lnTo>
                <a:lnTo>
                  <a:pt x="2431" y="166"/>
                </a:lnTo>
                <a:lnTo>
                  <a:pt x="2510" y="257"/>
                </a:lnTo>
                <a:lnTo>
                  <a:pt x="2562" y="345"/>
                </a:lnTo>
                <a:lnTo>
                  <a:pt x="2572" y="456"/>
                </a:lnTo>
                <a:lnTo>
                  <a:pt x="2675" y="420"/>
                </a:lnTo>
                <a:lnTo>
                  <a:pt x="2796" y="432"/>
                </a:lnTo>
                <a:lnTo>
                  <a:pt x="2895" y="467"/>
                </a:lnTo>
                <a:lnTo>
                  <a:pt x="2981" y="547"/>
                </a:lnTo>
                <a:lnTo>
                  <a:pt x="3043" y="650"/>
                </a:lnTo>
                <a:lnTo>
                  <a:pt x="3067" y="764"/>
                </a:lnTo>
                <a:lnTo>
                  <a:pt x="3064" y="848"/>
                </a:lnTo>
                <a:lnTo>
                  <a:pt x="3122" y="840"/>
                </a:lnTo>
                <a:lnTo>
                  <a:pt x="3195" y="860"/>
                </a:lnTo>
                <a:lnTo>
                  <a:pt x="3267" y="899"/>
                </a:lnTo>
                <a:lnTo>
                  <a:pt x="3325" y="943"/>
                </a:lnTo>
                <a:lnTo>
                  <a:pt x="3363" y="982"/>
                </a:lnTo>
                <a:lnTo>
                  <a:pt x="3397" y="1034"/>
                </a:lnTo>
                <a:lnTo>
                  <a:pt x="3435" y="1097"/>
                </a:lnTo>
                <a:lnTo>
                  <a:pt x="3456" y="1176"/>
                </a:lnTo>
                <a:lnTo>
                  <a:pt x="3459" y="1236"/>
                </a:lnTo>
                <a:lnTo>
                  <a:pt x="3449" y="1299"/>
                </a:lnTo>
                <a:lnTo>
                  <a:pt x="3425" y="1378"/>
                </a:lnTo>
                <a:lnTo>
                  <a:pt x="3456" y="1462"/>
                </a:lnTo>
                <a:lnTo>
                  <a:pt x="3470" y="1533"/>
                </a:lnTo>
                <a:lnTo>
                  <a:pt x="3477" y="1616"/>
                </a:lnTo>
                <a:lnTo>
                  <a:pt x="3459" y="1715"/>
                </a:lnTo>
                <a:lnTo>
                  <a:pt x="3446" y="1775"/>
                </a:lnTo>
                <a:lnTo>
                  <a:pt x="3408" y="1846"/>
                </a:lnTo>
                <a:lnTo>
                  <a:pt x="3459" y="1945"/>
                </a:lnTo>
                <a:lnTo>
                  <a:pt x="3477" y="2008"/>
                </a:lnTo>
                <a:lnTo>
                  <a:pt x="3480" y="2099"/>
                </a:lnTo>
                <a:lnTo>
                  <a:pt x="3470" y="2194"/>
                </a:lnTo>
                <a:lnTo>
                  <a:pt x="3439" y="2297"/>
                </a:lnTo>
                <a:lnTo>
                  <a:pt x="3397" y="2369"/>
                </a:lnTo>
                <a:lnTo>
                  <a:pt x="3336" y="2436"/>
                </a:lnTo>
                <a:lnTo>
                  <a:pt x="3232" y="2503"/>
                </a:lnTo>
                <a:lnTo>
                  <a:pt x="3122" y="2527"/>
                </a:lnTo>
                <a:lnTo>
                  <a:pt x="3023" y="2507"/>
                </a:lnTo>
                <a:lnTo>
                  <a:pt x="2957" y="2472"/>
                </a:lnTo>
                <a:lnTo>
                  <a:pt x="2913" y="2543"/>
                </a:lnTo>
                <a:lnTo>
                  <a:pt x="2864" y="2598"/>
                </a:lnTo>
                <a:lnTo>
                  <a:pt x="2823" y="2634"/>
                </a:lnTo>
                <a:lnTo>
                  <a:pt x="2744" y="2682"/>
                </a:lnTo>
                <a:lnTo>
                  <a:pt x="2675" y="2713"/>
                </a:lnTo>
                <a:lnTo>
                  <a:pt x="2572" y="2737"/>
                </a:lnTo>
                <a:lnTo>
                  <a:pt x="2472" y="2733"/>
                </a:lnTo>
                <a:lnTo>
                  <a:pt x="2373" y="2701"/>
                </a:lnTo>
                <a:lnTo>
                  <a:pt x="2283" y="2646"/>
                </a:lnTo>
                <a:lnTo>
                  <a:pt x="2232" y="2741"/>
                </a:lnTo>
                <a:lnTo>
                  <a:pt x="2184" y="2796"/>
                </a:lnTo>
                <a:lnTo>
                  <a:pt x="2122" y="2844"/>
                </a:lnTo>
                <a:lnTo>
                  <a:pt x="2049" y="2884"/>
                </a:lnTo>
                <a:lnTo>
                  <a:pt x="1967" y="2899"/>
                </a:lnTo>
                <a:lnTo>
                  <a:pt x="1891" y="2899"/>
                </a:lnTo>
                <a:lnTo>
                  <a:pt x="1819" y="2884"/>
                </a:lnTo>
                <a:lnTo>
                  <a:pt x="1730" y="2832"/>
                </a:lnTo>
                <a:lnTo>
                  <a:pt x="1678" y="2785"/>
                </a:lnTo>
                <a:lnTo>
                  <a:pt x="1630" y="2844"/>
                </a:lnTo>
                <a:lnTo>
                  <a:pt x="1578" y="2884"/>
                </a:lnTo>
                <a:lnTo>
                  <a:pt x="1516" y="2915"/>
                </a:lnTo>
                <a:lnTo>
                  <a:pt x="1427" y="2943"/>
                </a:lnTo>
                <a:lnTo>
                  <a:pt x="1334" y="2935"/>
                </a:lnTo>
                <a:lnTo>
                  <a:pt x="1238" y="2907"/>
                </a:lnTo>
                <a:lnTo>
                  <a:pt x="1166" y="2860"/>
                </a:lnTo>
                <a:lnTo>
                  <a:pt x="1097" y="2781"/>
                </a:lnTo>
                <a:lnTo>
                  <a:pt x="1056" y="2701"/>
                </a:lnTo>
                <a:lnTo>
                  <a:pt x="983" y="2729"/>
                </a:lnTo>
                <a:lnTo>
                  <a:pt x="901" y="2749"/>
                </a:lnTo>
                <a:lnTo>
                  <a:pt x="801" y="2741"/>
                </a:lnTo>
                <a:lnTo>
                  <a:pt x="715" y="2705"/>
                </a:lnTo>
                <a:lnTo>
                  <a:pt x="650" y="2654"/>
                </a:lnTo>
                <a:lnTo>
                  <a:pt x="595" y="2598"/>
                </a:lnTo>
                <a:lnTo>
                  <a:pt x="550" y="2519"/>
                </a:lnTo>
                <a:lnTo>
                  <a:pt x="540" y="2436"/>
                </a:lnTo>
                <a:lnTo>
                  <a:pt x="492" y="2456"/>
                </a:lnTo>
                <a:lnTo>
                  <a:pt x="413" y="2460"/>
                </a:lnTo>
                <a:lnTo>
                  <a:pt x="323" y="2436"/>
                </a:lnTo>
                <a:lnTo>
                  <a:pt x="234" y="2381"/>
                </a:lnTo>
                <a:lnTo>
                  <a:pt x="172" y="2305"/>
                </a:lnTo>
                <a:lnTo>
                  <a:pt x="120" y="2206"/>
                </a:lnTo>
                <a:lnTo>
                  <a:pt x="89" y="2099"/>
                </a:lnTo>
                <a:lnTo>
                  <a:pt x="79" y="1961"/>
                </a:lnTo>
                <a:lnTo>
                  <a:pt x="83" y="1866"/>
                </a:lnTo>
                <a:lnTo>
                  <a:pt x="110" y="1727"/>
                </a:lnTo>
                <a:lnTo>
                  <a:pt x="48" y="1648"/>
                </a:lnTo>
                <a:lnTo>
                  <a:pt x="17" y="1545"/>
                </a:lnTo>
                <a:lnTo>
                  <a:pt x="0" y="1434"/>
                </a:lnTo>
                <a:lnTo>
                  <a:pt x="0" y="1319"/>
                </a:lnTo>
                <a:lnTo>
                  <a:pt x="21" y="1196"/>
                </a:lnTo>
                <a:lnTo>
                  <a:pt x="62" y="1105"/>
                </a:lnTo>
                <a:lnTo>
                  <a:pt x="131" y="1006"/>
                </a:lnTo>
                <a:lnTo>
                  <a:pt x="203" y="931"/>
                </a:lnTo>
                <a:lnTo>
                  <a:pt x="289" y="860"/>
                </a:lnTo>
                <a:lnTo>
                  <a:pt x="399" y="812"/>
                </a:lnTo>
                <a:lnTo>
                  <a:pt x="502" y="784"/>
                </a:lnTo>
                <a:lnTo>
                  <a:pt x="550" y="772"/>
                </a:lnTo>
                <a:lnTo>
                  <a:pt x="554" y="697"/>
                </a:lnTo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9" name="直接连接符 45065">
            <a:extLst>
              <a:ext uri="{FF2B5EF4-FFF2-40B4-BE49-F238E27FC236}">
                <a16:creationId xmlns:a16="http://schemas.microsoft.com/office/drawing/2014/main" id="{DB52C8B8-E38B-4602-9EA6-FC6320BC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0" y="3363913"/>
            <a:ext cx="1744663" cy="0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0" name="直接连接符 45066">
            <a:extLst>
              <a:ext uri="{FF2B5EF4-FFF2-40B4-BE49-F238E27FC236}">
                <a16:creationId xmlns:a16="http://schemas.microsoft.com/office/drawing/2014/main" id="{38068934-64ED-4A3F-98E5-7A9EA9E8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3263" y="3376613"/>
            <a:ext cx="0" cy="950912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1" name="矩形 45067">
            <a:extLst>
              <a:ext uri="{FF2B5EF4-FFF2-40B4-BE49-F238E27FC236}">
                <a16:creationId xmlns:a16="http://schemas.microsoft.com/office/drawing/2014/main" id="{DC4D56AD-D630-4EBE-A3B3-378A6AA1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4487863"/>
            <a:ext cx="917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节点 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pic>
        <p:nvPicPr>
          <p:cNvPr id="46092" name="图片 45068">
            <a:extLst>
              <a:ext uri="{FF2B5EF4-FFF2-40B4-BE49-F238E27FC236}">
                <a16:creationId xmlns:a16="http://schemas.microsoft.com/office/drawing/2014/main" id="{316C4978-3BFA-45EC-B736-98E67F8DBD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749550"/>
            <a:ext cx="11620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直接连接符 45069">
            <a:extLst>
              <a:ext uri="{FF2B5EF4-FFF2-40B4-BE49-F238E27FC236}">
                <a16:creationId xmlns:a16="http://schemas.microsoft.com/office/drawing/2014/main" id="{F576E42A-AD50-4909-B373-010748025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763" y="3754438"/>
            <a:ext cx="0" cy="534987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4" name="直接连接符 45070">
            <a:extLst>
              <a:ext uri="{FF2B5EF4-FFF2-40B4-BE49-F238E27FC236}">
                <a16:creationId xmlns:a16="http://schemas.microsoft.com/office/drawing/2014/main" id="{5879587F-115E-4605-87C6-3A02BA5DE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6463" y="3143250"/>
            <a:ext cx="688975" cy="0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5" name="矩形 45071">
            <a:extLst>
              <a:ext uri="{FF2B5EF4-FFF2-40B4-BE49-F238E27FC236}">
                <a16:creationId xmlns:a16="http://schemas.microsoft.com/office/drawing/2014/main" id="{D936B7E8-9EF3-4BEE-973E-F3D45D5E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3870325"/>
            <a:ext cx="1609725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Telnet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数据包</a:t>
            </a: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6" name="直接连接符 45072">
            <a:extLst>
              <a:ext uri="{FF2B5EF4-FFF2-40B4-BE49-F238E27FC236}">
                <a16:creationId xmlns:a16="http://schemas.microsoft.com/office/drawing/2014/main" id="{8150F54D-ADB3-428E-9CAE-65C96FF11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2600" y="3416300"/>
            <a:ext cx="0" cy="415925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7" name="矩形 45073">
            <a:extLst>
              <a:ext uri="{FF2B5EF4-FFF2-40B4-BE49-F238E27FC236}">
                <a16:creationId xmlns:a16="http://schemas.microsoft.com/office/drawing/2014/main" id="{3567CA4A-9A0D-439B-9E0B-899C40F7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3259138"/>
            <a:ext cx="620712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Telnet 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数据包</a:t>
            </a:r>
          </a:p>
        </p:txBody>
      </p:sp>
      <p:sp>
        <p:nvSpPr>
          <p:cNvPr id="46098" name="直接连接符 45074">
            <a:extLst>
              <a:ext uri="{FF2B5EF4-FFF2-40B4-BE49-F238E27FC236}">
                <a16:creationId xmlns:a16="http://schemas.microsoft.com/office/drawing/2014/main" id="{C9030556-C490-4F08-9CAE-DAF05213E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38" y="4327525"/>
            <a:ext cx="1485900" cy="0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099" name="组合 45075">
            <a:extLst>
              <a:ext uri="{FF2B5EF4-FFF2-40B4-BE49-F238E27FC236}">
                <a16:creationId xmlns:a16="http://schemas.microsoft.com/office/drawing/2014/main" id="{785EF2BA-8E03-43D4-B90E-F5B1FB6F1473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832100"/>
            <a:ext cx="4251325" cy="2732088"/>
            <a:chOff x="0" y="0"/>
            <a:chExt cx="2678" cy="1721"/>
          </a:xfrm>
        </p:grpSpPr>
        <p:grpSp>
          <p:nvGrpSpPr>
            <p:cNvPr id="46100" name="组合 45076">
              <a:extLst>
                <a:ext uri="{FF2B5EF4-FFF2-40B4-BE49-F238E27FC236}">
                  <a16:creationId xmlns:a16="http://schemas.microsoft.com/office/drawing/2014/main" id="{FC8EA3C6-878A-45B6-846D-A0D61F3A9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54"/>
              <a:ext cx="1734" cy="867"/>
              <a:chOff x="0" y="0"/>
              <a:chExt cx="1734" cy="867"/>
            </a:xfrm>
          </p:grpSpPr>
          <p:sp>
            <p:nvSpPr>
              <p:cNvPr id="46101" name="未知">
                <a:extLst>
                  <a:ext uri="{FF2B5EF4-FFF2-40B4-BE49-F238E27FC236}">
                    <a16:creationId xmlns:a16="http://schemas.microsoft.com/office/drawing/2014/main" id="{44023794-324B-4E03-9C54-9888488B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501"/>
                <a:ext cx="1" cy="188"/>
              </a:xfrm>
              <a:custGeom>
                <a:avLst/>
                <a:gdLst>
                  <a:gd name="T0" fmla="*/ 0 w 1"/>
                  <a:gd name="T1" fmla="*/ 0 h 188"/>
                  <a:gd name="T2" fmla="*/ 0 w 1"/>
                  <a:gd name="T3" fmla="*/ 18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8">
                    <a:moveTo>
                      <a:pt x="0" y="0"/>
                    </a:moveTo>
                    <a:lnTo>
                      <a:pt x="0" y="18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未知">
                <a:extLst>
                  <a:ext uri="{FF2B5EF4-FFF2-40B4-BE49-F238E27FC236}">
                    <a16:creationId xmlns:a16="http://schemas.microsoft.com/office/drawing/2014/main" id="{432E7275-810F-48EC-839D-B48BDA0F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" y="615"/>
                <a:ext cx="1" cy="252"/>
              </a:xfrm>
              <a:custGeom>
                <a:avLst/>
                <a:gdLst>
                  <a:gd name="T0" fmla="*/ 0 w 1"/>
                  <a:gd name="T1" fmla="*/ 0 h 252"/>
                  <a:gd name="T2" fmla="*/ 0 w 1"/>
                  <a:gd name="T3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52">
                    <a:moveTo>
                      <a:pt x="0" y="0"/>
                    </a:moveTo>
                    <a:lnTo>
                      <a:pt x="0" y="25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未知">
                <a:extLst>
                  <a:ext uri="{FF2B5EF4-FFF2-40B4-BE49-F238E27FC236}">
                    <a16:creationId xmlns:a16="http://schemas.microsoft.com/office/drawing/2014/main" id="{9D05EAEB-E0AC-4294-A064-5A6578799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442"/>
                <a:ext cx="1" cy="297"/>
              </a:xfrm>
              <a:custGeom>
                <a:avLst/>
                <a:gdLst>
                  <a:gd name="T0" fmla="*/ 0 w 1"/>
                  <a:gd name="T1" fmla="*/ 0 h 297"/>
                  <a:gd name="T2" fmla="*/ 0 w 1"/>
                  <a:gd name="T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7">
                    <a:moveTo>
                      <a:pt x="0" y="0"/>
                    </a:moveTo>
                    <a:lnTo>
                      <a:pt x="0" y="29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未知">
                <a:extLst>
                  <a:ext uri="{FF2B5EF4-FFF2-40B4-BE49-F238E27FC236}">
                    <a16:creationId xmlns:a16="http://schemas.microsoft.com/office/drawing/2014/main" id="{FE5809ED-ED55-4BD0-BC05-8B7A998B2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515"/>
                <a:ext cx="1" cy="264"/>
              </a:xfrm>
              <a:custGeom>
                <a:avLst/>
                <a:gdLst>
                  <a:gd name="T0" fmla="*/ 0 w 1"/>
                  <a:gd name="T1" fmla="*/ 0 h 264"/>
                  <a:gd name="T2" fmla="*/ 0 w 1"/>
                  <a:gd name="T3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64">
                    <a:moveTo>
                      <a:pt x="0" y="0"/>
                    </a:moveTo>
                    <a:lnTo>
                      <a:pt x="0" y="2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未知">
                <a:extLst>
                  <a:ext uri="{FF2B5EF4-FFF2-40B4-BE49-F238E27FC236}">
                    <a16:creationId xmlns:a16="http://schemas.microsoft.com/office/drawing/2014/main" id="{140F3DBA-6493-47E1-A61D-2E2F91AE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102"/>
                <a:ext cx="1" cy="168"/>
              </a:xfrm>
              <a:custGeom>
                <a:avLst/>
                <a:gdLst>
                  <a:gd name="T0" fmla="*/ 0 w 1"/>
                  <a:gd name="T1" fmla="*/ 0 h 168"/>
                  <a:gd name="T2" fmla="*/ 0 w 1"/>
                  <a:gd name="T3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68">
                    <a:moveTo>
                      <a:pt x="0" y="0"/>
                    </a:moveTo>
                    <a:lnTo>
                      <a:pt x="0" y="1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未知">
                <a:extLst>
                  <a:ext uri="{FF2B5EF4-FFF2-40B4-BE49-F238E27FC236}">
                    <a16:creationId xmlns:a16="http://schemas.microsoft.com/office/drawing/2014/main" id="{01DEFBF2-582A-4E93-B98C-13B2E526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" y="53"/>
                <a:ext cx="17" cy="310"/>
              </a:xfrm>
              <a:custGeom>
                <a:avLst/>
                <a:gdLst>
                  <a:gd name="T0" fmla="*/ 0 w 17"/>
                  <a:gd name="T1" fmla="*/ 0 h 310"/>
                  <a:gd name="T2" fmla="*/ 0 w 17"/>
                  <a:gd name="T3" fmla="*/ 303 h 310"/>
                  <a:gd name="T4" fmla="*/ 16 w 17"/>
                  <a:gd name="T5" fmla="*/ 30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310">
                    <a:moveTo>
                      <a:pt x="0" y="0"/>
                    </a:moveTo>
                    <a:lnTo>
                      <a:pt x="0" y="303"/>
                    </a:lnTo>
                    <a:lnTo>
                      <a:pt x="16" y="30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未知">
                <a:extLst>
                  <a:ext uri="{FF2B5EF4-FFF2-40B4-BE49-F238E27FC236}">
                    <a16:creationId xmlns:a16="http://schemas.microsoft.com/office/drawing/2014/main" id="{19264192-F1F0-49DB-BD35-88DBF3A0E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1"/>
                <a:ext cx="1" cy="330"/>
              </a:xfrm>
              <a:custGeom>
                <a:avLst/>
                <a:gdLst>
                  <a:gd name="T0" fmla="*/ 0 w 1"/>
                  <a:gd name="T1" fmla="*/ 0 h 330"/>
                  <a:gd name="T2" fmla="*/ 0 w 1"/>
                  <a:gd name="T3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30">
                    <a:moveTo>
                      <a:pt x="0" y="0"/>
                    </a:moveTo>
                    <a:lnTo>
                      <a:pt x="0" y="3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未知">
                <a:extLst>
                  <a:ext uri="{FF2B5EF4-FFF2-40B4-BE49-F238E27FC236}">
                    <a16:creationId xmlns:a16="http://schemas.microsoft.com/office/drawing/2014/main" id="{53FDA0C6-81C5-4ED4-A7B2-30231D47F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495"/>
                <a:ext cx="849" cy="253"/>
              </a:xfrm>
              <a:custGeom>
                <a:avLst/>
                <a:gdLst>
                  <a:gd name="T0" fmla="*/ 0 w 849"/>
                  <a:gd name="T1" fmla="*/ 208 h 253"/>
                  <a:gd name="T2" fmla="*/ 334 w 849"/>
                  <a:gd name="T3" fmla="*/ 0 h 253"/>
                  <a:gd name="T4" fmla="*/ 848 w 849"/>
                  <a:gd name="T5" fmla="*/ 147 h 253"/>
                  <a:gd name="T6" fmla="*/ 736 w 849"/>
                  <a:gd name="T7" fmla="*/ 231 h 253"/>
                  <a:gd name="T8" fmla="*/ 349 w 849"/>
                  <a:gd name="T9" fmla="*/ 114 h 253"/>
                  <a:gd name="T10" fmla="*/ 150 w 849"/>
                  <a:gd name="T11" fmla="*/ 252 h 253"/>
                  <a:gd name="T12" fmla="*/ 0 w 849"/>
                  <a:gd name="T13" fmla="*/ 20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9" h="253">
                    <a:moveTo>
                      <a:pt x="0" y="208"/>
                    </a:moveTo>
                    <a:lnTo>
                      <a:pt x="334" y="0"/>
                    </a:lnTo>
                    <a:lnTo>
                      <a:pt x="848" y="147"/>
                    </a:lnTo>
                    <a:lnTo>
                      <a:pt x="736" y="231"/>
                    </a:lnTo>
                    <a:lnTo>
                      <a:pt x="349" y="114"/>
                    </a:lnTo>
                    <a:lnTo>
                      <a:pt x="150" y="252"/>
                    </a:lnTo>
                    <a:lnTo>
                      <a:pt x="0" y="208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未知">
                <a:extLst>
                  <a:ext uri="{FF2B5EF4-FFF2-40B4-BE49-F238E27FC236}">
                    <a16:creationId xmlns:a16="http://schemas.microsoft.com/office/drawing/2014/main" id="{2A11C07A-AD29-4E4C-A600-1D7801F39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0"/>
                <a:ext cx="1724" cy="516"/>
              </a:xfrm>
              <a:custGeom>
                <a:avLst/>
                <a:gdLst>
                  <a:gd name="T0" fmla="*/ 1629 w 1724"/>
                  <a:gd name="T1" fmla="*/ 515 h 516"/>
                  <a:gd name="T2" fmla="*/ 1723 w 1724"/>
                  <a:gd name="T3" fmla="*/ 438 h 516"/>
                  <a:gd name="T4" fmla="*/ 1108 w 1724"/>
                  <a:gd name="T5" fmla="*/ 275 h 516"/>
                  <a:gd name="T6" fmla="*/ 1415 w 1724"/>
                  <a:gd name="T7" fmla="*/ 99 h 516"/>
                  <a:gd name="T8" fmla="*/ 1306 w 1724"/>
                  <a:gd name="T9" fmla="*/ 76 h 516"/>
                  <a:gd name="T10" fmla="*/ 993 w 1724"/>
                  <a:gd name="T11" fmla="*/ 245 h 516"/>
                  <a:gd name="T12" fmla="*/ 114 w 1724"/>
                  <a:gd name="T13" fmla="*/ 0 h 516"/>
                  <a:gd name="T14" fmla="*/ 0 w 1724"/>
                  <a:gd name="T15" fmla="*/ 53 h 516"/>
                  <a:gd name="T16" fmla="*/ 1629 w 1724"/>
                  <a:gd name="T17" fmla="*/ 51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4" h="516">
                    <a:moveTo>
                      <a:pt x="1629" y="515"/>
                    </a:moveTo>
                    <a:lnTo>
                      <a:pt x="1723" y="438"/>
                    </a:lnTo>
                    <a:lnTo>
                      <a:pt x="1108" y="275"/>
                    </a:lnTo>
                    <a:lnTo>
                      <a:pt x="1415" y="99"/>
                    </a:lnTo>
                    <a:lnTo>
                      <a:pt x="1306" y="76"/>
                    </a:lnTo>
                    <a:lnTo>
                      <a:pt x="993" y="245"/>
                    </a:lnTo>
                    <a:lnTo>
                      <a:pt x="114" y="0"/>
                    </a:lnTo>
                    <a:lnTo>
                      <a:pt x="0" y="53"/>
                    </a:lnTo>
                    <a:lnTo>
                      <a:pt x="1629" y="515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未知">
                <a:extLst>
                  <a:ext uri="{FF2B5EF4-FFF2-40B4-BE49-F238E27FC236}">
                    <a16:creationId xmlns:a16="http://schemas.microsoft.com/office/drawing/2014/main" id="{D79D9CCD-0581-4A69-83E2-7EF5B162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9"/>
                <a:ext cx="655" cy="440"/>
              </a:xfrm>
              <a:custGeom>
                <a:avLst/>
                <a:gdLst>
                  <a:gd name="T0" fmla="*/ 104 w 655"/>
                  <a:gd name="T1" fmla="*/ 0 h 440"/>
                  <a:gd name="T2" fmla="*/ 654 w 655"/>
                  <a:gd name="T3" fmla="*/ 159 h 440"/>
                  <a:gd name="T4" fmla="*/ 233 w 655"/>
                  <a:gd name="T5" fmla="*/ 439 h 440"/>
                  <a:gd name="T6" fmla="*/ 109 w 655"/>
                  <a:gd name="T7" fmla="*/ 404 h 440"/>
                  <a:gd name="T8" fmla="*/ 446 w 655"/>
                  <a:gd name="T9" fmla="*/ 182 h 440"/>
                  <a:gd name="T10" fmla="*/ 0 w 655"/>
                  <a:gd name="T11" fmla="*/ 53 h 440"/>
                  <a:gd name="T12" fmla="*/ 104 w 655"/>
                  <a:gd name="T13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5" h="440">
                    <a:moveTo>
                      <a:pt x="104" y="0"/>
                    </a:moveTo>
                    <a:lnTo>
                      <a:pt x="654" y="159"/>
                    </a:lnTo>
                    <a:lnTo>
                      <a:pt x="233" y="439"/>
                    </a:lnTo>
                    <a:lnTo>
                      <a:pt x="109" y="404"/>
                    </a:lnTo>
                    <a:lnTo>
                      <a:pt x="446" y="182"/>
                    </a:lnTo>
                    <a:lnTo>
                      <a:pt x="0" y="53"/>
                    </a:lnTo>
                    <a:lnTo>
                      <a:pt x="104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11" name="组合 45087">
              <a:extLst>
                <a:ext uri="{FF2B5EF4-FFF2-40B4-BE49-F238E27FC236}">
                  <a16:creationId xmlns:a16="http://schemas.microsoft.com/office/drawing/2014/main" id="{8EB448F8-2A7B-43A6-B7C7-E61D53367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403"/>
              <a:ext cx="876" cy="1160"/>
              <a:chOff x="0" y="0"/>
              <a:chExt cx="876" cy="1160"/>
            </a:xfrm>
          </p:grpSpPr>
          <p:sp>
            <p:nvSpPr>
              <p:cNvPr id="46112" name="未知">
                <a:extLst>
                  <a:ext uri="{FF2B5EF4-FFF2-40B4-BE49-F238E27FC236}">
                    <a16:creationId xmlns:a16="http://schemas.microsoft.com/office/drawing/2014/main" id="{A5D13AB1-DDC5-42FD-8CA0-208C6BEF0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48"/>
                <a:ext cx="139" cy="325"/>
              </a:xfrm>
              <a:custGeom>
                <a:avLst/>
                <a:gdLst>
                  <a:gd name="T0" fmla="*/ 0 w 139"/>
                  <a:gd name="T1" fmla="*/ 0 h 325"/>
                  <a:gd name="T2" fmla="*/ 0 w 139"/>
                  <a:gd name="T3" fmla="*/ 298 h 325"/>
                  <a:gd name="T4" fmla="*/ 138 w 139"/>
                  <a:gd name="T5" fmla="*/ 32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" h="325">
                    <a:moveTo>
                      <a:pt x="0" y="0"/>
                    </a:moveTo>
                    <a:lnTo>
                      <a:pt x="0" y="298"/>
                    </a:lnTo>
                    <a:lnTo>
                      <a:pt x="138" y="32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未知">
                <a:extLst>
                  <a:ext uri="{FF2B5EF4-FFF2-40B4-BE49-F238E27FC236}">
                    <a16:creationId xmlns:a16="http://schemas.microsoft.com/office/drawing/2014/main" id="{D6E2FCF8-740C-48B1-95F1-5EB1BD4B2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" y="352"/>
                <a:ext cx="1" cy="261"/>
              </a:xfrm>
              <a:custGeom>
                <a:avLst/>
                <a:gdLst>
                  <a:gd name="T0" fmla="*/ 0 w 1"/>
                  <a:gd name="T1" fmla="*/ 0 h 261"/>
                  <a:gd name="T2" fmla="*/ 0 w 1"/>
                  <a:gd name="T3" fmla="*/ 26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61">
                    <a:moveTo>
                      <a:pt x="0" y="0"/>
                    </a:moveTo>
                    <a:lnTo>
                      <a:pt x="0" y="26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未知">
                <a:extLst>
                  <a:ext uri="{FF2B5EF4-FFF2-40B4-BE49-F238E27FC236}">
                    <a16:creationId xmlns:a16="http://schemas.microsoft.com/office/drawing/2014/main" id="{7AC1AE08-8AE3-4A26-A248-65AAC7B0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2"/>
                <a:ext cx="1" cy="268"/>
              </a:xfrm>
              <a:custGeom>
                <a:avLst/>
                <a:gdLst>
                  <a:gd name="T0" fmla="*/ 0 w 1"/>
                  <a:gd name="T1" fmla="*/ 0 h 268"/>
                  <a:gd name="T2" fmla="*/ 0 w 1"/>
                  <a:gd name="T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68">
                    <a:moveTo>
                      <a:pt x="0" y="0"/>
                    </a:moveTo>
                    <a:lnTo>
                      <a:pt x="0" y="2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未知">
                <a:extLst>
                  <a:ext uri="{FF2B5EF4-FFF2-40B4-BE49-F238E27FC236}">
                    <a16:creationId xmlns:a16="http://schemas.microsoft.com/office/drawing/2014/main" id="{F149EAC9-C139-418A-A63C-E28F6D27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39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0 w 1"/>
                  <a:gd name="T3" fmla="*/ 19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5">
                    <a:moveTo>
                      <a:pt x="0" y="0"/>
                    </a:moveTo>
                    <a:lnTo>
                      <a:pt x="0" y="1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未知">
                <a:extLst>
                  <a:ext uri="{FF2B5EF4-FFF2-40B4-BE49-F238E27FC236}">
                    <a16:creationId xmlns:a16="http://schemas.microsoft.com/office/drawing/2014/main" id="{951F1B10-914B-41CA-8BA6-BA3B82B87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" y="372"/>
                <a:ext cx="1" cy="269"/>
              </a:xfrm>
              <a:custGeom>
                <a:avLst/>
                <a:gdLst>
                  <a:gd name="T0" fmla="*/ 0 w 1"/>
                  <a:gd name="T1" fmla="*/ 0 h 269"/>
                  <a:gd name="T2" fmla="*/ 0 w 1"/>
                  <a:gd name="T3" fmla="*/ 26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69">
                    <a:moveTo>
                      <a:pt x="0" y="0"/>
                    </a:moveTo>
                    <a:lnTo>
                      <a:pt x="0" y="26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未知">
                <a:extLst>
                  <a:ext uri="{FF2B5EF4-FFF2-40B4-BE49-F238E27FC236}">
                    <a16:creationId xmlns:a16="http://schemas.microsoft.com/office/drawing/2014/main" id="{FC860BBB-D976-4259-8BC3-46F4B9CB6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76" cy="1160"/>
              </a:xfrm>
              <a:custGeom>
                <a:avLst/>
                <a:gdLst>
                  <a:gd name="T0" fmla="*/ 875 w 876"/>
                  <a:gd name="T1" fmla="*/ 112 h 1160"/>
                  <a:gd name="T2" fmla="*/ 214 w 876"/>
                  <a:gd name="T3" fmla="*/ 0 h 1160"/>
                  <a:gd name="T4" fmla="*/ 139 w 876"/>
                  <a:gd name="T5" fmla="*/ 42 h 1160"/>
                  <a:gd name="T6" fmla="*/ 597 w 876"/>
                  <a:gd name="T7" fmla="*/ 118 h 1160"/>
                  <a:gd name="T8" fmla="*/ 279 w 876"/>
                  <a:gd name="T9" fmla="*/ 352 h 1160"/>
                  <a:gd name="T10" fmla="*/ 617 w 876"/>
                  <a:gd name="T11" fmla="*/ 416 h 1160"/>
                  <a:gd name="T12" fmla="*/ 383 w 876"/>
                  <a:gd name="T13" fmla="*/ 638 h 1160"/>
                  <a:gd name="T14" fmla="*/ 79 w 876"/>
                  <a:gd name="T15" fmla="*/ 562 h 1160"/>
                  <a:gd name="T16" fmla="*/ 0 w 876"/>
                  <a:gd name="T17" fmla="*/ 626 h 1160"/>
                  <a:gd name="T18" fmla="*/ 671 w 876"/>
                  <a:gd name="T19" fmla="*/ 802 h 1160"/>
                  <a:gd name="T20" fmla="*/ 428 w 876"/>
                  <a:gd name="T21" fmla="*/ 1124 h 1160"/>
                  <a:gd name="T22" fmla="*/ 542 w 876"/>
                  <a:gd name="T23" fmla="*/ 1159 h 1160"/>
                  <a:gd name="T24" fmla="*/ 820 w 876"/>
                  <a:gd name="T25" fmla="*/ 755 h 1160"/>
                  <a:gd name="T26" fmla="*/ 493 w 876"/>
                  <a:gd name="T27" fmla="*/ 673 h 1160"/>
                  <a:gd name="T28" fmla="*/ 786 w 876"/>
                  <a:gd name="T29" fmla="*/ 369 h 1160"/>
                  <a:gd name="T30" fmla="*/ 468 w 876"/>
                  <a:gd name="T31" fmla="*/ 305 h 1160"/>
                  <a:gd name="T32" fmla="*/ 686 w 876"/>
                  <a:gd name="T33" fmla="*/ 135 h 1160"/>
                  <a:gd name="T34" fmla="*/ 805 w 876"/>
                  <a:gd name="T35" fmla="*/ 159 h 1160"/>
                  <a:gd name="T36" fmla="*/ 875 w 876"/>
                  <a:gd name="T37" fmla="*/ 112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6" h="1160">
                    <a:moveTo>
                      <a:pt x="875" y="112"/>
                    </a:moveTo>
                    <a:lnTo>
                      <a:pt x="214" y="0"/>
                    </a:lnTo>
                    <a:lnTo>
                      <a:pt x="139" y="42"/>
                    </a:lnTo>
                    <a:lnTo>
                      <a:pt x="597" y="118"/>
                    </a:lnTo>
                    <a:lnTo>
                      <a:pt x="279" y="352"/>
                    </a:lnTo>
                    <a:lnTo>
                      <a:pt x="617" y="416"/>
                    </a:lnTo>
                    <a:lnTo>
                      <a:pt x="383" y="638"/>
                    </a:lnTo>
                    <a:lnTo>
                      <a:pt x="79" y="562"/>
                    </a:lnTo>
                    <a:lnTo>
                      <a:pt x="0" y="626"/>
                    </a:lnTo>
                    <a:lnTo>
                      <a:pt x="671" y="802"/>
                    </a:lnTo>
                    <a:lnTo>
                      <a:pt x="428" y="1124"/>
                    </a:lnTo>
                    <a:lnTo>
                      <a:pt x="542" y="1159"/>
                    </a:lnTo>
                    <a:lnTo>
                      <a:pt x="820" y="755"/>
                    </a:lnTo>
                    <a:lnTo>
                      <a:pt x="493" y="673"/>
                    </a:lnTo>
                    <a:lnTo>
                      <a:pt x="786" y="369"/>
                    </a:lnTo>
                    <a:lnTo>
                      <a:pt x="468" y="305"/>
                    </a:lnTo>
                    <a:lnTo>
                      <a:pt x="686" y="135"/>
                    </a:lnTo>
                    <a:lnTo>
                      <a:pt x="805" y="159"/>
                    </a:lnTo>
                    <a:lnTo>
                      <a:pt x="875" y="112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18" name="组合 45094">
              <a:extLst>
                <a:ext uri="{FF2B5EF4-FFF2-40B4-BE49-F238E27FC236}">
                  <a16:creationId xmlns:a16="http://schemas.microsoft.com/office/drawing/2014/main" id="{9A5ABBB6-E1DF-492F-BB1C-8C85122D6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" y="24"/>
              <a:ext cx="941" cy="422"/>
              <a:chOff x="0" y="0"/>
              <a:chExt cx="941" cy="422"/>
            </a:xfrm>
          </p:grpSpPr>
          <p:sp>
            <p:nvSpPr>
              <p:cNvPr id="46119" name="未知">
                <a:extLst>
                  <a:ext uri="{FF2B5EF4-FFF2-40B4-BE49-F238E27FC236}">
                    <a16:creationId xmlns:a16="http://schemas.microsoft.com/office/drawing/2014/main" id="{AF45636D-45CC-4987-A4AA-314CD3217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51"/>
                <a:ext cx="1" cy="105"/>
              </a:xfrm>
              <a:custGeom>
                <a:avLst/>
                <a:gdLst>
                  <a:gd name="T0" fmla="*/ 0 w 1"/>
                  <a:gd name="T1" fmla="*/ 0 h 105"/>
                  <a:gd name="T2" fmla="*/ 0 w 1"/>
                  <a:gd name="T3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05">
                    <a:moveTo>
                      <a:pt x="0" y="0"/>
                    </a:moveTo>
                    <a:lnTo>
                      <a:pt x="0" y="10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未知">
                <a:extLst>
                  <a:ext uri="{FF2B5EF4-FFF2-40B4-BE49-F238E27FC236}">
                    <a16:creationId xmlns:a16="http://schemas.microsoft.com/office/drawing/2014/main" id="{E180EEA3-FEEB-4FC5-B799-7A6A91A72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3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未知">
                <a:extLst>
                  <a:ext uri="{FF2B5EF4-FFF2-40B4-BE49-F238E27FC236}">
                    <a16:creationId xmlns:a16="http://schemas.microsoft.com/office/drawing/2014/main" id="{9A15ACBC-4D37-421D-A2EF-CA93C2FC0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41" cy="234"/>
              </a:xfrm>
              <a:custGeom>
                <a:avLst/>
                <a:gdLst>
                  <a:gd name="T0" fmla="*/ 0 w 941"/>
                  <a:gd name="T1" fmla="*/ 15 h 234"/>
                  <a:gd name="T2" fmla="*/ 376 w 941"/>
                  <a:gd name="T3" fmla="*/ 65 h 234"/>
                  <a:gd name="T4" fmla="*/ 208 w 941"/>
                  <a:gd name="T5" fmla="*/ 139 h 234"/>
                  <a:gd name="T6" fmla="*/ 875 w 941"/>
                  <a:gd name="T7" fmla="*/ 233 h 234"/>
                  <a:gd name="T8" fmla="*/ 940 w 941"/>
                  <a:gd name="T9" fmla="*/ 192 h 234"/>
                  <a:gd name="T10" fmla="*/ 353 w 941"/>
                  <a:gd name="T11" fmla="*/ 116 h 234"/>
                  <a:gd name="T12" fmla="*/ 503 w 941"/>
                  <a:gd name="T13" fmla="*/ 47 h 234"/>
                  <a:gd name="T14" fmla="*/ 105 w 941"/>
                  <a:gd name="T15" fmla="*/ 0 h 234"/>
                  <a:gd name="T16" fmla="*/ 0 w 941"/>
                  <a:gd name="T17" fmla="*/ 1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1" h="234">
                    <a:moveTo>
                      <a:pt x="0" y="15"/>
                    </a:moveTo>
                    <a:lnTo>
                      <a:pt x="376" y="65"/>
                    </a:lnTo>
                    <a:lnTo>
                      <a:pt x="208" y="139"/>
                    </a:lnTo>
                    <a:lnTo>
                      <a:pt x="875" y="233"/>
                    </a:lnTo>
                    <a:lnTo>
                      <a:pt x="940" y="192"/>
                    </a:lnTo>
                    <a:lnTo>
                      <a:pt x="353" y="116"/>
                    </a:lnTo>
                    <a:lnTo>
                      <a:pt x="503" y="47"/>
                    </a:lnTo>
                    <a:lnTo>
                      <a:pt x="105" y="0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22" name="组合 45098">
              <a:extLst>
                <a:ext uri="{FF2B5EF4-FFF2-40B4-BE49-F238E27FC236}">
                  <a16:creationId xmlns:a16="http://schemas.microsoft.com/office/drawing/2014/main" id="{F695E9E5-CCA0-417E-821C-D63554B12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" y="0"/>
              <a:ext cx="1695" cy="954"/>
              <a:chOff x="0" y="0"/>
              <a:chExt cx="1695" cy="954"/>
            </a:xfrm>
          </p:grpSpPr>
          <p:grpSp>
            <p:nvGrpSpPr>
              <p:cNvPr id="46123" name="组合 45099">
                <a:extLst>
                  <a:ext uri="{FF2B5EF4-FFF2-40B4-BE49-F238E27FC236}">
                    <a16:creationId xmlns:a16="http://schemas.microsoft.com/office/drawing/2014/main" id="{78300B87-3D36-4D46-A8B3-44C13BB2C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695" cy="954"/>
                <a:chOff x="0" y="0"/>
                <a:chExt cx="1695" cy="954"/>
              </a:xfrm>
            </p:grpSpPr>
            <p:sp>
              <p:nvSpPr>
                <p:cNvPr id="46124" name="未知">
                  <a:extLst>
                    <a:ext uri="{FF2B5EF4-FFF2-40B4-BE49-F238E27FC236}">
                      <a16:creationId xmlns:a16="http://schemas.microsoft.com/office/drawing/2014/main" id="{983C2687-386C-4DBA-9B6F-3AF5A61B2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" y="55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125" name="未知">
                  <a:extLst>
                    <a:ext uri="{FF2B5EF4-FFF2-40B4-BE49-F238E27FC236}">
                      <a16:creationId xmlns:a16="http://schemas.microsoft.com/office/drawing/2014/main" id="{220F769F-1A8E-47D3-AEB8-67DB2766B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" y="518"/>
                  <a:ext cx="1" cy="73"/>
                </a:xfrm>
                <a:custGeom>
                  <a:avLst/>
                  <a:gdLst>
                    <a:gd name="T0" fmla="*/ 0 w 1"/>
                    <a:gd name="T1" fmla="*/ 0 h 73"/>
                    <a:gd name="T2" fmla="*/ 0 w 1"/>
                    <a:gd name="T3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3">
                      <a:moveTo>
                        <a:pt x="0" y="0"/>
                      </a:moveTo>
                      <a:lnTo>
                        <a:pt x="0" y="7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126" name="未知">
                  <a:extLst>
                    <a:ext uri="{FF2B5EF4-FFF2-40B4-BE49-F238E27FC236}">
                      <a16:creationId xmlns:a16="http://schemas.microsoft.com/office/drawing/2014/main" id="{BFDE3851-AC26-47D4-B275-8F9EE6445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" y="405"/>
                  <a:ext cx="1" cy="79"/>
                </a:xfrm>
                <a:custGeom>
                  <a:avLst/>
                  <a:gdLst>
                    <a:gd name="T0" fmla="*/ 0 w 1"/>
                    <a:gd name="T1" fmla="*/ 0 h 79"/>
                    <a:gd name="T2" fmla="*/ 0 w 1"/>
                    <a:gd name="T3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9">
                      <a:moveTo>
                        <a:pt x="0" y="0"/>
                      </a:moveTo>
                      <a:lnTo>
                        <a:pt x="0" y="78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46127" name="组合 45103">
                  <a:extLst>
                    <a:ext uri="{FF2B5EF4-FFF2-40B4-BE49-F238E27FC236}">
                      <a16:creationId xmlns:a16="http://schemas.microsoft.com/office/drawing/2014/main" id="{2EA145B8-7248-4FD1-81D6-92C9ABFFD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95" cy="954"/>
                  <a:chOff x="0" y="0"/>
                  <a:chExt cx="1695" cy="954"/>
                </a:xfrm>
              </p:grpSpPr>
              <p:grpSp>
                <p:nvGrpSpPr>
                  <p:cNvPr id="46128" name="组合 45104">
                    <a:extLst>
                      <a:ext uri="{FF2B5EF4-FFF2-40B4-BE49-F238E27FC236}">
                        <a16:creationId xmlns:a16="http://schemas.microsoft.com/office/drawing/2014/main" id="{17A31AEB-B68F-4ECC-A304-ECD933F860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695" cy="954"/>
                    <a:chOff x="0" y="0"/>
                    <a:chExt cx="1695" cy="954"/>
                  </a:xfrm>
                </p:grpSpPr>
                <p:grpSp>
                  <p:nvGrpSpPr>
                    <p:cNvPr id="46129" name="组合 45105">
                      <a:extLst>
                        <a:ext uri="{FF2B5EF4-FFF2-40B4-BE49-F238E27FC236}">
                          <a16:creationId xmlns:a16="http://schemas.microsoft.com/office/drawing/2014/main" id="{A7966DAA-1B59-4143-9EF4-D93E5E94FDB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" y="26"/>
                      <a:ext cx="1685" cy="928"/>
                      <a:chOff x="0" y="0"/>
                      <a:chExt cx="1685" cy="928"/>
                    </a:xfrm>
                  </p:grpSpPr>
                  <p:sp>
                    <p:nvSpPr>
                      <p:cNvPr id="46130" name="未知">
                        <a:extLst>
                          <a:ext uri="{FF2B5EF4-FFF2-40B4-BE49-F238E27FC236}">
                            <a16:creationId xmlns:a16="http://schemas.microsoft.com/office/drawing/2014/main" id="{807FCC35-60F7-4D76-9BBA-A94DA138E6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" y="259"/>
                        <a:ext cx="949" cy="593"/>
                      </a:xfrm>
                      <a:custGeom>
                        <a:avLst/>
                        <a:gdLst>
                          <a:gd name="T0" fmla="*/ 0 w 949"/>
                          <a:gd name="T1" fmla="*/ 578 h 593"/>
                          <a:gd name="T2" fmla="*/ 156 w 949"/>
                          <a:gd name="T3" fmla="*/ 499 h 593"/>
                          <a:gd name="T4" fmla="*/ 459 w 949"/>
                          <a:gd name="T5" fmla="*/ 592 h 593"/>
                          <a:gd name="T6" fmla="*/ 948 w 949"/>
                          <a:gd name="T7" fmla="*/ 296 h 593"/>
                          <a:gd name="T8" fmla="*/ 948 w 949"/>
                          <a:gd name="T9" fmla="*/ 0 h 5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49" h="593">
                            <a:moveTo>
                              <a:pt x="0" y="578"/>
                            </a:moveTo>
                            <a:lnTo>
                              <a:pt x="156" y="499"/>
                            </a:lnTo>
                            <a:lnTo>
                              <a:pt x="459" y="592"/>
                            </a:lnTo>
                            <a:lnTo>
                              <a:pt x="948" y="296"/>
                            </a:lnTo>
                            <a:lnTo>
                              <a:pt x="948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1" name="未知">
                        <a:extLst>
                          <a:ext uri="{FF2B5EF4-FFF2-40B4-BE49-F238E27FC236}">
                            <a16:creationId xmlns:a16="http://schemas.microsoft.com/office/drawing/2014/main" id="{17B37ED8-9A4C-452A-AD76-F3B2C39D51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0" y="431"/>
                        <a:ext cx="1" cy="329"/>
                      </a:xfrm>
                      <a:custGeom>
                        <a:avLst/>
                        <a:gdLst>
                          <a:gd name="T0" fmla="*/ 0 w 1"/>
                          <a:gd name="T1" fmla="*/ 0 h 329"/>
                          <a:gd name="T2" fmla="*/ 0 w 1"/>
                          <a:gd name="T3" fmla="*/ 328 h 3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329">
                            <a:moveTo>
                              <a:pt x="0" y="0"/>
                            </a:moveTo>
                            <a:lnTo>
                              <a:pt x="0" y="328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2" name="未知">
                        <a:extLst>
                          <a:ext uri="{FF2B5EF4-FFF2-40B4-BE49-F238E27FC236}">
                            <a16:creationId xmlns:a16="http://schemas.microsoft.com/office/drawing/2014/main" id="{7D567296-EED7-4956-BAC4-BBB463FA81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86" y="505"/>
                        <a:ext cx="1" cy="344"/>
                      </a:xfrm>
                      <a:custGeom>
                        <a:avLst/>
                        <a:gdLst>
                          <a:gd name="T0" fmla="*/ 0 w 1"/>
                          <a:gd name="T1" fmla="*/ 0 h 344"/>
                          <a:gd name="T2" fmla="*/ 0 w 1"/>
                          <a:gd name="T3" fmla="*/ 343 h 3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344">
                            <a:moveTo>
                              <a:pt x="0" y="0"/>
                            </a:moveTo>
                            <a:lnTo>
                              <a:pt x="0" y="34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3" name="未知">
                        <a:extLst>
                          <a:ext uri="{FF2B5EF4-FFF2-40B4-BE49-F238E27FC236}">
                            <a16:creationId xmlns:a16="http://schemas.microsoft.com/office/drawing/2014/main" id="{CE8AA261-7515-42B5-A7CA-119C4BF8061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149"/>
                        <a:ext cx="1" cy="294"/>
                      </a:xfrm>
                      <a:custGeom>
                        <a:avLst/>
                        <a:gdLst>
                          <a:gd name="T0" fmla="*/ 0 w 1"/>
                          <a:gd name="T1" fmla="*/ 0 h 294"/>
                          <a:gd name="T2" fmla="*/ 0 w 1"/>
                          <a:gd name="T3" fmla="*/ 293 h 29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294">
                            <a:moveTo>
                              <a:pt x="0" y="0"/>
                            </a:moveTo>
                            <a:lnTo>
                              <a:pt x="0" y="29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4" name="未知">
                        <a:extLst>
                          <a:ext uri="{FF2B5EF4-FFF2-40B4-BE49-F238E27FC236}">
                            <a16:creationId xmlns:a16="http://schemas.microsoft.com/office/drawing/2014/main" id="{A53B2152-54A5-4AB5-94F8-A06508A396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8" y="587"/>
                        <a:ext cx="1" cy="341"/>
                      </a:xfrm>
                      <a:custGeom>
                        <a:avLst/>
                        <a:gdLst>
                          <a:gd name="T0" fmla="*/ 0 w 1"/>
                          <a:gd name="T1" fmla="*/ 0 h 341"/>
                          <a:gd name="T2" fmla="*/ 0 w 1"/>
                          <a:gd name="T3" fmla="*/ 340 h 3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341">
                            <a:moveTo>
                              <a:pt x="0" y="0"/>
                            </a:moveTo>
                            <a:lnTo>
                              <a:pt x="0" y="34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5" name="未知">
                        <a:extLst>
                          <a:ext uri="{FF2B5EF4-FFF2-40B4-BE49-F238E27FC236}">
                            <a16:creationId xmlns:a16="http://schemas.microsoft.com/office/drawing/2014/main" id="{28E20C4C-4F03-4741-AC69-CA1ED18334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2" y="580"/>
                        <a:ext cx="1" cy="334"/>
                      </a:xfrm>
                      <a:custGeom>
                        <a:avLst/>
                        <a:gdLst>
                          <a:gd name="T0" fmla="*/ 0 w 1"/>
                          <a:gd name="T1" fmla="*/ 0 h 334"/>
                          <a:gd name="T2" fmla="*/ 0 w 1"/>
                          <a:gd name="T3" fmla="*/ 333 h 3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334">
                            <a:moveTo>
                              <a:pt x="0" y="0"/>
                            </a:moveTo>
                            <a:lnTo>
                              <a:pt x="0" y="3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6" name="未知">
                        <a:extLst>
                          <a:ext uri="{FF2B5EF4-FFF2-40B4-BE49-F238E27FC236}">
                            <a16:creationId xmlns:a16="http://schemas.microsoft.com/office/drawing/2014/main" id="{E24670F8-E90A-4AC8-BE6C-FDA1CCA7800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" y="621"/>
                        <a:ext cx="17" cy="252"/>
                      </a:xfrm>
                      <a:custGeom>
                        <a:avLst/>
                        <a:gdLst>
                          <a:gd name="T0" fmla="*/ 0 w 17"/>
                          <a:gd name="T1" fmla="*/ 0 h 252"/>
                          <a:gd name="T2" fmla="*/ 16 w 17"/>
                          <a:gd name="T3" fmla="*/ 251 h 2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7" h="252">
                            <a:moveTo>
                              <a:pt x="0" y="0"/>
                            </a:moveTo>
                            <a:lnTo>
                              <a:pt x="16" y="251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7" name="未知">
                        <a:extLst>
                          <a:ext uri="{FF2B5EF4-FFF2-40B4-BE49-F238E27FC236}">
                            <a16:creationId xmlns:a16="http://schemas.microsoft.com/office/drawing/2014/main" id="{839EE9D1-4A26-43BE-ACF9-1F8FB48A8F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449"/>
                        <a:ext cx="1" cy="240"/>
                      </a:xfrm>
                      <a:custGeom>
                        <a:avLst/>
                        <a:gdLst>
                          <a:gd name="T0" fmla="*/ 0 w 1"/>
                          <a:gd name="T1" fmla="*/ 0 h 240"/>
                          <a:gd name="T2" fmla="*/ 0 w 1"/>
                          <a:gd name="T3" fmla="*/ 239 h 2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240">
                            <a:moveTo>
                              <a:pt x="0" y="0"/>
                            </a:moveTo>
                            <a:lnTo>
                              <a:pt x="0" y="23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8" name="未知">
                        <a:extLst>
                          <a:ext uri="{FF2B5EF4-FFF2-40B4-BE49-F238E27FC236}">
                            <a16:creationId xmlns:a16="http://schemas.microsoft.com/office/drawing/2014/main" id="{5A66FBB5-8582-4463-9CBC-C46FD6A4E80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43" y="124"/>
                        <a:ext cx="1" cy="125"/>
                      </a:xfrm>
                      <a:custGeom>
                        <a:avLst/>
                        <a:gdLst>
                          <a:gd name="T0" fmla="*/ 0 w 1"/>
                          <a:gd name="T1" fmla="*/ 0 h 125"/>
                          <a:gd name="T2" fmla="*/ 0 w 1"/>
                          <a:gd name="T3" fmla="*/ 124 h 1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25">
                            <a:moveTo>
                              <a:pt x="0" y="0"/>
                            </a:moveTo>
                            <a:lnTo>
                              <a:pt x="0" y="124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39" name="未知">
                        <a:extLst>
                          <a:ext uri="{FF2B5EF4-FFF2-40B4-BE49-F238E27FC236}">
                            <a16:creationId xmlns:a16="http://schemas.microsoft.com/office/drawing/2014/main" id="{D53F74E3-0010-4BA2-A49F-A15A8C9F55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2" y="285"/>
                        <a:ext cx="1" cy="220"/>
                      </a:xfrm>
                      <a:custGeom>
                        <a:avLst/>
                        <a:gdLst>
                          <a:gd name="T0" fmla="*/ 0 w 1"/>
                          <a:gd name="T1" fmla="*/ 0 h 220"/>
                          <a:gd name="T2" fmla="*/ 0 w 1"/>
                          <a:gd name="T3" fmla="*/ 219 h 2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220">
                            <a:moveTo>
                              <a:pt x="0" y="0"/>
                            </a:moveTo>
                            <a:lnTo>
                              <a:pt x="0" y="21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0" name="未知">
                        <a:extLst>
                          <a:ext uri="{FF2B5EF4-FFF2-40B4-BE49-F238E27FC236}">
                            <a16:creationId xmlns:a16="http://schemas.microsoft.com/office/drawing/2014/main" id="{0E7F5A30-9BE3-4C27-ACA1-F0BB0B2F14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0" y="76"/>
                        <a:ext cx="1" cy="141"/>
                      </a:xfrm>
                      <a:custGeom>
                        <a:avLst/>
                        <a:gdLst>
                          <a:gd name="T0" fmla="*/ 0 w 1"/>
                          <a:gd name="T1" fmla="*/ 0 h 141"/>
                          <a:gd name="T2" fmla="*/ 0 w 1"/>
                          <a:gd name="T3" fmla="*/ 140 h 1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41">
                            <a:moveTo>
                              <a:pt x="0" y="0"/>
                            </a:moveTo>
                            <a:lnTo>
                              <a:pt x="0" y="14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1" name="未知">
                        <a:extLst>
                          <a:ext uri="{FF2B5EF4-FFF2-40B4-BE49-F238E27FC236}">
                            <a16:creationId xmlns:a16="http://schemas.microsoft.com/office/drawing/2014/main" id="{86D1F4EB-995F-4720-B898-CE28604418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" y="236"/>
                        <a:ext cx="1" cy="161"/>
                      </a:xfrm>
                      <a:custGeom>
                        <a:avLst/>
                        <a:gdLst>
                          <a:gd name="T0" fmla="*/ 0 w 1"/>
                          <a:gd name="T1" fmla="*/ 0 h 161"/>
                          <a:gd name="T2" fmla="*/ 0 w 1"/>
                          <a:gd name="T3" fmla="*/ 160 h 1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61">
                            <a:moveTo>
                              <a:pt x="0" y="0"/>
                            </a:moveTo>
                            <a:lnTo>
                              <a:pt x="0" y="16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2" name="未知">
                        <a:extLst>
                          <a:ext uri="{FF2B5EF4-FFF2-40B4-BE49-F238E27FC236}">
                            <a16:creationId xmlns:a16="http://schemas.microsoft.com/office/drawing/2014/main" id="{36D7D08C-9540-4879-8305-9193FDF01B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4" y="286"/>
                        <a:ext cx="1" cy="117"/>
                      </a:xfrm>
                      <a:custGeom>
                        <a:avLst/>
                        <a:gdLst>
                          <a:gd name="T0" fmla="*/ 0 w 1"/>
                          <a:gd name="T1" fmla="*/ 0 h 117"/>
                          <a:gd name="T2" fmla="*/ 0 w 1"/>
                          <a:gd name="T3" fmla="*/ 116 h 1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17">
                            <a:moveTo>
                              <a:pt x="0" y="0"/>
                            </a:moveTo>
                            <a:lnTo>
                              <a:pt x="0" y="116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3" name="未知">
                        <a:extLst>
                          <a:ext uri="{FF2B5EF4-FFF2-40B4-BE49-F238E27FC236}">
                            <a16:creationId xmlns:a16="http://schemas.microsoft.com/office/drawing/2014/main" id="{CFFCE625-4816-411D-9991-6B041AC2AA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74" y="219"/>
                        <a:ext cx="1" cy="223"/>
                      </a:xfrm>
                      <a:custGeom>
                        <a:avLst/>
                        <a:gdLst>
                          <a:gd name="T0" fmla="*/ 0 w 1"/>
                          <a:gd name="T1" fmla="*/ 0 h 223"/>
                          <a:gd name="T2" fmla="*/ 0 w 1"/>
                          <a:gd name="T3" fmla="*/ 222 h 2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223">
                            <a:moveTo>
                              <a:pt x="0" y="0"/>
                            </a:moveTo>
                            <a:lnTo>
                              <a:pt x="0" y="222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4" name="未知">
                        <a:extLst>
                          <a:ext uri="{FF2B5EF4-FFF2-40B4-BE49-F238E27FC236}">
                            <a16:creationId xmlns:a16="http://schemas.microsoft.com/office/drawing/2014/main" id="{07C5DA95-E24D-45FA-AA02-C11E12FA16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52" y="186"/>
                        <a:ext cx="1" cy="222"/>
                      </a:xfrm>
                      <a:custGeom>
                        <a:avLst/>
                        <a:gdLst>
                          <a:gd name="T0" fmla="*/ 0 w 1"/>
                          <a:gd name="T1" fmla="*/ 0 h 222"/>
                          <a:gd name="T2" fmla="*/ 0 w 1"/>
                          <a:gd name="T3" fmla="*/ 221 h 2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222">
                            <a:moveTo>
                              <a:pt x="0" y="0"/>
                            </a:moveTo>
                            <a:lnTo>
                              <a:pt x="0" y="221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5" name="未知">
                        <a:extLst>
                          <a:ext uri="{FF2B5EF4-FFF2-40B4-BE49-F238E27FC236}">
                            <a16:creationId xmlns:a16="http://schemas.microsoft.com/office/drawing/2014/main" id="{62997914-C677-45B2-BB15-1B77D4F83F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67" y="95"/>
                        <a:ext cx="1" cy="110"/>
                      </a:xfrm>
                      <a:custGeom>
                        <a:avLst/>
                        <a:gdLst>
                          <a:gd name="T0" fmla="*/ 0 w 1"/>
                          <a:gd name="T1" fmla="*/ 0 h 110"/>
                          <a:gd name="T2" fmla="*/ 0 w 1"/>
                          <a:gd name="T3" fmla="*/ 109 h 1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10">
                            <a:moveTo>
                              <a:pt x="0" y="0"/>
                            </a:moveTo>
                            <a:lnTo>
                              <a:pt x="0" y="10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6" name="未知">
                        <a:extLst>
                          <a:ext uri="{FF2B5EF4-FFF2-40B4-BE49-F238E27FC236}">
                            <a16:creationId xmlns:a16="http://schemas.microsoft.com/office/drawing/2014/main" id="{6FF8111A-3FFC-4085-9D48-D583E3C46F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54" y="31"/>
                        <a:ext cx="1" cy="95"/>
                      </a:xfrm>
                      <a:custGeom>
                        <a:avLst/>
                        <a:gdLst>
                          <a:gd name="T0" fmla="*/ 0 w 1"/>
                          <a:gd name="T1" fmla="*/ 0 h 95"/>
                          <a:gd name="T2" fmla="*/ 0 w 1"/>
                          <a:gd name="T3" fmla="*/ 94 h 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95">
                            <a:moveTo>
                              <a:pt x="0" y="0"/>
                            </a:moveTo>
                            <a:lnTo>
                              <a:pt x="0" y="94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147" name="未知">
                        <a:extLst>
                          <a:ext uri="{FF2B5EF4-FFF2-40B4-BE49-F238E27FC236}">
                            <a16:creationId xmlns:a16="http://schemas.microsoft.com/office/drawing/2014/main" id="{BE1736E9-2E82-4D90-811F-940750ACDB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9" y="0"/>
                        <a:ext cx="1" cy="91"/>
                      </a:xfrm>
                      <a:custGeom>
                        <a:avLst/>
                        <a:gdLst>
                          <a:gd name="T0" fmla="*/ 0 w 1"/>
                          <a:gd name="T1" fmla="*/ 0 h 91"/>
                          <a:gd name="T2" fmla="*/ 0 w 1"/>
                          <a:gd name="T3" fmla="*/ 90 h 9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91">
                            <a:moveTo>
                              <a:pt x="0" y="0"/>
                            </a:moveTo>
                            <a:lnTo>
                              <a:pt x="0" y="9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46148" name="未知">
                      <a:extLst>
                        <a:ext uri="{FF2B5EF4-FFF2-40B4-BE49-F238E27FC236}">
                          <a16:creationId xmlns:a16="http://schemas.microsoft.com/office/drawing/2014/main" id="{884912B5-0A0E-4FFE-8349-4D99CBBB38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561" cy="550"/>
                    </a:xfrm>
                    <a:custGeom>
                      <a:avLst/>
                      <a:gdLst>
                        <a:gd name="T0" fmla="*/ 407 w 1561"/>
                        <a:gd name="T1" fmla="*/ 514 h 550"/>
                        <a:gd name="T2" fmla="*/ 313 w 1561"/>
                        <a:gd name="T3" fmla="*/ 549 h 550"/>
                        <a:gd name="T4" fmla="*/ 0 w 1561"/>
                        <a:gd name="T5" fmla="*/ 467 h 550"/>
                        <a:gd name="T6" fmla="*/ 407 w 1561"/>
                        <a:gd name="T7" fmla="*/ 326 h 550"/>
                        <a:gd name="T8" fmla="*/ 122 w 1561"/>
                        <a:gd name="T9" fmla="*/ 259 h 550"/>
                        <a:gd name="T10" fmla="*/ 554 w 1561"/>
                        <a:gd name="T11" fmla="*/ 147 h 550"/>
                        <a:gd name="T12" fmla="*/ 190 w 1561"/>
                        <a:gd name="T13" fmla="*/ 97 h 550"/>
                        <a:gd name="T14" fmla="*/ 587 w 1561"/>
                        <a:gd name="T15" fmla="*/ 0 h 550"/>
                        <a:gd name="T16" fmla="*/ 1361 w 1561"/>
                        <a:gd name="T17" fmla="*/ 85 h 550"/>
                        <a:gd name="T18" fmla="*/ 1463 w 1561"/>
                        <a:gd name="T19" fmla="*/ 52 h 550"/>
                        <a:gd name="T20" fmla="*/ 1560 w 1561"/>
                        <a:gd name="T21" fmla="*/ 58 h 550"/>
                        <a:gd name="T22" fmla="*/ 1374 w 1561"/>
                        <a:gd name="T23" fmla="*/ 122 h 550"/>
                        <a:gd name="T24" fmla="*/ 584 w 1561"/>
                        <a:gd name="T25" fmla="*/ 26 h 550"/>
                        <a:gd name="T26" fmla="*/ 333 w 1561"/>
                        <a:gd name="T27" fmla="*/ 87 h 550"/>
                        <a:gd name="T28" fmla="*/ 1257 w 1561"/>
                        <a:gd name="T29" fmla="*/ 210 h 550"/>
                        <a:gd name="T30" fmla="*/ 1183 w 1561"/>
                        <a:gd name="T31" fmla="*/ 245 h 550"/>
                        <a:gd name="T32" fmla="*/ 631 w 1561"/>
                        <a:gd name="T33" fmla="*/ 163 h 550"/>
                        <a:gd name="T34" fmla="*/ 306 w 1561"/>
                        <a:gd name="T35" fmla="*/ 252 h 550"/>
                        <a:gd name="T36" fmla="*/ 552 w 1561"/>
                        <a:gd name="T37" fmla="*/ 308 h 550"/>
                        <a:gd name="T38" fmla="*/ 134 w 1561"/>
                        <a:gd name="T39" fmla="*/ 456 h 550"/>
                        <a:gd name="T40" fmla="*/ 407 w 1561"/>
                        <a:gd name="T41" fmla="*/ 514 h 5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561" h="550">
                          <a:moveTo>
                            <a:pt x="407" y="514"/>
                          </a:moveTo>
                          <a:lnTo>
                            <a:pt x="313" y="549"/>
                          </a:lnTo>
                          <a:lnTo>
                            <a:pt x="0" y="467"/>
                          </a:lnTo>
                          <a:lnTo>
                            <a:pt x="407" y="326"/>
                          </a:lnTo>
                          <a:lnTo>
                            <a:pt x="122" y="259"/>
                          </a:lnTo>
                          <a:lnTo>
                            <a:pt x="554" y="147"/>
                          </a:lnTo>
                          <a:lnTo>
                            <a:pt x="190" y="97"/>
                          </a:lnTo>
                          <a:lnTo>
                            <a:pt x="587" y="0"/>
                          </a:lnTo>
                          <a:lnTo>
                            <a:pt x="1361" y="85"/>
                          </a:lnTo>
                          <a:lnTo>
                            <a:pt x="1463" y="52"/>
                          </a:lnTo>
                          <a:lnTo>
                            <a:pt x="1560" y="58"/>
                          </a:lnTo>
                          <a:lnTo>
                            <a:pt x="1374" y="122"/>
                          </a:lnTo>
                          <a:lnTo>
                            <a:pt x="584" y="26"/>
                          </a:lnTo>
                          <a:lnTo>
                            <a:pt x="333" y="87"/>
                          </a:lnTo>
                          <a:lnTo>
                            <a:pt x="1257" y="210"/>
                          </a:lnTo>
                          <a:lnTo>
                            <a:pt x="1183" y="245"/>
                          </a:lnTo>
                          <a:lnTo>
                            <a:pt x="631" y="163"/>
                          </a:lnTo>
                          <a:lnTo>
                            <a:pt x="306" y="252"/>
                          </a:lnTo>
                          <a:lnTo>
                            <a:pt x="552" y="308"/>
                          </a:lnTo>
                          <a:lnTo>
                            <a:pt x="134" y="456"/>
                          </a:lnTo>
                          <a:lnTo>
                            <a:pt x="407" y="514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46149" name="未知">
                    <a:extLst>
                      <a:ext uri="{FF2B5EF4-FFF2-40B4-BE49-F238E27FC236}">
                        <a16:creationId xmlns:a16="http://schemas.microsoft.com/office/drawing/2014/main" id="{1AF92266-0916-422C-83B1-2A0AC2110D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" y="139"/>
                    <a:ext cx="1421" cy="535"/>
                  </a:xfrm>
                  <a:custGeom>
                    <a:avLst/>
                    <a:gdLst>
                      <a:gd name="T0" fmla="*/ 0 w 1421"/>
                      <a:gd name="T1" fmla="*/ 505 h 535"/>
                      <a:gd name="T2" fmla="*/ 562 w 1421"/>
                      <a:gd name="T3" fmla="*/ 287 h 535"/>
                      <a:gd name="T4" fmla="*/ 418 w 1421"/>
                      <a:gd name="T5" fmla="*/ 264 h 535"/>
                      <a:gd name="T6" fmla="*/ 686 w 1421"/>
                      <a:gd name="T7" fmla="*/ 158 h 535"/>
                      <a:gd name="T8" fmla="*/ 760 w 1421"/>
                      <a:gd name="T9" fmla="*/ 170 h 535"/>
                      <a:gd name="T10" fmla="*/ 571 w 1421"/>
                      <a:gd name="T11" fmla="*/ 246 h 535"/>
                      <a:gd name="T12" fmla="*/ 914 w 1421"/>
                      <a:gd name="T13" fmla="*/ 329 h 535"/>
                      <a:gd name="T14" fmla="*/ 1289 w 1421"/>
                      <a:gd name="T15" fmla="*/ 153 h 535"/>
                      <a:gd name="T16" fmla="*/ 1053 w 1421"/>
                      <a:gd name="T17" fmla="*/ 117 h 535"/>
                      <a:gd name="T18" fmla="*/ 1311 w 1421"/>
                      <a:gd name="T19" fmla="*/ 0 h 535"/>
                      <a:gd name="T20" fmla="*/ 1380 w 1421"/>
                      <a:gd name="T21" fmla="*/ 6 h 535"/>
                      <a:gd name="T22" fmla="*/ 1167 w 1421"/>
                      <a:gd name="T23" fmla="*/ 108 h 535"/>
                      <a:gd name="T24" fmla="*/ 1420 w 1421"/>
                      <a:gd name="T25" fmla="*/ 146 h 535"/>
                      <a:gd name="T26" fmla="*/ 924 w 1421"/>
                      <a:gd name="T27" fmla="*/ 393 h 535"/>
                      <a:gd name="T28" fmla="*/ 626 w 1421"/>
                      <a:gd name="T29" fmla="*/ 317 h 535"/>
                      <a:gd name="T30" fmla="*/ 313 w 1421"/>
                      <a:gd name="T31" fmla="*/ 434 h 535"/>
                      <a:gd name="T32" fmla="*/ 467 w 1421"/>
                      <a:gd name="T33" fmla="*/ 464 h 535"/>
                      <a:gd name="T34" fmla="*/ 368 w 1421"/>
                      <a:gd name="T35" fmla="*/ 499 h 535"/>
                      <a:gd name="T36" fmla="*/ 253 w 1421"/>
                      <a:gd name="T37" fmla="*/ 470 h 535"/>
                      <a:gd name="T38" fmla="*/ 84 w 1421"/>
                      <a:gd name="T39" fmla="*/ 534 h 535"/>
                      <a:gd name="T40" fmla="*/ 0 w 1421"/>
                      <a:gd name="T41" fmla="*/ 505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421" h="535">
                        <a:moveTo>
                          <a:pt x="0" y="505"/>
                        </a:moveTo>
                        <a:lnTo>
                          <a:pt x="562" y="287"/>
                        </a:lnTo>
                        <a:lnTo>
                          <a:pt x="418" y="264"/>
                        </a:lnTo>
                        <a:lnTo>
                          <a:pt x="686" y="158"/>
                        </a:lnTo>
                        <a:lnTo>
                          <a:pt x="760" y="170"/>
                        </a:lnTo>
                        <a:lnTo>
                          <a:pt x="571" y="246"/>
                        </a:lnTo>
                        <a:lnTo>
                          <a:pt x="914" y="329"/>
                        </a:lnTo>
                        <a:lnTo>
                          <a:pt x="1289" y="153"/>
                        </a:lnTo>
                        <a:lnTo>
                          <a:pt x="1053" y="117"/>
                        </a:lnTo>
                        <a:lnTo>
                          <a:pt x="1311" y="0"/>
                        </a:lnTo>
                        <a:lnTo>
                          <a:pt x="1380" y="6"/>
                        </a:lnTo>
                        <a:lnTo>
                          <a:pt x="1167" y="108"/>
                        </a:lnTo>
                        <a:lnTo>
                          <a:pt x="1420" y="146"/>
                        </a:lnTo>
                        <a:lnTo>
                          <a:pt x="924" y="393"/>
                        </a:lnTo>
                        <a:lnTo>
                          <a:pt x="626" y="317"/>
                        </a:lnTo>
                        <a:lnTo>
                          <a:pt x="313" y="434"/>
                        </a:lnTo>
                        <a:lnTo>
                          <a:pt x="467" y="464"/>
                        </a:lnTo>
                        <a:lnTo>
                          <a:pt x="368" y="499"/>
                        </a:lnTo>
                        <a:lnTo>
                          <a:pt x="253" y="470"/>
                        </a:lnTo>
                        <a:lnTo>
                          <a:pt x="84" y="534"/>
                        </a:lnTo>
                        <a:lnTo>
                          <a:pt x="0" y="50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46150" name="未知">
                <a:extLst>
                  <a:ext uri="{FF2B5EF4-FFF2-40B4-BE49-F238E27FC236}">
                    <a16:creationId xmlns:a16="http://schemas.microsoft.com/office/drawing/2014/main" id="{FF5856AF-192D-499B-A790-FE181F7E7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1"/>
                <a:ext cx="17" cy="148"/>
              </a:xfrm>
              <a:custGeom>
                <a:avLst/>
                <a:gdLst>
                  <a:gd name="T0" fmla="*/ 0 w 17"/>
                  <a:gd name="T1" fmla="*/ 0 h 148"/>
                  <a:gd name="T2" fmla="*/ 16 w 17"/>
                  <a:gd name="T3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" h="148">
                    <a:moveTo>
                      <a:pt x="0" y="0"/>
                    </a:moveTo>
                    <a:lnTo>
                      <a:pt x="16" y="14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151" name="椭圆 45127">
            <a:extLst>
              <a:ext uri="{FF2B5EF4-FFF2-40B4-BE49-F238E27FC236}">
                <a16:creationId xmlns:a16="http://schemas.microsoft.com/office/drawing/2014/main" id="{03743E4B-2FF0-4B0F-B537-C3806E72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3363913"/>
            <a:ext cx="26988" cy="26987"/>
          </a:xfrm>
          <a:prstGeom prst="ellipse">
            <a:avLst/>
          </a:prstGeom>
          <a:solidFill>
            <a:srgbClr val="7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2" name="椭圆 45128">
            <a:extLst>
              <a:ext uri="{FF2B5EF4-FFF2-40B4-BE49-F238E27FC236}">
                <a16:creationId xmlns:a16="http://schemas.microsoft.com/office/drawing/2014/main" id="{39622DA1-56B8-4D2A-89CB-20DD305E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3351213"/>
            <a:ext cx="28575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3" name="椭圆 45129">
            <a:extLst>
              <a:ext uri="{FF2B5EF4-FFF2-40B4-BE49-F238E27FC236}">
                <a16:creationId xmlns:a16="http://schemas.microsoft.com/office/drawing/2014/main" id="{3AFA7800-B123-45F5-B1F9-B0A92ECB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3376613"/>
            <a:ext cx="28575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4" name="椭圆 45130">
            <a:extLst>
              <a:ext uri="{FF2B5EF4-FFF2-40B4-BE49-F238E27FC236}">
                <a16:creationId xmlns:a16="http://schemas.microsoft.com/office/drawing/2014/main" id="{59179D89-3633-45F2-8D37-2BB753A2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571875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155" name="图片 45131">
            <a:extLst>
              <a:ext uri="{FF2B5EF4-FFF2-40B4-BE49-F238E27FC236}">
                <a16:creationId xmlns:a16="http://schemas.microsoft.com/office/drawing/2014/main" id="{647FFEA9-CA0D-4608-933C-9476602705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4176713"/>
            <a:ext cx="15065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6" name="椭圆 45132">
            <a:extLst>
              <a:ext uri="{FF2B5EF4-FFF2-40B4-BE49-F238E27FC236}">
                <a16:creationId xmlns:a16="http://schemas.microsoft.com/office/drawing/2014/main" id="{3A78148F-F32B-415F-8690-A518983B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779838"/>
            <a:ext cx="26988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7" name="椭圆 45133">
            <a:extLst>
              <a:ext uri="{FF2B5EF4-FFF2-40B4-BE49-F238E27FC236}">
                <a16:creationId xmlns:a16="http://schemas.microsoft.com/office/drawing/2014/main" id="{6726F1C7-FA01-42B5-999E-F2651342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63" y="5616575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8" name="椭圆 45134">
            <a:extLst>
              <a:ext uri="{FF2B5EF4-FFF2-40B4-BE49-F238E27FC236}">
                <a16:creationId xmlns:a16="http://schemas.microsoft.com/office/drawing/2014/main" id="{F1F09205-E903-40E6-9004-AFD6C75A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5434013"/>
            <a:ext cx="26988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59" name="椭圆 45135">
            <a:extLst>
              <a:ext uri="{FF2B5EF4-FFF2-40B4-BE49-F238E27FC236}">
                <a16:creationId xmlns:a16="http://schemas.microsoft.com/office/drawing/2014/main" id="{5A143F63-4EDB-42D8-86B9-AACFE500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5186363"/>
            <a:ext cx="25400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0" name="直接连接符 45136">
            <a:extLst>
              <a:ext uri="{FF2B5EF4-FFF2-40B4-BE49-F238E27FC236}">
                <a16:creationId xmlns:a16="http://schemas.microsoft.com/office/drawing/2014/main" id="{530671A8-3CFF-4173-B5EC-E61C2BCA9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884613"/>
            <a:ext cx="169863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1" name="直接连接符 45137">
            <a:extLst>
              <a:ext uri="{FF2B5EF4-FFF2-40B4-BE49-F238E27FC236}">
                <a16:creationId xmlns:a16="http://schemas.microsoft.com/office/drawing/2014/main" id="{4BB1A819-E3AA-4F3C-B339-F8E1EB98A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4587875"/>
            <a:ext cx="168275" cy="430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2" name="未知">
            <a:extLst>
              <a:ext uri="{FF2B5EF4-FFF2-40B4-BE49-F238E27FC236}">
                <a16:creationId xmlns:a16="http://schemas.microsoft.com/office/drawing/2014/main" id="{39F399D6-E8F5-4BA9-921D-82C6710C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47925"/>
            <a:ext cx="2085975" cy="1704975"/>
          </a:xfrm>
          <a:custGeom>
            <a:avLst/>
            <a:gdLst>
              <a:gd name="T0" fmla="*/ 120 w 1314"/>
              <a:gd name="T1" fmla="*/ 144 h 1074"/>
              <a:gd name="T2" fmla="*/ 192 w 1314"/>
              <a:gd name="T3" fmla="*/ 100 h 1074"/>
              <a:gd name="T4" fmla="*/ 278 w 1314"/>
              <a:gd name="T5" fmla="*/ 62 h 1074"/>
              <a:gd name="T6" fmla="*/ 389 w 1314"/>
              <a:gd name="T7" fmla="*/ 30 h 1074"/>
              <a:gd name="T8" fmla="*/ 486 w 1314"/>
              <a:gd name="T9" fmla="*/ 12 h 1074"/>
              <a:gd name="T10" fmla="*/ 581 w 1314"/>
              <a:gd name="T11" fmla="*/ 0 h 1074"/>
              <a:gd name="T12" fmla="*/ 685 w 1314"/>
              <a:gd name="T13" fmla="*/ 0 h 1074"/>
              <a:gd name="T14" fmla="*/ 810 w 1314"/>
              <a:gd name="T15" fmla="*/ 9 h 1074"/>
              <a:gd name="T16" fmla="*/ 918 w 1314"/>
              <a:gd name="T17" fmla="*/ 29 h 1074"/>
              <a:gd name="T18" fmla="*/ 1010 w 1314"/>
              <a:gd name="T19" fmla="*/ 52 h 1074"/>
              <a:gd name="T20" fmla="*/ 1120 w 1314"/>
              <a:gd name="T21" fmla="*/ 96 h 1074"/>
              <a:gd name="T22" fmla="*/ 1198 w 1314"/>
              <a:gd name="T23" fmla="*/ 145 h 1074"/>
              <a:gd name="T24" fmla="*/ 1274 w 1314"/>
              <a:gd name="T25" fmla="*/ 217 h 1074"/>
              <a:gd name="T26" fmla="*/ 1309 w 1314"/>
              <a:gd name="T27" fmla="*/ 293 h 1074"/>
              <a:gd name="T28" fmla="*/ 1309 w 1314"/>
              <a:gd name="T29" fmla="*/ 362 h 1074"/>
              <a:gd name="T30" fmla="*/ 1287 w 1314"/>
              <a:gd name="T31" fmla="*/ 421 h 1074"/>
              <a:gd name="T32" fmla="*/ 1225 w 1314"/>
              <a:gd name="T33" fmla="*/ 495 h 1074"/>
              <a:gd name="T34" fmla="*/ 1119 w 1314"/>
              <a:gd name="T35" fmla="*/ 563 h 1074"/>
              <a:gd name="T36" fmla="*/ 1028 w 1314"/>
              <a:gd name="T37" fmla="*/ 607 h 1074"/>
              <a:gd name="T38" fmla="*/ 937 w 1314"/>
              <a:gd name="T39" fmla="*/ 636 h 1074"/>
              <a:gd name="T40" fmla="*/ 939 w 1314"/>
              <a:gd name="T41" fmla="*/ 753 h 1074"/>
              <a:gd name="T42" fmla="*/ 937 w 1314"/>
              <a:gd name="T43" fmla="*/ 881 h 1074"/>
              <a:gd name="T44" fmla="*/ 949 w 1314"/>
              <a:gd name="T45" fmla="*/ 1073 h 1074"/>
              <a:gd name="T46" fmla="*/ 849 w 1314"/>
              <a:gd name="T47" fmla="*/ 883 h 1074"/>
              <a:gd name="T48" fmla="*/ 852 w 1314"/>
              <a:gd name="T49" fmla="*/ 753 h 1074"/>
              <a:gd name="T50" fmla="*/ 836 w 1314"/>
              <a:gd name="T51" fmla="*/ 652 h 1074"/>
              <a:gd name="T52" fmla="*/ 717 w 1314"/>
              <a:gd name="T53" fmla="*/ 666 h 1074"/>
              <a:gd name="T54" fmla="*/ 622 w 1314"/>
              <a:gd name="T55" fmla="*/ 666 h 1074"/>
              <a:gd name="T56" fmla="*/ 533 w 1314"/>
              <a:gd name="T57" fmla="*/ 655 h 1074"/>
              <a:gd name="T58" fmla="*/ 420 w 1314"/>
              <a:gd name="T59" fmla="*/ 638 h 1074"/>
              <a:gd name="T60" fmla="*/ 312 w 1314"/>
              <a:gd name="T61" fmla="*/ 612 h 1074"/>
              <a:gd name="T62" fmla="*/ 216 w 1314"/>
              <a:gd name="T63" fmla="*/ 574 h 1074"/>
              <a:gd name="T64" fmla="*/ 125 w 1314"/>
              <a:gd name="T65" fmla="*/ 520 h 1074"/>
              <a:gd name="T66" fmla="*/ 56 w 1314"/>
              <a:gd name="T67" fmla="*/ 464 h 1074"/>
              <a:gd name="T68" fmla="*/ 9 w 1314"/>
              <a:gd name="T69" fmla="*/ 379 h 1074"/>
              <a:gd name="T70" fmla="*/ 5 w 1314"/>
              <a:gd name="T71" fmla="*/ 293 h 1074"/>
              <a:gd name="T72" fmla="*/ 26 w 1314"/>
              <a:gd name="T73" fmla="*/ 238 h 1074"/>
              <a:gd name="T74" fmla="*/ 89 w 1314"/>
              <a:gd name="T75" fmla="*/ 1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14" h="1074">
                <a:moveTo>
                  <a:pt x="89" y="164"/>
                </a:moveTo>
                <a:lnTo>
                  <a:pt x="120" y="144"/>
                </a:lnTo>
                <a:lnTo>
                  <a:pt x="154" y="120"/>
                </a:lnTo>
                <a:lnTo>
                  <a:pt x="192" y="100"/>
                </a:lnTo>
                <a:lnTo>
                  <a:pt x="223" y="84"/>
                </a:lnTo>
                <a:lnTo>
                  <a:pt x="278" y="62"/>
                </a:lnTo>
                <a:lnTo>
                  <a:pt x="341" y="43"/>
                </a:lnTo>
                <a:lnTo>
                  <a:pt x="389" y="30"/>
                </a:lnTo>
                <a:lnTo>
                  <a:pt x="442" y="18"/>
                </a:lnTo>
                <a:lnTo>
                  <a:pt x="486" y="12"/>
                </a:lnTo>
                <a:lnTo>
                  <a:pt x="539" y="5"/>
                </a:lnTo>
                <a:lnTo>
                  <a:pt x="581" y="0"/>
                </a:lnTo>
                <a:lnTo>
                  <a:pt x="635" y="0"/>
                </a:lnTo>
                <a:lnTo>
                  <a:pt x="685" y="0"/>
                </a:lnTo>
                <a:lnTo>
                  <a:pt x="754" y="3"/>
                </a:lnTo>
                <a:lnTo>
                  <a:pt x="810" y="9"/>
                </a:lnTo>
                <a:lnTo>
                  <a:pt x="859" y="18"/>
                </a:lnTo>
                <a:lnTo>
                  <a:pt x="918" y="29"/>
                </a:lnTo>
                <a:lnTo>
                  <a:pt x="961" y="38"/>
                </a:lnTo>
                <a:lnTo>
                  <a:pt x="1010" y="52"/>
                </a:lnTo>
                <a:lnTo>
                  <a:pt x="1071" y="75"/>
                </a:lnTo>
                <a:lnTo>
                  <a:pt x="1120" y="96"/>
                </a:lnTo>
                <a:lnTo>
                  <a:pt x="1165" y="122"/>
                </a:lnTo>
                <a:lnTo>
                  <a:pt x="1198" y="145"/>
                </a:lnTo>
                <a:lnTo>
                  <a:pt x="1227" y="166"/>
                </a:lnTo>
                <a:lnTo>
                  <a:pt x="1274" y="217"/>
                </a:lnTo>
                <a:lnTo>
                  <a:pt x="1293" y="251"/>
                </a:lnTo>
                <a:lnTo>
                  <a:pt x="1309" y="293"/>
                </a:lnTo>
                <a:lnTo>
                  <a:pt x="1313" y="324"/>
                </a:lnTo>
                <a:lnTo>
                  <a:pt x="1309" y="362"/>
                </a:lnTo>
                <a:lnTo>
                  <a:pt x="1301" y="388"/>
                </a:lnTo>
                <a:lnTo>
                  <a:pt x="1287" y="421"/>
                </a:lnTo>
                <a:lnTo>
                  <a:pt x="1263" y="456"/>
                </a:lnTo>
                <a:lnTo>
                  <a:pt x="1225" y="495"/>
                </a:lnTo>
                <a:lnTo>
                  <a:pt x="1175" y="532"/>
                </a:lnTo>
                <a:lnTo>
                  <a:pt x="1119" y="563"/>
                </a:lnTo>
                <a:lnTo>
                  <a:pt x="1070" y="589"/>
                </a:lnTo>
                <a:lnTo>
                  <a:pt x="1028" y="607"/>
                </a:lnTo>
                <a:lnTo>
                  <a:pt x="985" y="623"/>
                </a:lnTo>
                <a:lnTo>
                  <a:pt x="937" y="636"/>
                </a:lnTo>
                <a:lnTo>
                  <a:pt x="885" y="699"/>
                </a:lnTo>
                <a:lnTo>
                  <a:pt x="939" y="753"/>
                </a:lnTo>
                <a:lnTo>
                  <a:pt x="874" y="825"/>
                </a:lnTo>
                <a:lnTo>
                  <a:pt x="937" y="881"/>
                </a:lnTo>
                <a:lnTo>
                  <a:pt x="851" y="962"/>
                </a:lnTo>
                <a:lnTo>
                  <a:pt x="949" y="1073"/>
                </a:lnTo>
                <a:lnTo>
                  <a:pt x="772" y="948"/>
                </a:lnTo>
                <a:lnTo>
                  <a:pt x="849" y="883"/>
                </a:lnTo>
                <a:lnTo>
                  <a:pt x="783" y="828"/>
                </a:lnTo>
                <a:lnTo>
                  <a:pt x="852" y="753"/>
                </a:lnTo>
                <a:lnTo>
                  <a:pt x="798" y="692"/>
                </a:lnTo>
                <a:lnTo>
                  <a:pt x="836" y="652"/>
                </a:lnTo>
                <a:lnTo>
                  <a:pt x="770" y="663"/>
                </a:lnTo>
                <a:lnTo>
                  <a:pt x="717" y="666"/>
                </a:lnTo>
                <a:lnTo>
                  <a:pt x="665" y="666"/>
                </a:lnTo>
                <a:lnTo>
                  <a:pt x="622" y="666"/>
                </a:lnTo>
                <a:lnTo>
                  <a:pt x="580" y="662"/>
                </a:lnTo>
                <a:lnTo>
                  <a:pt x="533" y="655"/>
                </a:lnTo>
                <a:lnTo>
                  <a:pt x="480" y="649"/>
                </a:lnTo>
                <a:lnTo>
                  <a:pt x="420" y="638"/>
                </a:lnTo>
                <a:lnTo>
                  <a:pt x="359" y="623"/>
                </a:lnTo>
                <a:lnTo>
                  <a:pt x="312" y="612"/>
                </a:lnTo>
                <a:lnTo>
                  <a:pt x="255" y="589"/>
                </a:lnTo>
                <a:lnTo>
                  <a:pt x="216" y="574"/>
                </a:lnTo>
                <a:lnTo>
                  <a:pt x="171" y="552"/>
                </a:lnTo>
                <a:lnTo>
                  <a:pt x="125" y="520"/>
                </a:lnTo>
                <a:lnTo>
                  <a:pt x="89" y="494"/>
                </a:lnTo>
                <a:lnTo>
                  <a:pt x="56" y="464"/>
                </a:lnTo>
                <a:lnTo>
                  <a:pt x="28" y="425"/>
                </a:lnTo>
                <a:lnTo>
                  <a:pt x="9" y="379"/>
                </a:lnTo>
                <a:lnTo>
                  <a:pt x="0" y="341"/>
                </a:lnTo>
                <a:lnTo>
                  <a:pt x="5" y="293"/>
                </a:lnTo>
                <a:lnTo>
                  <a:pt x="14" y="265"/>
                </a:lnTo>
                <a:lnTo>
                  <a:pt x="26" y="238"/>
                </a:lnTo>
                <a:lnTo>
                  <a:pt x="52" y="203"/>
                </a:lnTo>
                <a:lnTo>
                  <a:pt x="89" y="164"/>
                </a:lnTo>
              </a:path>
            </a:pathLst>
          </a:custGeom>
          <a:solidFill>
            <a:srgbClr val="114FFB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3" name="矩形 45139">
            <a:extLst>
              <a:ext uri="{FF2B5EF4-FFF2-40B4-BE49-F238E27FC236}">
                <a16:creationId xmlns:a16="http://schemas.microsoft.com/office/drawing/2014/main" id="{9463D669-99A9-434F-A2F4-8135C31C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00325"/>
            <a:ext cx="18462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我用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Sniffit</a:t>
            </a: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工具</a:t>
            </a:r>
          </a:p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捕获用户口令</a:t>
            </a:r>
          </a:p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很简单!!!</a:t>
            </a:r>
          </a:p>
        </p:txBody>
      </p:sp>
      <p:sp>
        <p:nvSpPr>
          <p:cNvPr id="46164" name="矩形 45140">
            <a:extLst>
              <a:ext uri="{FF2B5EF4-FFF2-40B4-BE49-F238E27FC236}">
                <a16:creationId xmlns:a16="http://schemas.microsoft.com/office/drawing/2014/main" id="{ACF11307-4DB6-4D3F-B1F6-E8C7533F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76725"/>
            <a:ext cx="619125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Telnet数据包</a:t>
            </a:r>
          </a:p>
        </p:txBody>
      </p:sp>
      <p:sp>
        <p:nvSpPr>
          <p:cNvPr id="46165" name="矩形 45141">
            <a:extLst>
              <a:ext uri="{FF2B5EF4-FFF2-40B4-BE49-F238E27FC236}">
                <a16:creationId xmlns:a16="http://schemas.microsoft.com/office/drawing/2014/main" id="{3A47304F-9ADE-4775-BEEC-48F23FBE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24525"/>
            <a:ext cx="908050" cy="45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Telnet 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数据包</a:t>
            </a:r>
          </a:p>
        </p:txBody>
      </p:sp>
      <p:sp>
        <p:nvSpPr>
          <p:cNvPr id="46166" name="椭圆 45142">
            <a:extLst>
              <a:ext uri="{FF2B5EF4-FFF2-40B4-BE49-F238E27FC236}">
                <a16:creationId xmlns:a16="http://schemas.microsoft.com/office/drawing/2014/main" id="{DDC8B317-E525-43EB-9268-B550B531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5889625"/>
            <a:ext cx="28575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7" name="椭圆 45143">
            <a:extLst>
              <a:ext uri="{FF2B5EF4-FFF2-40B4-BE49-F238E27FC236}">
                <a16:creationId xmlns:a16="http://schemas.microsoft.com/office/drawing/2014/main" id="{C92E9041-7365-4BF7-B2B0-196293FD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902325"/>
            <a:ext cx="26988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8" name="椭圆 45144">
            <a:extLst>
              <a:ext uri="{FF2B5EF4-FFF2-40B4-BE49-F238E27FC236}">
                <a16:creationId xmlns:a16="http://schemas.microsoft.com/office/drawing/2014/main" id="{992D98C1-2848-41C5-B910-B0A4F93E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5915025"/>
            <a:ext cx="26987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69" name="椭圆 45145">
            <a:extLst>
              <a:ext uri="{FF2B5EF4-FFF2-40B4-BE49-F238E27FC236}">
                <a16:creationId xmlns:a16="http://schemas.microsoft.com/office/drawing/2014/main" id="{CA232102-8A4B-47D9-862C-81D2594A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5915025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0" name="椭圆 45146">
            <a:extLst>
              <a:ext uri="{FF2B5EF4-FFF2-40B4-BE49-F238E27FC236}">
                <a16:creationId xmlns:a16="http://schemas.microsoft.com/office/drawing/2014/main" id="{999A7ACE-F957-4E46-863E-8F966D8DF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863" y="5889625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1" name="椭圆 45147">
            <a:extLst>
              <a:ext uri="{FF2B5EF4-FFF2-40B4-BE49-F238E27FC236}">
                <a16:creationId xmlns:a16="http://schemas.microsoft.com/office/drawing/2014/main" id="{761A0260-61A4-4268-AEDA-6FA88D3E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5784850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2" name="椭圆 45148">
            <a:extLst>
              <a:ext uri="{FF2B5EF4-FFF2-40B4-BE49-F238E27FC236}">
                <a16:creationId xmlns:a16="http://schemas.microsoft.com/office/drawing/2014/main" id="{03D470CB-16CB-4FB3-A1FC-BB6CED86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5629275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3" name="椭圆 45149">
            <a:extLst>
              <a:ext uri="{FF2B5EF4-FFF2-40B4-BE49-F238E27FC236}">
                <a16:creationId xmlns:a16="http://schemas.microsoft.com/office/drawing/2014/main" id="{A80E1CE7-1B6C-46C3-B2FD-1B65C7C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705350"/>
            <a:ext cx="26988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4" name="椭圆 45150">
            <a:extLst>
              <a:ext uri="{FF2B5EF4-FFF2-40B4-BE49-F238E27FC236}">
                <a16:creationId xmlns:a16="http://schemas.microsoft.com/office/drawing/2014/main" id="{80743AB3-AE40-4B3C-8D5C-BD159D6E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756150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5" name="椭圆 45151">
            <a:extLst>
              <a:ext uri="{FF2B5EF4-FFF2-40B4-BE49-F238E27FC236}">
                <a16:creationId xmlns:a16="http://schemas.microsoft.com/office/drawing/2014/main" id="{01E3BE12-83C3-4ECC-ABE0-C3FF8870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4848225"/>
            <a:ext cx="26987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6" name="椭圆 45152">
            <a:extLst>
              <a:ext uri="{FF2B5EF4-FFF2-40B4-BE49-F238E27FC236}">
                <a16:creationId xmlns:a16="http://schemas.microsoft.com/office/drawing/2014/main" id="{CDA9480C-1C37-491E-8221-921B92CB0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003800"/>
            <a:ext cx="28575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7" name="椭圆 45153">
            <a:extLst>
              <a:ext uri="{FF2B5EF4-FFF2-40B4-BE49-F238E27FC236}">
                <a16:creationId xmlns:a16="http://schemas.microsoft.com/office/drawing/2014/main" id="{9A1CDAD1-7AB6-4B92-BFCB-3478F514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640263"/>
            <a:ext cx="26988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8" name="椭圆 45154">
            <a:extLst>
              <a:ext uri="{FF2B5EF4-FFF2-40B4-BE49-F238E27FC236}">
                <a16:creationId xmlns:a16="http://schemas.microsoft.com/office/drawing/2014/main" id="{7116265F-72F3-4953-88B1-C8B177F7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4535488"/>
            <a:ext cx="28575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79" name="椭圆 45155">
            <a:extLst>
              <a:ext uri="{FF2B5EF4-FFF2-40B4-BE49-F238E27FC236}">
                <a16:creationId xmlns:a16="http://schemas.microsoft.com/office/drawing/2014/main" id="{E6C4BBCA-5C41-4416-AE5F-B90A96BE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4418013"/>
            <a:ext cx="25400" cy="2698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0" name="椭圆 45156">
            <a:extLst>
              <a:ext uri="{FF2B5EF4-FFF2-40B4-BE49-F238E27FC236}">
                <a16:creationId xmlns:a16="http://schemas.microsoft.com/office/drawing/2014/main" id="{B0C9867A-E928-4CB9-853E-D84C20C1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600575"/>
            <a:ext cx="26988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1" name="椭圆 45157">
            <a:extLst>
              <a:ext uri="{FF2B5EF4-FFF2-40B4-BE49-F238E27FC236}">
                <a16:creationId xmlns:a16="http://schemas.microsoft.com/office/drawing/2014/main" id="{17CCB2EA-FEE7-478A-A40E-537603EE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4327525"/>
            <a:ext cx="25400" cy="269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" name="直接连接符 45158">
            <a:extLst>
              <a:ext uri="{FF2B5EF4-FFF2-40B4-BE49-F238E27FC236}">
                <a16:creationId xmlns:a16="http://schemas.microsoft.com/office/drawing/2014/main" id="{A8F05170-04E7-409B-81BF-F9F76AC684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888" y="4405313"/>
            <a:ext cx="688975" cy="0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3" name="直接连接符 45159">
            <a:extLst>
              <a:ext uri="{FF2B5EF4-FFF2-40B4-BE49-F238E27FC236}">
                <a16:creationId xmlns:a16="http://schemas.microsoft.com/office/drawing/2014/main" id="{BDA6E7DD-3B99-47BF-9475-B1745AA8AA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7300" y="3806825"/>
            <a:ext cx="0" cy="455613"/>
          </a:xfrm>
          <a:prstGeom prst="line">
            <a:avLst/>
          </a:prstGeom>
          <a:noFill/>
          <a:ln w="25400">
            <a:solidFill>
              <a:srgbClr val="DDDDD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4" name="矩形 45160">
            <a:extLst>
              <a:ext uri="{FF2B5EF4-FFF2-40B4-BE49-F238E27FC236}">
                <a16:creationId xmlns:a16="http://schemas.microsoft.com/office/drawing/2014/main" id="{63ED974F-4DED-4021-8181-86185F61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2643188"/>
            <a:ext cx="917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节点 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46185" name="矩形 45161">
            <a:extLst>
              <a:ext uri="{FF2B5EF4-FFF2-40B4-BE49-F238E27FC236}">
                <a16:creationId xmlns:a16="http://schemas.microsoft.com/office/drawing/2014/main" id="{64FCEA93-7427-4330-9160-33E452AF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62525"/>
            <a:ext cx="908050" cy="45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Telnet 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数据包</a:t>
            </a:r>
          </a:p>
        </p:txBody>
      </p:sp>
      <p:sp>
        <p:nvSpPr>
          <p:cNvPr id="46186" name="矩形 45162">
            <a:extLst>
              <a:ext uri="{FF2B5EF4-FFF2-40B4-BE49-F238E27FC236}">
                <a16:creationId xmlns:a16="http://schemas.microsoft.com/office/drawing/2014/main" id="{DF8278E4-AE73-4E31-84B4-7F6F0AFD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9525"/>
            <a:ext cx="908050" cy="450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5250" tIns="47625" rIns="95250" bIns="47625">
            <a:spAutoFit/>
          </a:bodyPr>
          <a:lstStyle>
            <a:lvl1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41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41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Telnet 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数据包</a:t>
            </a:r>
          </a:p>
        </p:txBody>
      </p:sp>
      <p:sp>
        <p:nvSpPr>
          <p:cNvPr id="46187" name="标题 45163">
            <a:extLst>
              <a:ext uri="{FF2B5EF4-FFF2-40B4-BE49-F238E27FC236}">
                <a16:creationId xmlns:a16="http://schemas.microsoft.com/office/drawing/2014/main" id="{69EB8A79-9881-443E-9162-1BEBF5FBF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8229600" cy="1143000"/>
          </a:xfrm>
        </p:spPr>
        <p:txBody>
          <a:bodyPr/>
          <a:lstStyle/>
          <a:p>
            <a:r>
              <a:rPr lang="zh-CN" altLang="en-US" b="1"/>
              <a:t>网络协议分析软件</a:t>
            </a:r>
            <a:r>
              <a:rPr lang="zh-CN" altLang="en-US"/>
              <a:t> </a:t>
            </a:r>
          </a:p>
        </p:txBody>
      </p:sp>
      <p:sp>
        <p:nvSpPr>
          <p:cNvPr id="46188" name="文本占位符 45164">
            <a:extLst>
              <a:ext uri="{FF2B5EF4-FFF2-40B4-BE49-F238E27FC236}">
                <a16:creationId xmlns:a16="http://schemas.microsoft.com/office/drawing/2014/main" id="{03F68D35-8E7B-44A1-8F89-957F3298F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8229600" cy="45275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Wireshark</a:t>
            </a:r>
            <a:r>
              <a:rPr lang="zh-CN" altLang="en-US" b="1">
                <a:latin typeface="Times New Roman" panose="02020603050405020304" pitchFamily="18" charset="0"/>
              </a:rPr>
              <a:t>软件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89" name="灯片编号占位符 1">
            <a:extLst>
              <a:ext uri="{FF2B5EF4-FFF2-40B4-BE49-F238E27FC236}">
                <a16:creationId xmlns:a16="http://schemas.microsoft.com/office/drawing/2014/main" id="{41A75AA5-47A4-4F04-84CA-A5FA758DC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43B6FF-BEFD-41B5-8D23-D17A2B91938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46081">
            <a:extLst>
              <a:ext uri="{FF2B5EF4-FFF2-40B4-BE49-F238E27FC236}">
                <a16:creationId xmlns:a16="http://schemas.microsoft.com/office/drawing/2014/main" id="{9FE0C9B9-069E-4F46-B234-407CDE6C5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网络协议分析软件</a:t>
            </a:r>
          </a:p>
        </p:txBody>
      </p:sp>
      <p:sp>
        <p:nvSpPr>
          <p:cNvPr id="47106" name="文本占位符 46082">
            <a:extLst>
              <a:ext uri="{FF2B5EF4-FFF2-40B4-BE49-F238E27FC236}">
                <a16:creationId xmlns:a16="http://schemas.microsoft.com/office/drawing/2014/main" id="{526D21BB-7F9E-431C-8CED-EC81CCAA0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Wireshark </a:t>
            </a:r>
            <a:r>
              <a:rPr lang="zh-CN" altLang="en-US" sz="2400" dirty="0">
                <a:latin typeface="Times New Roman" panose="02020603050405020304" pitchFamily="18" charset="0"/>
              </a:rPr>
              <a:t>是常用网络包分析工具。网络包分析工具的主要作用是尝试捕获网络包，并显示包的尽可能详细的情况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Wireshark</a:t>
            </a:r>
            <a:r>
              <a:rPr lang="zh-CN" altLang="en-US" sz="2400" dirty="0">
                <a:latin typeface="Times New Roman" panose="02020603050405020304" pitchFamily="18" charset="0"/>
              </a:rPr>
              <a:t>对于网络上的异常流量行为，不会产生警示或是任何提示。通过仔细分析</a:t>
            </a:r>
            <a:r>
              <a:rPr lang="en-US" altLang="zh-CN" sz="2400" dirty="0">
                <a:latin typeface="Times New Roman" panose="02020603050405020304" pitchFamily="18" charset="0"/>
              </a:rPr>
              <a:t>Wireshark</a:t>
            </a:r>
            <a:r>
              <a:rPr lang="zh-CN" altLang="en-US" sz="2400" dirty="0">
                <a:latin typeface="Times New Roman" panose="02020603050405020304" pitchFamily="18" charset="0"/>
              </a:rPr>
              <a:t>截取的数据包能够帮助使用者对于网络行为有更清楚的了解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Wireshark</a:t>
            </a:r>
            <a:r>
              <a:rPr lang="zh-CN" altLang="en-US" sz="2400" dirty="0">
                <a:latin typeface="Times New Roman" panose="02020603050405020304" pitchFamily="18" charset="0"/>
              </a:rPr>
              <a:t>没有数据包生成器，因而只能查看数据包而不能修改，它只会反映出被抓取的数据包资讯，并对其内容进行分析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该软件可到</a:t>
            </a:r>
            <a:r>
              <a:rPr lang="en-US" altLang="zh-CN" sz="2400" dirty="0">
                <a:latin typeface="Times New Roman" panose="02020603050405020304" pitchFamily="18" charset="0"/>
              </a:rPr>
              <a:t>Wireshark </a:t>
            </a:r>
            <a:r>
              <a:rPr lang="zh-CN" altLang="en-US" sz="2400" dirty="0">
                <a:latin typeface="Times New Roman" panose="02020603050405020304" pitchFamily="18" charset="0"/>
              </a:rPr>
              <a:t>的官方网站</a:t>
            </a:r>
            <a:r>
              <a:rPr lang="en-US" altLang="zh-CN" sz="2400" dirty="0">
                <a:latin typeface="Times New Roman" panose="02020603050405020304" pitchFamily="18" charset="0"/>
              </a:rPr>
              <a:t>http://www.wireshark.org/download.html</a:t>
            </a:r>
            <a:r>
              <a:rPr lang="zh-CN" altLang="en-US" sz="2400" dirty="0">
                <a:latin typeface="Times New Roman" panose="02020603050405020304" pitchFamily="18" charset="0"/>
              </a:rPr>
              <a:t>下载最新版本。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18FFED59-05C7-40BC-84D6-49FFA64A9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44B7356-DC79-4449-9C46-ED0B637FE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47105">
            <a:extLst>
              <a:ext uri="{FF2B5EF4-FFF2-40B4-BE49-F238E27FC236}">
                <a16:creationId xmlns:a16="http://schemas.microsoft.com/office/drawing/2014/main" id="{C3A0A9B0-32FC-408D-A5F3-1A2C10880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341438"/>
            <a:ext cx="2963863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文本框 47106">
            <a:extLst>
              <a:ext uri="{FF2B5EF4-FFF2-40B4-BE49-F238E27FC236}">
                <a16:creationId xmlns:a16="http://schemas.microsoft.com/office/drawing/2014/main" id="{C75B2711-6403-472D-82BF-70BC1813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5373688"/>
            <a:ext cx="1970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Gerald Combs</a:t>
            </a:r>
          </a:p>
        </p:txBody>
      </p:sp>
      <p:sp>
        <p:nvSpPr>
          <p:cNvPr id="48131" name="灯片编号占位符 1">
            <a:extLst>
              <a:ext uri="{FF2B5EF4-FFF2-40B4-BE49-F238E27FC236}">
                <a16:creationId xmlns:a16="http://schemas.microsoft.com/office/drawing/2014/main" id="{5CE1C68B-4895-43F3-B721-FAD5EAEDE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4BA8474-642D-4094-B9AB-97871ED7409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34">
            <a:extLst>
              <a:ext uri="{FF2B5EF4-FFF2-40B4-BE49-F238E27FC236}">
                <a16:creationId xmlns:a16="http://schemas.microsoft.com/office/drawing/2014/main" id="{D7DD6BF3-F3E7-4CC8-A780-4DA48DB9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70000"/>
            <a:ext cx="7058025" cy="53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文本框 48130">
            <a:extLst>
              <a:ext uri="{FF2B5EF4-FFF2-40B4-BE49-F238E27FC236}">
                <a16:creationId xmlns:a16="http://schemas.microsoft.com/office/drawing/2014/main" id="{A7BD60AB-1805-4CDE-9C1D-9CEA390F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20713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主界面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C1B42808-CAD2-4961-91DA-D5FF0FE26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41AAB25-4856-4D97-A083-347E1C2F836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9153">
            <a:extLst>
              <a:ext uri="{FF2B5EF4-FFF2-40B4-BE49-F238E27FC236}">
                <a16:creationId xmlns:a16="http://schemas.microsoft.com/office/drawing/2014/main" id="{95554ED2-28A9-4B28-AF77-769958172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Wireshark</a:t>
            </a:r>
            <a:r>
              <a:rPr lang="zh-CN" altLang="en-US">
                <a:latin typeface="Times New Roman" panose="02020603050405020304" pitchFamily="18" charset="0"/>
              </a:rPr>
              <a:t>主窗口组成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8" name="文本占位符 49154">
            <a:extLst>
              <a:ext uri="{FF2B5EF4-FFF2-40B4-BE49-F238E27FC236}">
                <a16:creationId xmlns:a16="http://schemas.microsoft.com/office/drawing/2014/main" id="{5E5E2983-A773-44C8-9004-9EBCAB0BF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" y="1485900"/>
            <a:ext cx="8280400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菜单：提供了对</a:t>
            </a:r>
            <a:r>
              <a:rPr lang="en-US" altLang="zh-CN" sz="2000"/>
              <a:t>Wireshark</a:t>
            </a:r>
            <a:r>
              <a:rPr lang="zh-CN" altLang="en-US" sz="2000"/>
              <a:t>进行配置的若干功能项目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主工具栏：提供快速访问菜单中经常用到的项目功能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过滤工具栏：提供处理当前显示过滤的方法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 “数据帧列表”面板：显示打开文件的每个帧的摘要。单击面板中的每个条目，帧的其他情况将会显示在另外两个面板中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 “数据帧详情”面板：显示在“数据帧列表”面板中所选帧的数据解析结果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 “数据帧字节”面板：显示在“数据帧列表”面板中所选帧的原始数据，以及在“数据帧详情”面板高亮显示的字段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/>
              <a:t>状态栏：显示当前程序状态以及捕获数据的更多详情</a:t>
            </a:r>
          </a:p>
        </p:txBody>
      </p:sp>
      <p:sp>
        <p:nvSpPr>
          <p:cNvPr id="50179" name="灯片编号占位符 1">
            <a:extLst>
              <a:ext uri="{FF2B5EF4-FFF2-40B4-BE49-F238E27FC236}">
                <a16:creationId xmlns:a16="http://schemas.microsoft.com/office/drawing/2014/main" id="{0BEDA368-B460-4C95-A8AA-2B5069B01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B64912A-B391-4800-B0C0-E9BD7B8CD7D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50177">
            <a:extLst>
              <a:ext uri="{FF2B5EF4-FFF2-40B4-BE49-F238E27FC236}">
                <a16:creationId xmlns:a16="http://schemas.microsoft.com/office/drawing/2014/main" id="{BF32CD32-5391-41A3-8E78-32939663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270000"/>
            <a:ext cx="88550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文本框 50178">
            <a:extLst>
              <a:ext uri="{FF2B5EF4-FFF2-40B4-BE49-F238E27FC236}">
                <a16:creationId xmlns:a16="http://schemas.microsoft.com/office/drawing/2014/main" id="{947D31CA-236F-4F5B-8EF8-FF8C84A8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844675"/>
            <a:ext cx="4556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打开或保存捕获的信息</a:t>
            </a:r>
          </a:p>
        </p:txBody>
      </p:sp>
      <p:sp>
        <p:nvSpPr>
          <p:cNvPr id="51203" name="文本框 50179">
            <a:extLst>
              <a:ext uri="{FF2B5EF4-FFF2-40B4-BE49-F238E27FC236}">
                <a16:creationId xmlns:a16="http://schemas.microsoft.com/office/drawing/2014/main" id="{7E9925EE-3298-45E7-B5C9-3E2D938CD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457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查找或标记封包，进行全局设置</a:t>
            </a:r>
          </a:p>
        </p:txBody>
      </p:sp>
      <p:sp>
        <p:nvSpPr>
          <p:cNvPr id="51204" name="文本框 50180">
            <a:extLst>
              <a:ext uri="{FF2B5EF4-FFF2-40B4-BE49-F238E27FC236}">
                <a16:creationId xmlns:a16="http://schemas.microsoft.com/office/drawing/2014/main" id="{DAD55C50-B48F-44B9-BCF7-B96B4FE2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844675"/>
            <a:ext cx="4572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查看Wireshark视图</a:t>
            </a:r>
          </a:p>
        </p:txBody>
      </p:sp>
      <p:sp>
        <p:nvSpPr>
          <p:cNvPr id="51205" name="文本框 50181">
            <a:extLst>
              <a:ext uri="{FF2B5EF4-FFF2-40B4-BE49-F238E27FC236}">
                <a16:creationId xmlns:a16="http://schemas.microsoft.com/office/drawing/2014/main" id="{E46FAC9D-B1F9-4DBC-89D4-E58A7BA9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844675"/>
            <a:ext cx="457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跳转到捕获的数据</a:t>
            </a:r>
          </a:p>
        </p:txBody>
      </p:sp>
      <p:sp>
        <p:nvSpPr>
          <p:cNvPr id="51206" name="文本框 50182">
            <a:extLst>
              <a:ext uri="{FF2B5EF4-FFF2-40B4-BE49-F238E27FC236}">
                <a16:creationId xmlns:a16="http://schemas.microsoft.com/office/drawing/2014/main" id="{BEDD9F35-F266-4A22-B792-E3EE244B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844675"/>
            <a:ext cx="457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设置捕捉过滤器并开始捕捉</a:t>
            </a:r>
          </a:p>
        </p:txBody>
      </p:sp>
      <p:sp>
        <p:nvSpPr>
          <p:cNvPr id="51207" name="文本框 50183">
            <a:extLst>
              <a:ext uri="{FF2B5EF4-FFF2-40B4-BE49-F238E27FC236}">
                <a16:creationId xmlns:a16="http://schemas.microsoft.com/office/drawing/2014/main" id="{08F56A90-45BD-4904-B381-FF9C9210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44675"/>
            <a:ext cx="457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设置分析选项</a:t>
            </a:r>
          </a:p>
        </p:txBody>
      </p:sp>
      <p:sp>
        <p:nvSpPr>
          <p:cNvPr id="51208" name="文本框 50184">
            <a:extLst>
              <a:ext uri="{FF2B5EF4-FFF2-40B4-BE49-F238E27FC236}">
                <a16:creationId xmlns:a16="http://schemas.microsoft.com/office/drawing/2014/main" id="{3B118E44-A0E1-4E49-8BAD-37B34A7BB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844675"/>
            <a:ext cx="457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查看Wireshark的统计信息</a:t>
            </a:r>
          </a:p>
        </p:txBody>
      </p:sp>
      <p:sp>
        <p:nvSpPr>
          <p:cNvPr id="51209" name="文本框 50185">
            <a:extLst>
              <a:ext uri="{FF2B5EF4-FFF2-40B4-BE49-F238E27FC236}">
                <a16:creationId xmlns:a16="http://schemas.microsoft.com/office/drawing/2014/main" id="{B0FFC0CF-B4A4-421D-BF9C-B0D0DC7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844675"/>
            <a:ext cx="45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查看本地或者在线帮助</a:t>
            </a:r>
          </a:p>
        </p:txBody>
      </p:sp>
      <p:sp>
        <p:nvSpPr>
          <p:cNvPr id="51210" name="文本框 50186">
            <a:extLst>
              <a:ext uri="{FF2B5EF4-FFF2-40B4-BE49-F238E27FC236}">
                <a16:creationId xmlns:a16="http://schemas.microsoft.com/office/drawing/2014/main" id="{C6BD736A-B2F5-4AA9-97F2-B3938E28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844675"/>
            <a:ext cx="73183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括媒体分析、流程图、协议层次统计等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显示与电话业务相关的若干统计窗口，包</a:t>
            </a:r>
          </a:p>
        </p:txBody>
      </p:sp>
      <p:sp>
        <p:nvSpPr>
          <p:cNvPr id="51211" name="文本框 50187">
            <a:extLst>
              <a:ext uri="{FF2B5EF4-FFF2-40B4-BE49-F238E27FC236}">
                <a16:creationId xmlns:a16="http://schemas.microsoft.com/office/drawing/2014/main" id="{24E21A01-13AA-47AD-A699-440029AE6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844675"/>
            <a:ext cx="457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工具的启动项，比如创建防火墙访问控制规则等</a:t>
            </a:r>
          </a:p>
        </p:txBody>
      </p:sp>
      <p:sp>
        <p:nvSpPr>
          <p:cNvPr id="51212" name="文本框 50188">
            <a:extLst>
              <a:ext uri="{FF2B5EF4-FFF2-40B4-BE49-F238E27FC236}">
                <a16:creationId xmlns:a16="http://schemas.microsoft.com/office/drawing/2014/main" id="{AD3BE635-0E1A-4B05-A351-A35DFE4F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844675"/>
            <a:ext cx="731837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比如罗列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支持的协议等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包含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内部信息的若干启动项，</a:t>
            </a:r>
          </a:p>
        </p:txBody>
      </p:sp>
      <p:sp>
        <p:nvSpPr>
          <p:cNvPr id="51213" name="文本框 50189">
            <a:extLst>
              <a:ext uri="{FF2B5EF4-FFF2-40B4-BE49-F238E27FC236}">
                <a16:creationId xmlns:a16="http://schemas.microsoft.com/office/drawing/2014/main" id="{37B10A69-F5E8-44EA-B7DF-3824EB9C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20713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主菜单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14" name="灯片编号占位符 1">
            <a:extLst>
              <a:ext uri="{FF2B5EF4-FFF2-40B4-BE49-F238E27FC236}">
                <a16:creationId xmlns:a16="http://schemas.microsoft.com/office/drawing/2014/main" id="{5FD30BC0-4901-4EA7-8C94-EBFB2D60A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2CE882-03FA-4D93-85D1-92626652885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51201">
            <a:extLst>
              <a:ext uri="{FF2B5EF4-FFF2-40B4-BE49-F238E27FC236}">
                <a16:creationId xmlns:a16="http://schemas.microsoft.com/office/drawing/2014/main" id="{8179775D-A24B-4F38-A7C8-1EB2D8026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511550"/>
            <a:ext cx="5080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26" name="图片 93">
            <a:extLst>
              <a:ext uri="{FF2B5EF4-FFF2-40B4-BE49-F238E27FC236}">
                <a16:creationId xmlns:a16="http://schemas.microsoft.com/office/drawing/2014/main" id="{B64156F2-4766-466F-8C34-C69ACA5D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196975"/>
            <a:ext cx="88741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文本框 51203">
            <a:extLst>
              <a:ext uri="{FF2B5EF4-FFF2-40B4-BE49-F238E27FC236}">
                <a16:creationId xmlns:a16="http://schemas.microsoft.com/office/drawing/2014/main" id="{FFE32E96-9DDF-4F13-AE80-C61908B3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20713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Wireshark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主工具栏</a:t>
            </a:r>
          </a:p>
        </p:txBody>
      </p:sp>
      <p:sp>
        <p:nvSpPr>
          <p:cNvPr id="52228" name="文本框 51204">
            <a:extLst>
              <a:ext uri="{FF2B5EF4-FFF2-40B4-BE49-F238E27FC236}">
                <a16:creationId xmlns:a16="http://schemas.microsoft.com/office/drawing/2014/main" id="{670717AD-E794-46B9-9B8B-853E0585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844675"/>
            <a:ext cx="457200" cy="2149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打开接口列表对话框</a:t>
            </a:r>
          </a:p>
        </p:txBody>
      </p:sp>
      <p:sp>
        <p:nvSpPr>
          <p:cNvPr id="52229" name="文本框 51205">
            <a:extLst>
              <a:ext uri="{FF2B5EF4-FFF2-40B4-BE49-F238E27FC236}">
                <a16:creationId xmlns:a16="http://schemas.microsoft.com/office/drawing/2014/main" id="{9ED2A671-3975-429A-AF1A-E763E4F49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4675"/>
            <a:ext cx="4572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打开捕捉选项对话框</a:t>
            </a:r>
          </a:p>
        </p:txBody>
      </p:sp>
      <p:sp>
        <p:nvSpPr>
          <p:cNvPr id="52230" name="文本框 51206">
            <a:extLst>
              <a:ext uri="{FF2B5EF4-FFF2-40B4-BE49-F238E27FC236}">
                <a16:creationId xmlns:a16="http://schemas.microsoft.com/office/drawing/2014/main" id="{FEE7E3C5-66B0-49C3-BAFF-F312B8547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4572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使用最后一次的捕捉设置立即开始捕捉</a:t>
            </a:r>
          </a:p>
        </p:txBody>
      </p:sp>
      <p:sp>
        <p:nvSpPr>
          <p:cNvPr id="52231" name="文本框 51207">
            <a:extLst>
              <a:ext uri="{FF2B5EF4-FFF2-40B4-BE49-F238E27FC236}">
                <a16:creationId xmlns:a16="http://schemas.microsoft.com/office/drawing/2014/main" id="{AAF5A772-CEC6-4F43-BA63-4BB174FC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44675"/>
            <a:ext cx="457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停止当前的捕捉</a:t>
            </a:r>
          </a:p>
        </p:txBody>
      </p:sp>
      <p:sp>
        <p:nvSpPr>
          <p:cNvPr id="52232" name="文本框 51208">
            <a:extLst>
              <a:ext uri="{FF2B5EF4-FFF2-40B4-BE49-F238E27FC236}">
                <a16:creationId xmlns:a16="http://schemas.microsoft.com/office/drawing/2014/main" id="{B4C412F1-E51F-471D-B6BF-78073560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44675"/>
            <a:ext cx="457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停止当前捕捉，并立即重新开始</a:t>
            </a:r>
          </a:p>
        </p:txBody>
      </p:sp>
      <p:sp>
        <p:nvSpPr>
          <p:cNvPr id="52233" name="文本框 51209">
            <a:extLst>
              <a:ext uri="{FF2B5EF4-FFF2-40B4-BE49-F238E27FC236}">
                <a16:creationId xmlns:a16="http://schemas.microsoft.com/office/drawing/2014/main" id="{EE08A5E1-B1E2-45FB-9EA1-3CFC6663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1844675"/>
            <a:ext cx="4572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启动打开文件对话框，用于载入文件</a:t>
            </a:r>
          </a:p>
        </p:txBody>
      </p:sp>
      <p:sp>
        <p:nvSpPr>
          <p:cNvPr id="52234" name="文本框 51210">
            <a:extLst>
              <a:ext uri="{FF2B5EF4-FFF2-40B4-BE49-F238E27FC236}">
                <a16:creationId xmlns:a16="http://schemas.microsoft.com/office/drawing/2014/main" id="{5BE7F302-153E-4747-A590-5652A3D2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844675"/>
            <a:ext cx="457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保存当前文件为任意其他的文件</a:t>
            </a:r>
          </a:p>
        </p:txBody>
      </p:sp>
      <p:sp>
        <p:nvSpPr>
          <p:cNvPr id="52235" name="文本框 51211">
            <a:extLst>
              <a:ext uri="{FF2B5EF4-FFF2-40B4-BE49-F238E27FC236}">
                <a16:creationId xmlns:a16="http://schemas.microsoft.com/office/drawing/2014/main" id="{CC7D15F0-BDB9-4D2A-A17D-4D5F7D3C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844675"/>
            <a:ext cx="4572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关闭当前文件。若未保存将会提示是否保存</a:t>
            </a:r>
          </a:p>
        </p:txBody>
      </p:sp>
      <p:sp>
        <p:nvSpPr>
          <p:cNvPr id="52236" name="文本框 51212">
            <a:extLst>
              <a:ext uri="{FF2B5EF4-FFF2-40B4-BE49-F238E27FC236}">
                <a16:creationId xmlns:a16="http://schemas.microsoft.com/office/drawing/2014/main" id="{D223EAF2-D5A4-4E81-975C-46AEC50BB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844675"/>
            <a:ext cx="457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重新载入当前文件</a:t>
            </a:r>
          </a:p>
        </p:txBody>
      </p:sp>
      <p:sp>
        <p:nvSpPr>
          <p:cNvPr id="52237" name="文本框 51213">
            <a:extLst>
              <a:ext uri="{FF2B5EF4-FFF2-40B4-BE49-F238E27FC236}">
                <a16:creationId xmlns:a16="http://schemas.microsoft.com/office/drawing/2014/main" id="{CB539422-8544-4252-8B5D-937D32B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844675"/>
            <a:ext cx="457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打印捕捉文件的全部或部分</a:t>
            </a:r>
          </a:p>
        </p:txBody>
      </p:sp>
      <p:sp>
        <p:nvSpPr>
          <p:cNvPr id="52238" name="文本框 51214">
            <a:extLst>
              <a:ext uri="{FF2B5EF4-FFF2-40B4-BE49-F238E27FC236}">
                <a16:creationId xmlns:a16="http://schemas.microsoft.com/office/drawing/2014/main" id="{5FAA758A-6EBD-4BC0-BE86-AD989760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1844675"/>
            <a:ext cx="457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打开一个对话框，查找包</a:t>
            </a:r>
          </a:p>
        </p:txBody>
      </p:sp>
      <p:sp>
        <p:nvSpPr>
          <p:cNvPr id="52239" name="文本框 51215">
            <a:extLst>
              <a:ext uri="{FF2B5EF4-FFF2-40B4-BE49-F238E27FC236}">
                <a16:creationId xmlns:a16="http://schemas.microsoft.com/office/drawing/2014/main" id="{DDF5CC9E-82E1-47C1-9D8D-21AEF764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844675"/>
            <a:ext cx="457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返回历史记录中的上一个</a:t>
            </a:r>
          </a:p>
        </p:txBody>
      </p:sp>
      <p:sp>
        <p:nvSpPr>
          <p:cNvPr id="52240" name="文本框 51216">
            <a:extLst>
              <a:ext uri="{FF2B5EF4-FFF2-40B4-BE49-F238E27FC236}">
                <a16:creationId xmlns:a16="http://schemas.microsoft.com/office/drawing/2014/main" id="{280B7B5A-0A11-474A-A390-41951028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844675"/>
            <a:ext cx="4572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跳转到历史记录中的下一个包</a:t>
            </a:r>
          </a:p>
        </p:txBody>
      </p:sp>
      <p:sp>
        <p:nvSpPr>
          <p:cNvPr id="52241" name="文本框 51217">
            <a:extLst>
              <a:ext uri="{FF2B5EF4-FFF2-40B4-BE49-F238E27FC236}">
                <a16:creationId xmlns:a16="http://schemas.microsoft.com/office/drawing/2014/main" id="{E75A45BE-8456-40ED-BAAF-BB29F3F5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1844675"/>
            <a:ext cx="4572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弹出一个设置跳转到指定的包的对话框</a:t>
            </a:r>
          </a:p>
        </p:txBody>
      </p:sp>
      <p:sp>
        <p:nvSpPr>
          <p:cNvPr id="52242" name="文本框 51218">
            <a:extLst>
              <a:ext uri="{FF2B5EF4-FFF2-40B4-BE49-F238E27FC236}">
                <a16:creationId xmlns:a16="http://schemas.microsoft.com/office/drawing/2014/main" id="{A2F02C6B-DF9C-4C49-A487-6D3CFADE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1857375"/>
            <a:ext cx="457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跳转到第一包</a:t>
            </a:r>
          </a:p>
        </p:txBody>
      </p:sp>
      <p:sp>
        <p:nvSpPr>
          <p:cNvPr id="52243" name="文本框 51219">
            <a:extLst>
              <a:ext uri="{FF2B5EF4-FFF2-40B4-BE49-F238E27FC236}">
                <a16:creationId xmlns:a16="http://schemas.microsoft.com/office/drawing/2014/main" id="{0F58E740-31BB-4AED-8B4B-EDBDA4814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1844675"/>
            <a:ext cx="457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跳转到最后一个包</a:t>
            </a:r>
          </a:p>
        </p:txBody>
      </p:sp>
      <p:sp>
        <p:nvSpPr>
          <p:cNvPr id="52244" name="文本框 51220">
            <a:extLst>
              <a:ext uri="{FF2B5EF4-FFF2-40B4-BE49-F238E27FC236}">
                <a16:creationId xmlns:a16="http://schemas.microsoft.com/office/drawing/2014/main" id="{30E6D2B8-DCC3-40AA-B232-BD6E277C1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844675"/>
            <a:ext cx="457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切换是否以彩色方式显示包列表</a:t>
            </a:r>
          </a:p>
        </p:txBody>
      </p:sp>
      <p:sp>
        <p:nvSpPr>
          <p:cNvPr id="52245" name="文本框 51221">
            <a:extLst>
              <a:ext uri="{FF2B5EF4-FFF2-40B4-BE49-F238E27FC236}">
                <a16:creationId xmlns:a16="http://schemas.microsoft.com/office/drawing/2014/main" id="{0D07C82A-EDF0-4505-ADC5-8E5E3075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844675"/>
            <a:ext cx="4572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关闭实时捕捉时自动滚动包列表</a:t>
            </a:r>
          </a:p>
        </p:txBody>
      </p:sp>
      <p:sp>
        <p:nvSpPr>
          <p:cNvPr id="52246" name="文本框 51222">
            <a:extLst>
              <a:ext uri="{FF2B5EF4-FFF2-40B4-BE49-F238E27FC236}">
                <a16:creationId xmlns:a16="http://schemas.microsoft.com/office/drawing/2014/main" id="{46A136C3-7B5D-4CF7-8E45-00439ADD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184467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增大字体</a:t>
            </a:r>
          </a:p>
        </p:txBody>
      </p:sp>
      <p:sp>
        <p:nvSpPr>
          <p:cNvPr id="52247" name="文本框 51223">
            <a:extLst>
              <a:ext uri="{FF2B5EF4-FFF2-40B4-BE49-F238E27FC236}">
                <a16:creationId xmlns:a16="http://schemas.microsoft.com/office/drawing/2014/main" id="{D82FA094-C1AE-4579-9858-2859BB2D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184467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缩小字体</a:t>
            </a:r>
          </a:p>
        </p:txBody>
      </p:sp>
      <p:sp>
        <p:nvSpPr>
          <p:cNvPr id="52248" name="灯片编号占位符 1">
            <a:extLst>
              <a:ext uri="{FF2B5EF4-FFF2-40B4-BE49-F238E27FC236}">
                <a16:creationId xmlns:a16="http://schemas.microsoft.com/office/drawing/2014/main" id="{E6F23BC6-CCD0-47FA-8485-BDF88287E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097FADE-6447-4A77-BED0-E0A349479F4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1760</Words>
  <Application>Microsoft Office PowerPoint</Application>
  <PresentationFormat>全屏显示(4:3)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黑体</vt:lpstr>
      <vt:lpstr>宋体</vt:lpstr>
      <vt:lpstr>微软雅黑</vt:lpstr>
      <vt:lpstr>Arial</vt:lpstr>
      <vt:lpstr>Times New Roman</vt:lpstr>
      <vt:lpstr>默认设计模板</vt:lpstr>
      <vt:lpstr>Office 主题​​</vt:lpstr>
      <vt:lpstr>PowerPoint 演示文稿</vt:lpstr>
      <vt:lpstr>网络协议分析软件 </vt:lpstr>
      <vt:lpstr>网络协议分析软件 </vt:lpstr>
      <vt:lpstr>网络协议分析软件</vt:lpstr>
      <vt:lpstr>PowerPoint 演示文稿</vt:lpstr>
      <vt:lpstr>PowerPoint 演示文稿</vt:lpstr>
      <vt:lpstr>Wireshark主窗口组成</vt:lpstr>
      <vt:lpstr>PowerPoint 演示文稿</vt:lpstr>
      <vt:lpstr>PowerPoint 演示文稿</vt:lpstr>
      <vt:lpstr>PowerPoint 演示文稿</vt:lpstr>
      <vt:lpstr>“数据帧列表”面板</vt:lpstr>
      <vt:lpstr>“数据帧详情”面板</vt:lpstr>
      <vt:lpstr>“数据帧字节”面板</vt:lpstr>
      <vt:lpstr>状态栏</vt:lpstr>
      <vt:lpstr>Wireshark使用方法</vt:lpstr>
      <vt:lpstr>网络协议分析软件</vt:lpstr>
      <vt:lpstr>网络协议分析软件</vt:lpstr>
      <vt:lpstr>数据包捕获实例 </vt:lpstr>
      <vt:lpstr>网络协议分析软件</vt:lpstr>
      <vt:lpstr>网络协议分析软件</vt:lpstr>
      <vt:lpstr>课堂作业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网络协议分析软件 </dc:title>
  <dc:creator>Digital Circuits</dc:creator>
  <cp:lastModifiedBy>Digital Circuits</cp:lastModifiedBy>
  <cp:revision>6</cp:revision>
  <dcterms:created xsi:type="dcterms:W3CDTF">2024-09-14T02:59:55Z</dcterms:created>
  <dcterms:modified xsi:type="dcterms:W3CDTF">2024-09-14T04:35:22Z</dcterms:modified>
</cp:coreProperties>
</file>