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notesMasterIdLst>
    <p:notesMasterId r:id="rId9"/>
  </p:notesMasterIdLst>
  <p:sldIdLst>
    <p:sldId id="548" r:id="rId3"/>
    <p:sldId id="667" r:id="rId4"/>
    <p:sldId id="669" r:id="rId5"/>
    <p:sldId id="425" r:id="rId6"/>
    <p:sldId id="670" r:id="rId7"/>
    <p:sldId id="63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5EB6E-8D6D-481E-935A-F9868F7E22B8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2C66-C1EA-4540-A8B2-364742002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8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626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9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80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973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1931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643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8415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2272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2680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713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9881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94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52877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8424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80617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84978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744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7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4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9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2DB3-23C9-45DD-A984-1BF43C59BA9E}" type="datetimeFigureOut">
              <a:rPr lang="zh-CN" altLang="en-US" smtClean="0"/>
              <a:t>2025/05/22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49C8-F678-49F4-BB53-26221FBEA2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75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3253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mailto:huangqy89@mail.sys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EEB198-73C7-49F8-93C6-DED540A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2</a:t>
            </a:fld>
            <a:endParaRPr lang="en-GB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965E5-6928-429E-9ECF-B15B946289A0}"/>
              </a:ext>
            </a:extLst>
          </p:cNvPr>
          <p:cNvSpPr txBox="1">
            <a:spLocks/>
          </p:cNvSpPr>
          <p:nvPr/>
        </p:nvSpPr>
        <p:spPr>
          <a:xfrm>
            <a:off x="373344" y="523962"/>
            <a:ext cx="8821056" cy="5762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 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MSI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设计六十进制计数器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078FB5-0383-41FF-B284-8CA3D1984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32" y="2166951"/>
            <a:ext cx="6568735" cy="30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C5AAAE-F4A6-4778-90FD-F31539F2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A4A476-4A8B-4BAD-96FF-18D361012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0" y="1500973"/>
            <a:ext cx="7384420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158">
            <a:extLst>
              <a:ext uri="{FF2B5EF4-FFF2-40B4-BE49-F238E27FC236}">
                <a16:creationId xmlns:a16="http://schemas.microsoft.com/office/drawing/2014/main" id="{B8CAC75F-A9B5-49BA-9D93-05F616F1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分别</a:t>
            </a:r>
            <a:r>
              <a:rPr lang="zh-CN" altLang="en-US" sz="2800" dirty="0">
                <a:solidFill>
                  <a:srgbClr val="FF0000"/>
                </a:solidFill>
              </a:rPr>
              <a:t>采用同步置数和异步清零</a:t>
            </a:r>
            <a:r>
              <a:rPr lang="zh-CN" altLang="en-US" sz="2800" dirty="0"/>
              <a:t>方法，用</a:t>
            </a:r>
            <a:r>
              <a:rPr lang="en-US" altLang="zh-CN" sz="2800" dirty="0"/>
              <a:t>74LS160</a:t>
            </a:r>
            <a:r>
              <a:rPr lang="zh-CN" altLang="en-US" sz="2800" dirty="0"/>
              <a:t>分别构成一个六十进制的计数器</a:t>
            </a:r>
          </a:p>
          <a:p>
            <a:pPr eaLnBrk="1" hangingPunct="1"/>
            <a:r>
              <a:rPr lang="zh-CN" altLang="en-US" sz="2800" dirty="0"/>
              <a:t>使用实验箱上的数码管显示</a:t>
            </a:r>
          </a:p>
          <a:p>
            <a:pPr eaLnBrk="1" hangingPunct="1">
              <a:buFontTx/>
              <a:buNone/>
            </a:pPr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C986AB-7C7C-482C-8485-71B135E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4B4CDF-D5A2-4FCF-97CD-91C2FBF7719F}"/>
              </a:ext>
            </a:extLst>
          </p:cNvPr>
          <p:cNvSpPr txBox="1">
            <a:spLocks/>
          </p:cNvSpPr>
          <p:nvPr/>
        </p:nvSpPr>
        <p:spPr>
          <a:xfrm>
            <a:off x="466944" y="550069"/>
            <a:ext cx="8821056" cy="5762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15 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利用</a:t>
            </a:r>
            <a:r>
              <a:rPr kumimoji="1" lang="en-US" altLang="zh-CN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MSI</a:t>
            </a:r>
            <a:r>
              <a:rPr kumimoji="1" lang="zh-CN" altLang="en-US" sz="4000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设计六十进制计数器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0134-35C0-4DD0-B68B-7796D9E7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CB47B-6773-416D-BD5D-135ECAAA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74LS197</a:t>
            </a:r>
            <a:r>
              <a:rPr lang="zh-CN" altLang="en-US" dirty="0"/>
              <a:t>实现六十进制计数</a:t>
            </a:r>
            <a:endParaRPr lang="en-US" altLang="zh-CN" dirty="0"/>
          </a:p>
          <a:p>
            <a:pPr lvl="1"/>
            <a:r>
              <a:rPr lang="zh-CN" altLang="en-US" dirty="0"/>
              <a:t>日期计数器（</a:t>
            </a:r>
            <a:r>
              <a:rPr lang="en-US" altLang="zh-CN" dirty="0"/>
              <a:t>1-12</a:t>
            </a:r>
            <a:r>
              <a:rPr lang="zh-CN" altLang="en-US" dirty="0"/>
              <a:t>月，</a:t>
            </a:r>
            <a:r>
              <a:rPr lang="en-US" altLang="zh-CN" dirty="0"/>
              <a:t>1-31</a:t>
            </a:r>
            <a:r>
              <a:rPr lang="zh-CN" altLang="en-US" dirty="0"/>
              <a:t>日）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43F92-23C9-4E88-B5B8-9C9651F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1818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6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106</Words>
  <Application>Microsoft Office PowerPoint</Application>
  <PresentationFormat>全屏显示(4:3)</PresentationFormat>
  <Paragraphs>25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黑体</vt:lpstr>
      <vt:lpstr>华文彩云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Blueprint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倩怡 黄</dc:creator>
  <cp:lastModifiedBy>倩怡 黄</cp:lastModifiedBy>
  <cp:revision>9</cp:revision>
  <dcterms:created xsi:type="dcterms:W3CDTF">2024-05-07T10:31:41Z</dcterms:created>
  <dcterms:modified xsi:type="dcterms:W3CDTF">2025-05-22T12:36:15Z</dcterms:modified>
</cp:coreProperties>
</file>