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548" r:id="rId3"/>
    <p:sldId id="508" r:id="rId4"/>
    <p:sldId id="549" r:id="rId5"/>
    <p:sldId id="553" r:id="rId6"/>
    <p:sldId id="554" r:id="rId7"/>
    <p:sldId id="559" r:id="rId8"/>
    <p:sldId id="555" r:id="rId9"/>
    <p:sldId id="556" r:id="rId10"/>
    <p:sldId id="557" r:id="rId11"/>
    <p:sldId id="5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4E1AA-EE09-40F4-ADE2-F8759728238A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AA1A6-0C41-476E-8B0B-5550C391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8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B2EE9-8F4F-4A56-BE69-DE675590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33459-8DAD-4FFB-9830-30EB395A5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3E839-6FC1-426F-958E-BD02206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57BA4-BF9B-4334-9FF8-F85EEEC5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20AFC-A5A2-4EA2-AFBF-4CD778ED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EFA6-D3EF-4A18-A6EC-111B5D62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FA2E2-3396-4E3F-ACEE-51F0B77D9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813E0-B147-4B05-854B-0ECE500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7D529-5615-4D18-BC1C-C298A509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F8330-A37D-48E2-B7DE-9AA3A559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9FFCAF-9B56-4613-8BB7-FAC1C4809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D2D3D-1739-4679-B934-BB0379FB5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14F5C-0357-442B-BCA0-F13AA521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E797E-EEFE-420E-B20D-8A774D21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EF884-F10C-41E6-AC88-6BC193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960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3041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9057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855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384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9410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8578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701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2695-2421-4C8D-A79C-F921EA2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8F201-F5E1-42D7-8FBF-D0CE5DD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602A9-5C10-4316-9206-3D7BDEB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52D5-80D4-42F3-8C1A-47B57876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F0996-696F-4909-AADD-9DC67B14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41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9024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713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8097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415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518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636E-7B05-4300-8B8C-A0BC299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2595C-ACF3-460C-8258-5F5A728F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D40F-2BF2-4C40-B5CD-CB7E7F7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38E5-163D-4CD2-A138-7B506FA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CE1FE-9912-43FA-9559-9D75E51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B8B4-BBBB-4A5D-A51E-86F623DD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1495-FEEC-4170-8C70-6A060833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032C1-03FC-411A-A02D-E877747A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B3B4A-775D-437B-A0CA-0392F624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4C7B6-E85F-4028-8679-6865C43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D66ED-B32E-456B-8770-CB0C69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6C14-0512-4929-96B4-336C6829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C5DA8-7957-430B-9912-704EF253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7A02E-A971-4800-94BB-BE80F9AE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B4A49-C0EB-412C-81D4-ED379E58E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ACD87-71D7-42B2-9D32-3347F1500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AC9976-0A58-4D31-BF4D-24C8E312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E48657-66B8-45C7-81F7-3D0EC453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B0816B-E6FE-4220-9FA8-E507564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6E97-9406-4D36-B3FB-F0DE5014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A96A5-B199-446C-9A77-1EFAB8E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74FFE-979E-4CA5-9B00-DAC1F50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B144D4-6E98-4D04-A460-18312876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832F0-14E1-492D-AEED-EA20A54B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83FD0-8350-4869-84F9-E432D89E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4C276-2800-44FA-BBA6-CDF6FB6E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9DA17-0DCE-4D52-B599-10BEFC07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71B5F-8115-445B-8B68-1266E51F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0C780-D05A-4DD7-8472-CD40FE0B4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2E410-66D2-4740-8A7D-55D3821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EF4A7-DD2B-4FB6-9807-A71249A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D8295-2884-4F95-B179-15608CE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F26F7-1A05-48C2-87BA-6BF9C8CB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1A53C-120D-4A25-9881-F066BF24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F47EA-AE9F-4901-A174-C4A26E23C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69B74-985E-4FF7-8CFB-EB5A555B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59FDA-501E-4E9C-A1C3-27D8AEA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594C2-F09B-43E3-9431-42709045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28BF0-8F67-426E-8E44-CABF060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46CBB-5B07-4590-82DD-0627EDB1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B078C-0EAA-433F-A01D-5F128D5FE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0A7C-53E5-43D7-B718-EC9FB3CED531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62F7A-FA7C-4E27-A084-F1864072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5EE70-1101-47AA-90B4-A2F632FDC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586-75F1-4FAA-984F-AA4C409E9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0756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83262-324F-4137-9045-825419DF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10</a:t>
            </a:fld>
            <a:endParaRPr lang="en-GB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54BAB-F992-4A4F-B57D-450D4CB796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2713" y="496686"/>
            <a:ext cx="7772400" cy="5440362"/>
          </a:xfrm>
        </p:spPr>
        <p:txBody>
          <a:bodyPr/>
          <a:lstStyle/>
          <a:p>
            <a:r>
              <a:rPr lang="zh-CN" altLang="en-US" dirty="0"/>
              <a:t>方法二：使用两个 </a:t>
            </a:r>
            <a:r>
              <a:rPr lang="en-US" altLang="zh-CN" dirty="0"/>
              <a:t>74LS138 3 </a:t>
            </a:r>
            <a:r>
              <a:rPr lang="zh-CN" altLang="en-US" dirty="0"/>
              <a:t>线</a:t>
            </a:r>
            <a:r>
              <a:rPr lang="en-US" altLang="zh-CN" dirty="0"/>
              <a:t>-8 </a:t>
            </a:r>
            <a:r>
              <a:rPr lang="zh-CN" altLang="en-US" dirty="0"/>
              <a:t>线译码器并将其转换为 </a:t>
            </a:r>
            <a:r>
              <a:rPr lang="en-US" altLang="zh-CN" dirty="0"/>
              <a:t>4 </a:t>
            </a:r>
            <a:r>
              <a:rPr lang="zh-CN" altLang="en-US" dirty="0"/>
              <a:t>线</a:t>
            </a:r>
            <a:r>
              <a:rPr lang="en-US" altLang="zh-CN" dirty="0"/>
              <a:t>-16 </a:t>
            </a:r>
            <a:r>
              <a:rPr lang="zh-CN" altLang="en-US" dirty="0"/>
              <a:t>线译码器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73B83-7C70-4C33-8342-D93D4C34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8" y="1758462"/>
            <a:ext cx="7398875" cy="45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CD91-DD6D-47C4-A04F-1E83C54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11 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移位寄存器实现汽车尾灯控制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3FBEB-DFB8-462F-A476-EEB2551A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25936-6DF3-4DC2-A4E6-B914B3576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76809-8EC8-462C-82BF-56EFC9AD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4" y="1757691"/>
            <a:ext cx="7925207" cy="3321221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D1491BF9-8D8F-430C-ADFF-6D8F78D94EF5}"/>
              </a:ext>
            </a:extLst>
          </p:cNvPr>
          <p:cNvSpPr txBox="1"/>
          <p:nvPr/>
        </p:nvSpPr>
        <p:spPr>
          <a:xfrm>
            <a:off x="3472615" y="5078912"/>
            <a:ext cx="457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右移寄存器触发器电路结构</a:t>
            </a:r>
          </a:p>
        </p:txBody>
      </p:sp>
    </p:spTree>
    <p:extLst>
      <p:ext uri="{BB962C8B-B14F-4D97-AF65-F5344CB8AC3E}">
        <p14:creationId xmlns:p14="http://schemas.microsoft.com/office/powerpoint/2010/main" val="2022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5C0A-B423-464D-A8F7-79E56347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1CD01-86F9-427E-818C-09FBA227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3030761-0CA6-4120-A0E5-167EB518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58" y="2003593"/>
            <a:ext cx="6509084" cy="318009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1E1E65-EDB8-497F-B8FD-936C6C8115A4}"/>
              </a:ext>
            </a:extLst>
          </p:cNvPr>
          <p:cNvSpPr txBox="1"/>
          <p:nvPr/>
        </p:nvSpPr>
        <p:spPr>
          <a:xfrm>
            <a:off x="2570246" y="5292575"/>
            <a:ext cx="4575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触发器实现并行送数功能的电路结构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20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6DFD-041D-4898-B959-9037693F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20BE6-B1C4-4AD5-A020-9B6AC3AF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4AA9B-58C8-457B-B994-AA890062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040228"/>
            <a:ext cx="6204081" cy="36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07344-31D1-40BC-83D2-F8F82704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9767"/>
            <a:ext cx="7772400" cy="4174067"/>
          </a:xfrm>
        </p:spPr>
        <p:txBody>
          <a:bodyPr/>
          <a:lstStyle/>
          <a:p>
            <a:r>
              <a:rPr lang="zh-CN" altLang="en-US" sz="2400" dirty="0"/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J-K</a:t>
            </a:r>
            <a:r>
              <a:rPr lang="zh-CN" altLang="en-US" sz="2400" dirty="0">
                <a:solidFill>
                  <a:srgbClr val="FF0000"/>
                </a:solidFill>
              </a:rPr>
              <a:t>触发器</a:t>
            </a:r>
            <a:r>
              <a:rPr lang="zh-CN" altLang="en-US" sz="2400" dirty="0"/>
              <a:t>设计汽车尾灯控制电路</a:t>
            </a:r>
            <a:endParaRPr lang="en-US" altLang="zh-CN" sz="2400" dirty="0"/>
          </a:p>
          <a:p>
            <a:pPr lvl="1"/>
            <a:r>
              <a:rPr lang="zh-CN" altLang="en-US" sz="2000" dirty="0"/>
              <a:t>当逻辑电平开关</a:t>
            </a:r>
            <a:r>
              <a:rPr lang="en-US" altLang="zh-CN" sz="2000" dirty="0"/>
              <a:t>K1</a:t>
            </a:r>
            <a:r>
              <a:rPr lang="zh-CN" altLang="en-US" sz="2000" dirty="0"/>
              <a:t>置低电平时，汽车正常行驶，所有指示灯不亮；</a:t>
            </a:r>
            <a:endParaRPr lang="en-US" altLang="zh-CN" sz="2000" dirty="0"/>
          </a:p>
          <a:p>
            <a:pPr lvl="1"/>
            <a:r>
              <a:rPr lang="zh-CN" altLang="en-US" sz="2000" dirty="0"/>
              <a:t>当逻辑电平开关 </a:t>
            </a:r>
            <a:r>
              <a:rPr lang="en-US" altLang="zh-CN" sz="2000" dirty="0"/>
              <a:t>K1 </a:t>
            </a:r>
            <a:r>
              <a:rPr lang="zh-CN" altLang="en-US" sz="2000" dirty="0"/>
              <a:t>置高电平， </a:t>
            </a:r>
            <a:r>
              <a:rPr lang="en-US" altLang="zh-CN" sz="2000" dirty="0"/>
              <a:t>K2 </a:t>
            </a:r>
            <a:r>
              <a:rPr lang="zh-CN" altLang="en-US" sz="2000" dirty="0"/>
              <a:t>置高电平时，汽车左转向，则指示灯按照汽车左转向尾灯状态转换图顺序点亮；</a:t>
            </a:r>
            <a:endParaRPr lang="en-US" altLang="zh-CN" sz="2000" dirty="0"/>
          </a:p>
          <a:p>
            <a:pPr lvl="1"/>
            <a:r>
              <a:rPr lang="zh-CN" altLang="en-US" sz="2000" dirty="0"/>
              <a:t>当逻辑电平开关 </a:t>
            </a:r>
            <a:r>
              <a:rPr lang="en-US" altLang="zh-CN" sz="2000" dirty="0"/>
              <a:t>K1 </a:t>
            </a:r>
            <a:r>
              <a:rPr lang="zh-CN" altLang="en-US" sz="2000" dirty="0"/>
              <a:t>置高电平， </a:t>
            </a:r>
            <a:r>
              <a:rPr lang="en-US" altLang="zh-CN" sz="2000" dirty="0"/>
              <a:t>K2 </a:t>
            </a:r>
            <a:r>
              <a:rPr lang="zh-CN" altLang="en-US" sz="2000" dirty="0"/>
              <a:t>置低电平时，汽车右转向，则指示灯按照汽车右转向尾灯状态转换图顺序点亮。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4E5F2-7BBA-4F95-B1D2-4F640D5E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CE05F-6D08-4B7F-9BD7-7C1096EF9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" y="4521378"/>
            <a:ext cx="4500229" cy="9375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C83C7-DEC3-48E1-B1FD-67BDD4D5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14" y="4521378"/>
            <a:ext cx="4418057" cy="9924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72644E-5E45-45CA-A4B5-0B944330C1BD}"/>
              </a:ext>
            </a:extLst>
          </p:cNvPr>
          <p:cNvSpPr txBox="1"/>
          <p:nvPr/>
        </p:nvSpPr>
        <p:spPr>
          <a:xfrm>
            <a:off x="1168401" y="5514180"/>
            <a:ext cx="2323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汽车左转向尾灯状态转换图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3ABEF8-0BEB-453E-AEF7-B58AE413307A}"/>
              </a:ext>
            </a:extLst>
          </p:cNvPr>
          <p:cNvSpPr txBox="1"/>
          <p:nvPr/>
        </p:nvSpPr>
        <p:spPr>
          <a:xfrm>
            <a:off x="5652558" y="5458926"/>
            <a:ext cx="2466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汽车右转向尾灯状态转换图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8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13F1-C742-4BB5-AA01-891349B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5819BF-381A-46D0-8508-C5F868CF5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619375"/>
            <a:ext cx="5715000" cy="26860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43099-E071-41AB-B247-843FE3D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26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C3EE-2A57-4C4E-A634-6ECBBDFC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9706-D5FB-42EB-BB4A-EAB8C99D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车灯双闪</a:t>
            </a:r>
            <a:endParaRPr lang="en-US" altLang="zh-CN" dirty="0"/>
          </a:p>
          <a:p>
            <a:pPr lvl="1"/>
            <a:r>
              <a:rPr lang="zh-CN" altLang="en-US" dirty="0"/>
              <a:t>全亮 </a:t>
            </a:r>
            <a:r>
              <a:rPr lang="en-US" altLang="zh-CN" dirty="0"/>
              <a:t>– </a:t>
            </a:r>
            <a:r>
              <a:rPr lang="zh-CN" altLang="en-US" dirty="0"/>
              <a:t>刹车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4F2EC-BC4C-4F37-ACCF-A3B730B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66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40B48-C456-4F0B-AC25-9B55A674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73A9E-AB58-48F4-85F1-E65A2D778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74138</a:t>
                </a:r>
                <a:r>
                  <a:rPr lang="zh-CN" altLang="en-US" dirty="0"/>
                  <a:t>可以显示</a:t>
                </a:r>
                <a:r>
                  <a:rPr lang="en-US" altLang="zh-CN" dirty="0"/>
                  <a:t>0-7</a:t>
                </a:r>
                <a:r>
                  <a:rPr lang="zh-CN" altLang="en-US" dirty="0"/>
                  <a:t>，如何显示</a:t>
                </a:r>
                <a:r>
                  <a:rPr lang="en-US" altLang="zh-CN" dirty="0"/>
                  <a:t>8,9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方法一：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8 (1000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0 (0000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=1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73A9E-AB58-48F4-85F1-E65A2D778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39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0544-D235-47CD-804C-BCBCC41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2228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0E17-E92A-4237-83A0-C2D81DDE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915BC3-BD37-4DB0-ACC9-F0F6B37A8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5" y="690972"/>
            <a:ext cx="7788405" cy="521711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50D3D-47B5-40C4-9DB4-FC5531AF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92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221</Words>
  <Application>Microsoft Office PowerPoint</Application>
  <PresentationFormat>全屏显示(4:3)</PresentationFormat>
  <Paragraphs>33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黑体</vt:lpstr>
      <vt:lpstr>SimSun</vt:lpstr>
      <vt:lpstr>Arial</vt:lpstr>
      <vt:lpstr>Cambria Math</vt:lpstr>
      <vt:lpstr>Tahoma</vt:lpstr>
      <vt:lpstr>Times New Roman</vt:lpstr>
      <vt:lpstr>Wingdings</vt:lpstr>
      <vt:lpstr>Office 主题​​</vt:lpstr>
      <vt:lpstr>Blueprint</vt:lpstr>
      <vt:lpstr>PowerPoint 演示文稿</vt:lpstr>
      <vt:lpstr>实验11 移位寄存器实现汽车尾灯控制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实验七回顾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Digital Circuits</dc:creator>
  <cp:lastModifiedBy>倩怡 黄</cp:lastModifiedBy>
  <cp:revision>27</cp:revision>
  <dcterms:created xsi:type="dcterms:W3CDTF">2024-04-28T13:41:14Z</dcterms:created>
  <dcterms:modified xsi:type="dcterms:W3CDTF">2025-05-22T02:31:57Z</dcterms:modified>
</cp:coreProperties>
</file>