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5a282d53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5a282d53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c046c599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c046c59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5a282d53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5a282d53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554a3afd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554a3afd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c046c599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c046c599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554a3afd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554a3afd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554a3afd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554a3afd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554a3afd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554a3afd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554a3afd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554a3afd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554a3afd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554a3afd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c046c59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c046c5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554a3afd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554a3afd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554a3afd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554a3afd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554a3afd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554a3afd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554a3afd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554a3afd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554a3afd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554a3afd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554a3afd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554a3afd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5a282d5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5a282d5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5a282d5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5a282d5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554a3afd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554a3afd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c046c59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c046c59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554a3af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554a3af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554a3af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554a3af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c046c59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c046c59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c046c59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c046c59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554a3af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554a3af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st.github.com/jcaip/44376cd69d3a05cbe16610b4379d9b70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pytorch-labs/superblock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2Qos8RlVuuqs9m8i_dA7r7JkMyVx_HXi2TPj86Hrkd8/edit" TargetMode="External"/><Relationship Id="rId4" Type="http://schemas.openxmlformats.org/officeDocument/2006/relationships/hyperlink" Target="https://docs.google.com/presentation/d/1cWstH6lk3zVntNZ1YCkmtKYkwBIJ8AdM3uVAN9Ir9LY/edit#slide=id.g243f260a846_0_48" TargetMode="External"/><Relationship Id="rId5" Type="http://schemas.openxmlformats.org/officeDocument/2006/relationships/hyperlink" Target="https://docs.google.com/presentation/d/1zDtjQAlAa68q158hiNxgEQn7ZrdjG9YS5usatgnVyAk/edit#slide=id.g2b45202bd72_0_271" TargetMode="External"/><Relationship Id="rId6" Type="http://schemas.openxmlformats.org/officeDocument/2006/relationships/hyperlink" Target="https://github.com/pytorch-labs/a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b.workplace.com/groups/xformers/permalink/879701007128583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essecai@meta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fb.workplace.com/groups/1075192433118967/posts/1368547360450138/?comment_id=1368580870446787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ceedings.neurips.cc/paper_files/paper/1989/file/6c9882bbac1c7093bd25041881277658-Paper.pdf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ytorch.org/docs/stable/sparse.html" TargetMode="External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hyperlink" Target="https://github.com/pytorch-labs/superblock?tab=readme-ov-file" TargetMode="External"/><Relationship Id="rId5" Type="http://schemas.openxmlformats.org/officeDocument/2006/relationships/hyperlink" Target="https://arxiv.org/abs/2207.0067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Sparsity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03/21/24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321" y="0"/>
            <a:ext cx="50706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E2E Results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200" y="122975"/>
            <a:ext cx="3881100" cy="49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0" y="1696800"/>
            <a:ext cx="4905799" cy="215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API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32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https://gist.github.com/jcaip/44376cd69d3a05cbe16610b4379d9b70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Get zeros into the right spots, then call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to_sparse_semi_structured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Works with torch.compile!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Needed to fuse transpositions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Only first matrix sparse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xW’ = (xW’)’’ = (Wx’)’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101" y="90500"/>
            <a:ext cx="5176376" cy="47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Sparsity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Superblock</a:t>
            </a:r>
            <a:r>
              <a:rPr lang="en"/>
              <a:t> to recover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Microbenchmarks for ViT-L Layers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E2E result: ImageNet ViT-L 1.44x speedup with minimal acc loss (78 -&gt; 76)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425" y="1944675"/>
            <a:ext cx="5043400" cy="2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Work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Composing with quantization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2:4 sparse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Pruning algorithm experimentation (</a:t>
            </a:r>
            <a:r>
              <a:rPr lang="en" u="sng">
                <a:solidFill>
                  <a:schemeClr val="hlink"/>
                </a:solidFill>
                <a:hlinkClick r:id="rId6"/>
              </a:rPr>
              <a:t>torchao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need help here!!! This is a the current sticking 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2:4 Sparse Training</a:t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2:4 sparsity for training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use 2:4 sparsity for training? Yes!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Idea: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Sparsify + sparse_mm &lt; dense_mm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both W and W_t for forward / backward pass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xFormers ran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experiments</a:t>
            </a:r>
            <a:r>
              <a:rPr lang="en"/>
              <a:t> with DINO show 10-20% e2e speedup with 0.5% acc gap (81.6 -&gt; 80.5) on ImageNet-1k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Applying 2:4 sparsity to activations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 - ViT-Base on ImageNet / MLP with GeLU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800" y="2945150"/>
            <a:ext cx="1933325" cy="1225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625" y="2945146"/>
            <a:ext cx="1905659" cy="1225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5625" y="2842350"/>
            <a:ext cx="534150" cy="100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0800" y="2842350"/>
            <a:ext cx="566058" cy="100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0800" y="1799338"/>
            <a:ext cx="1933324" cy="88776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0800" y="1699180"/>
            <a:ext cx="622500" cy="100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825" y="1303575"/>
            <a:ext cx="3609213" cy="286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03" y="0"/>
            <a:ext cx="785859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inference and training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Only compute benefit, slight memory penalty (9/8) *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Sparsification happens at runtime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Need both W and W_t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Needs contiguous output for distributed collective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Inference: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Compute + memory speedup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Sparsification happens offline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Just W is sufficient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return a view and torch.compile away subsequent transposition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PyTorch 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Architecture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Quantization / Sparsity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GenAI (LLMs, ViT)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in NYC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UCLA (Go Bruins!)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jessecai@meta.com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Github: @jcaip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2:4 sparse training components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sparsification ops: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us to quickly calculate X_compressed and X_t_compressed.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that we need both for the forward and backward pass respectively.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autograd.Function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Forwards: returns sparse tensor subclass (X_compressed)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 = X @ W.T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Backwards: gradient update (use X_t_compressed)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input.grad = output.grad @ W.grad = output.grad.T @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cuSPARSELt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Transposition fusion for subsequent distributed collective.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908" y="0"/>
            <a:ext cx="584103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815" y="0"/>
            <a:ext cx="615312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Questions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autograd functions + torch.compile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for more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Dynamo when speculating expects that the gradient flowing in is a subclass, because the output of forward is a subclass for the autograd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reuse the same memory for specified elements of the sparse tensor?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Specified elements look to be the same, but swizzled between A_compressed and A_t_compressed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rewrite fast sparsification with torch.compile?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Alek from Quantsight has written fast torch.compile routines for CUTLASS, could we do the same thing but for cuSPARSELt?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3" name="Google Shape;20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45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Block sparsity + 2:4 sparsity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Blocks that are 2:4 sparse themselves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2:4 sparse arrangement of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Fusing a shuffle into the sparsity pattern (SHFL-BW)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flexibility for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fuse the shuffle with torch.compile -&gt; minimal perf hit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2:4 Sparse dropout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people still use dropout anymore?</a:t>
            </a:r>
            <a:endParaRPr/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900" y="1237475"/>
            <a:ext cx="3731675" cy="22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(cuda-mode specific)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Closing CUTLASS and cuSPARSELt gap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Aleksandar Samardžić</a:t>
            </a:r>
            <a:r>
              <a:rPr b="1" lang="en" sz="180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en"/>
              <a:t>has done a great job of this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Fuse transposition into matmul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Fuse dequant into CUTLASS 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Autotuning parameters for sparse kernels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larger fused kernels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flexible sparsity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Load-as-sparse kernels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to triton 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It’s early but we’re building towards something that could 2x (or more) the size of models.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is the main blocker right now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give researchers more flexible sparsity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We’ve show that sparsity works on GPUs and is 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push performance by stacking sparsity / working on the corner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and Performance are getting more intertwined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Sparsity / Pruning?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Why waste compute use many parameters when few parameter do trick ?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Two parts: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Accuracy: zero out parameters from the model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Performance: how to make multiplying by zero fast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Dates back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Optimal Brain Damage (Hinton 89)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28256" l="8273" r="5273" t="27154"/>
          <a:stretch/>
        </p:blipFill>
        <p:spPr>
          <a:xfrm>
            <a:off x="342525" y="1539175"/>
            <a:ext cx="8458949" cy="7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Sparsity (Performance)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Multiplying by zero is fast!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0 * 1231231 vs 123123123 * 123123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not if you still do the computation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can still do long multiplication for 0 * 1231231 and this will take a similar amount of time as 2 * 1231231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 let’s add a bunch of zeros to our model and skip those computations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should we add zeros?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Sparsity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flexibility for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we want structure for performance reasons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450" y="0"/>
            <a:ext cx="2894838" cy="527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Sparsity (Performance)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can we do that for tensors multiplication?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Sparse representations</a:t>
            </a:r>
            <a:r>
              <a:rPr lang="en"/>
              <a:t> + Sparse kernels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Store the data and structure independently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[ 1 2 3 </a:t>
            </a:r>
            <a:br>
              <a:rPr lang="en"/>
            </a:br>
            <a:r>
              <a:rPr lang="en"/>
              <a:t>  0 0 0       -&gt;    index:  &lt; (0,0) (0,1) (0,2) &gt;</a:t>
            </a:r>
            <a:br>
              <a:rPr lang="en"/>
            </a:br>
            <a:r>
              <a:rPr lang="en"/>
              <a:t>  0 0 0 ]            data:    &lt; 1 2 3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Sparse matmul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faster at high sparsity levels (&gt;99%)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350" y="0"/>
            <a:ext cx="2894838" cy="527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but how to parallelize?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Unstructured sparsity is cool and accuracy preserving but you can’t make it fast on GPUs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easy to parallelize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GPUs work on blocks - we can’t have blocks with structure with unstructured sparsity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make it fast on GPU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if we remove a row instead of just a single param? structured pruning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reuse dense kernels (yay)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But the accuracy impact is large and difficult to deal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300" y="0"/>
            <a:ext cx="2894838" cy="5277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Sparsity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593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Semi-structured (2:4) sparsity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 50% sparsity level, up to 2x theoretical max speedup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Relatively easy to recover accuracy.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sparsity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based on block size, speedups of ~3.4x at 90% sparsity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more advanced </a:t>
            </a:r>
            <a:r>
              <a:rPr lang="en" u="sng">
                <a:solidFill>
                  <a:schemeClr val="hlink"/>
                </a:solidFill>
                <a:hlinkClick r:id="rId4"/>
              </a:rPr>
              <a:t>algorithms</a:t>
            </a:r>
            <a:r>
              <a:rPr lang="en"/>
              <a:t> to recover accuracy (</a:t>
            </a:r>
            <a:r>
              <a:rPr lang="en" u="sng">
                <a:solidFill>
                  <a:schemeClr val="hlink"/>
                </a:solidFill>
                <a:hlinkClick r:id="rId5"/>
              </a:rPr>
              <a:t>DRESS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Semi-Structured (2:4) Sparsity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known as M:N / fine-grained structured sparsity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 in every 4 elements are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applied to STRIP or TILE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Theoretical 2x max acceleration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1.6x on average in practice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Depends on matrix shapes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retraining recipe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Prune once the retrain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cuSPARSELt vs CUTLASS backend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300" y="1818450"/>
            <a:ext cx="4299350" cy="22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