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6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0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完成的任务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/>
              <a:t>Current camera </a:t>
            </a:r>
            <a:r>
              <a:rPr lang="zh-CN" altLang="en-US" dirty="0"/>
              <a:t>应该属于</a:t>
            </a:r>
            <a:r>
              <a:rPr lang="en-US" altLang="zh-CN" dirty="0"/>
              <a:t>viewport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每一个</a:t>
            </a:r>
            <a:r>
              <a:rPr lang="en-US" altLang="zh-CN" dirty="0"/>
              <a:t>mesh</a:t>
            </a:r>
            <a:r>
              <a:rPr lang="zh-CN" altLang="en-US" dirty="0"/>
              <a:t>有一个</a:t>
            </a:r>
            <a:r>
              <a:rPr lang="en-US" altLang="zh-CN" dirty="0" err="1"/>
              <a:t>shader</a:t>
            </a:r>
            <a:endParaRPr lang="en-US" altLang="zh-CN" dirty="0"/>
          </a:p>
          <a:p>
            <a:r>
              <a:rPr lang="en-US" altLang="zh-CN" dirty="0"/>
              <a:t>//m_[Class](s)</a:t>
            </a:r>
            <a:r>
              <a:rPr lang="zh-CN" altLang="en-US" dirty="0"/>
              <a:t>，表示类的成员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尽量封装好，写成</a:t>
            </a:r>
            <a:r>
              <a:rPr lang="en-US" altLang="zh-CN" dirty="0"/>
              <a:t>private</a:t>
            </a:r>
          </a:p>
          <a:p>
            <a:r>
              <a:rPr lang="en-US" altLang="zh-CN" dirty="0"/>
              <a:t>//s_</a:t>
            </a:r>
            <a:r>
              <a:rPr lang="zh-CN" altLang="en-US" dirty="0"/>
              <a:t>前缀表示</a:t>
            </a:r>
            <a:r>
              <a:rPr lang="en-US" altLang="zh-CN" dirty="0"/>
              <a:t>static</a:t>
            </a:r>
          </a:p>
          <a:p>
            <a:r>
              <a:rPr lang="en-US" altLang="zh-CN" dirty="0"/>
              <a:t>//Can display test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按</a:t>
            </a:r>
            <a:r>
              <a:rPr lang="en-US" altLang="zh-CN" dirty="0" err="1"/>
              <a:t>pbr</a:t>
            </a:r>
            <a:r>
              <a:rPr lang="zh-CN" altLang="en-US" dirty="0"/>
              <a:t>教程的文件把每一个步骤都找到并</a:t>
            </a:r>
            <a:r>
              <a:rPr lang="en-US" altLang="zh-CN" dirty="0"/>
              <a:t>LOG</a:t>
            </a:r>
            <a:r>
              <a:rPr lang="zh-CN" altLang="en-US" dirty="0"/>
              <a:t>，看</a:t>
            </a:r>
            <a:r>
              <a:rPr lang="en-US" altLang="zh-CN" dirty="0"/>
              <a:t>log</a:t>
            </a:r>
            <a:r>
              <a:rPr lang="zh-CN" altLang="en-US" dirty="0"/>
              <a:t>显示的步骤是否与教程一致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把函数的首字母大写改成</a:t>
            </a:r>
            <a:r>
              <a:rPr lang="zh-CN" altLang="en-US" dirty="0" smtClean="0"/>
              <a:t>小写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en-US" altLang="zh-CN" dirty="0" err="1"/>
              <a:t>Key_repeate</a:t>
            </a:r>
            <a:r>
              <a:rPr lang="zh-CN" altLang="en-US" dirty="0"/>
              <a:t>的速度只有帧率的</a:t>
            </a:r>
            <a:r>
              <a:rPr lang="en-US" altLang="zh-CN" dirty="0"/>
              <a:t>1/3</a:t>
            </a:r>
            <a:r>
              <a:rPr lang="zh-CN" altLang="en-US" dirty="0"/>
              <a:t>，移动时不够流畅，需要修改。</a:t>
            </a:r>
            <a:endParaRPr lang="en-US" altLang="zh-CN" dirty="0"/>
          </a:p>
          <a:p>
            <a:r>
              <a:rPr lang="en-US" altLang="zh-CN" dirty="0"/>
              <a:t>//Camera</a:t>
            </a:r>
            <a:r>
              <a:rPr lang="zh-CN" altLang="en-US" dirty="0"/>
              <a:t>只能在平面移动，需要添加自由移动。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看如何导入文件，</a:t>
            </a:r>
            <a:r>
              <a:rPr lang="en-US" altLang="zh-CN" dirty="0" err="1"/>
              <a:t>assimp</a:t>
            </a:r>
            <a:r>
              <a:rPr lang="zh-CN" altLang="en-US" dirty="0"/>
              <a:t>不能导入</a:t>
            </a:r>
            <a:r>
              <a:rPr lang="en-US" altLang="zh-CN" dirty="0" err="1"/>
              <a:t>json</a:t>
            </a:r>
            <a:r>
              <a:rPr lang="zh-CN" altLang="en-US" dirty="0"/>
              <a:t>文件，看</a:t>
            </a:r>
            <a:r>
              <a:rPr lang="en-US" altLang="zh-CN" dirty="0" err="1"/>
              <a:t>quixel</a:t>
            </a:r>
            <a:r>
              <a:rPr lang="zh-CN" altLang="en-US" dirty="0"/>
              <a:t>能不能导入其他类型的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自己导入</a:t>
            </a:r>
            <a:r>
              <a:rPr lang="zh-CN" altLang="en-US" dirty="0" smtClean="0"/>
              <a:t>贴图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阅读</a:t>
            </a:r>
            <a:r>
              <a:rPr lang="en-US" altLang="zh-CN" dirty="0"/>
              <a:t>PBR </a:t>
            </a:r>
            <a:r>
              <a:rPr lang="zh-CN" altLang="en-US" dirty="0"/>
              <a:t>的</a:t>
            </a:r>
            <a:r>
              <a:rPr lang="en-US" altLang="zh-CN" dirty="0" err="1"/>
              <a:t>shader</a:t>
            </a:r>
            <a:r>
              <a:rPr lang="zh-CN" altLang="en-US" dirty="0"/>
              <a:t>文件。加入置换贴图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看</a:t>
            </a:r>
            <a:r>
              <a:rPr lang="en-US" altLang="zh-CN" dirty="0" err="1"/>
              <a:t>quixel</a:t>
            </a:r>
            <a:r>
              <a:rPr lang="zh-CN" altLang="en-US" dirty="0"/>
              <a:t>的文件与这个</a:t>
            </a:r>
            <a:r>
              <a:rPr lang="en-US" altLang="zh-CN" dirty="0" err="1"/>
              <a:t>shader</a:t>
            </a:r>
            <a:r>
              <a:rPr lang="zh-CN" altLang="en-US" dirty="0"/>
              <a:t>合不合适。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添加高度</a:t>
            </a:r>
            <a:r>
              <a:rPr lang="zh-CN" altLang="en-US" dirty="0" smtClean="0"/>
              <a:t>图，生成地形，三</a:t>
            </a:r>
            <a:r>
              <a:rPr lang="zh-CN" altLang="en-US" dirty="0"/>
              <a:t>角化，生成定点法线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将</a:t>
            </a:r>
            <a:r>
              <a:rPr lang="en-US" altLang="zh-CN" dirty="0" err="1"/>
              <a:t>resourceLoading</a:t>
            </a:r>
            <a:r>
              <a:rPr lang="zh-CN" altLang="en-US" dirty="0"/>
              <a:t>的</a:t>
            </a:r>
            <a:r>
              <a:rPr lang="en-US" altLang="zh-CN" dirty="0"/>
              <a:t>.h</a:t>
            </a:r>
            <a:r>
              <a:rPr lang="zh-CN" altLang="en-US" dirty="0"/>
              <a:t>文件分出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将灯光改为仅太阳光。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按</a:t>
            </a:r>
            <a:r>
              <a:rPr lang="en-US" altLang="zh-CN" dirty="0"/>
              <a:t>resize</a:t>
            </a:r>
            <a:r>
              <a:rPr lang="zh-CN" altLang="en-US" dirty="0"/>
              <a:t>会出问题。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20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Layer </a:t>
            </a:r>
            <a:r>
              <a:rPr lang="zh-CN" altLang="en-US" dirty="0" smtClean="0"/>
              <a:t>拥有这一层的控制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拥有这一层的实体和功能实现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相当于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是这一层的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是这一层的</a:t>
            </a:r>
            <a:r>
              <a:rPr lang="en-US" altLang="zh-CN" dirty="0" smtClean="0"/>
              <a:t>private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Event</a:t>
            </a:r>
            <a:r>
              <a:rPr lang="zh-CN" altLang="en-US" dirty="0" smtClean="0"/>
              <a:t>在每一层中穿过，给每一层</a:t>
            </a:r>
            <a:r>
              <a:rPr lang="en-US" altLang="zh-CN" dirty="0" smtClean="0"/>
              <a:t>layer</a:t>
            </a:r>
            <a:r>
              <a:rPr lang="zh-CN" altLang="en-US" dirty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以下不再分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，接口和实现放在一起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levelLayer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的整体接口，不管理具体的某一个</a:t>
            </a:r>
            <a:r>
              <a:rPr lang="en-US" altLang="zh-CN" dirty="0" smtClean="0"/>
              <a:t>level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11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Viewport</a:t>
            </a:r>
            <a:r>
              <a:rPr lang="zh-CN" altLang="en-US" dirty="0" smtClean="0"/>
              <a:t>中改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Level</a:t>
            </a:r>
            <a:r>
              <a:rPr lang="zh-CN" altLang="en-US" dirty="0" smtClean="0"/>
              <a:t>中加载模型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应该在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/>
              <a:t>Mesh</a:t>
            </a:r>
            <a:r>
              <a:rPr lang="zh-CN" altLang="en-US" dirty="0" smtClean="0"/>
              <a:t>中改模型导入细节</a:t>
            </a:r>
            <a:r>
              <a:rPr lang="zh-CN" altLang="en-US" dirty="0"/>
              <a:t>，</a:t>
            </a:r>
            <a:r>
              <a:rPr lang="zh-CN" altLang="en-US" dirty="0" smtClean="0"/>
              <a:t>模型数据细节，与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数据联系起来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9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Shader</a:t>
            </a:r>
            <a:r>
              <a:rPr lang="zh-CN" altLang="en-US" dirty="0" smtClean="0"/>
              <a:t>里输入贴图数据的</a:t>
            </a:r>
            <a:r>
              <a:rPr lang="en-US" altLang="zh-CN" dirty="0" smtClean="0"/>
              <a:t>location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// </a:t>
            </a:r>
            <a:r>
              <a:rPr lang="en-US" altLang="zh-CN" dirty="0"/>
              <a:t>set the vertex attribute pointers</a:t>
            </a:r>
          </a:p>
          <a:p>
            <a:r>
              <a:rPr lang="en-US" altLang="zh-CN" dirty="0"/>
              <a:t>            // vertex Positions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(0);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(0,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(void*)0);</a:t>
            </a:r>
          </a:p>
          <a:p>
            <a:r>
              <a:rPr lang="en-US" altLang="zh-CN" dirty="0"/>
              <a:t>            // vertex </a:t>
            </a:r>
            <a:r>
              <a:rPr lang="en-US" altLang="zh-CN" dirty="0" err="1"/>
              <a:t>normals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(1,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Normal));</a:t>
            </a:r>
          </a:p>
          <a:p>
            <a:r>
              <a:rPr lang="en-US" altLang="zh-CN" dirty="0"/>
              <a:t>            // vertex texture </a:t>
            </a:r>
            <a:r>
              <a:rPr lang="en-US" altLang="zh-CN" dirty="0" err="1"/>
              <a:t>coords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(2, 2,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</a:t>
            </a:r>
            <a:r>
              <a:rPr lang="en-US" altLang="zh-CN" dirty="0" err="1"/>
              <a:t>TexCoords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 vertex tangent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(3);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(3,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Tangent));</a:t>
            </a:r>
          </a:p>
          <a:p>
            <a:r>
              <a:rPr lang="en-US" altLang="zh-CN" dirty="0"/>
              <a:t>            // vertex </a:t>
            </a:r>
            <a:r>
              <a:rPr lang="en-US" altLang="zh-CN" dirty="0" err="1"/>
              <a:t>bitangent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(4);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(4,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</a:t>
            </a:r>
            <a:r>
              <a:rPr lang="en-US" altLang="zh-CN" dirty="0" err="1"/>
              <a:t>Bitangent</a:t>
            </a:r>
            <a:r>
              <a:rPr lang="en-US" altLang="zh-CN" dirty="0"/>
              <a:t>));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47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aiScene</a:t>
            </a:r>
            <a:r>
              <a:rPr lang="en-US" altLang="zh-CN" dirty="0"/>
              <a:t>* scene = </a:t>
            </a:r>
            <a:r>
              <a:rPr lang="en-US" altLang="zh-CN" dirty="0" err="1"/>
              <a:t>importer.ReadFile</a:t>
            </a:r>
            <a:r>
              <a:rPr lang="en-US" altLang="zh-CN" dirty="0"/>
              <a:t>(path, </a:t>
            </a:r>
            <a:r>
              <a:rPr lang="en-US" altLang="zh-CN" dirty="0" err="1"/>
              <a:t>aiProcess_Triangulate</a:t>
            </a:r>
            <a:r>
              <a:rPr lang="en-US" altLang="zh-CN" dirty="0"/>
              <a:t> | </a:t>
            </a:r>
            <a:r>
              <a:rPr lang="en-US" altLang="zh-CN" dirty="0" err="1"/>
              <a:t>aiProcess_GenSmoothNormals</a:t>
            </a:r>
            <a:r>
              <a:rPr lang="en-US" altLang="zh-CN" dirty="0"/>
              <a:t> | </a:t>
            </a:r>
            <a:r>
              <a:rPr lang="en-US" altLang="zh-CN" dirty="0" err="1"/>
              <a:t>aiProcess_FlipUVs</a:t>
            </a:r>
            <a:r>
              <a:rPr lang="en-US" altLang="zh-CN" dirty="0"/>
              <a:t> | </a:t>
            </a:r>
            <a:r>
              <a:rPr lang="en-US" altLang="zh-CN" dirty="0" err="1"/>
              <a:t>aiProcess_CalcTangentSpace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aiScene</a:t>
            </a:r>
            <a:r>
              <a:rPr lang="en-US" altLang="zh-CN" dirty="0"/>
              <a:t>* scene = </a:t>
            </a:r>
            <a:r>
              <a:rPr lang="en-US" altLang="zh-CN" dirty="0" err="1"/>
              <a:t>importer.ReadFile</a:t>
            </a:r>
            <a:r>
              <a:rPr lang="en-US" altLang="zh-CN" dirty="0"/>
              <a:t>(path, 0);</a:t>
            </a:r>
          </a:p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把上一句注释掉，换成下一句之后，</a:t>
            </a:r>
            <a:r>
              <a:rPr lang="en-US" altLang="zh-CN" dirty="0" err="1" smtClean="0"/>
              <a:t>Quixel</a:t>
            </a:r>
            <a:r>
              <a:rPr lang="zh-CN" altLang="en-US" dirty="0" smtClean="0"/>
              <a:t>的模型能正常显示了。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所以这里很关键，要注意。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0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接下来的任务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</a:t>
            </a:r>
            <a:r>
              <a:rPr lang="zh-CN" altLang="en-US" dirty="0" smtClean="0"/>
              <a:t>响应鼠标按键、响应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切换功能。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Camera</a:t>
            </a:r>
            <a:r>
              <a:rPr lang="zh-CN" altLang="en-US" dirty="0" smtClean="0"/>
              <a:t>偏转改为四元数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物体</a:t>
            </a:r>
            <a:r>
              <a:rPr lang="zh-CN" altLang="en-US" dirty="0" smtClean="0"/>
              <a:t>位置生成。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添加二次元渲染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</a:t>
            </a:r>
            <a:r>
              <a:rPr lang="en-US" altLang="zh-CN" dirty="0" smtClean="0"/>
              <a:t>AA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是怎么用的。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研究阴影在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是怎么用的，是否需要自己写。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编写物理模块。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入人物，让人物在地面上移动。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添加动画模块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AI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79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接下来的任务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地形</a:t>
            </a:r>
            <a:r>
              <a:rPr lang="zh-CN" altLang="en-US" dirty="0" smtClean="0"/>
              <a:t>和物件位置生成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高度图</a:t>
            </a:r>
            <a:endParaRPr lang="en-US" altLang="zh-CN" dirty="0" smtClean="0"/>
          </a:p>
          <a:p>
            <a:r>
              <a:rPr lang="zh-CN" altLang="en-US" dirty="0" smtClean="0"/>
              <a:t>根据山脉的形状和山丘的形状，山有三个参数，高度，长度，这些根据高斯来做。</a:t>
            </a:r>
            <a:endParaRPr lang="en-US" altLang="zh-CN" dirty="0" smtClean="0"/>
          </a:p>
          <a:p>
            <a:r>
              <a:rPr lang="zh-CN" altLang="en-US" dirty="0" smtClean="0"/>
              <a:t>根据分型，来从大到小决定山的位置。</a:t>
            </a:r>
            <a:endParaRPr lang="en-US" altLang="zh-CN" dirty="0" smtClean="0"/>
          </a:p>
          <a:p>
            <a:r>
              <a:rPr lang="zh-CN" altLang="en-US" dirty="0" smtClean="0"/>
              <a:t>根据真实情况，山重叠的部分去掉不用。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山脉有长度，长度可以量化为山峰数，</a:t>
            </a:r>
            <a:r>
              <a:rPr lang="zh-CN" altLang="en-US" dirty="0"/>
              <a:t>山脉的长度和山峰高度应该有关系</a:t>
            </a:r>
            <a:r>
              <a:rPr lang="zh-CN" altLang="en-US" dirty="0" smtClean="0"/>
              <a:t>，假定山峰</a:t>
            </a:r>
            <a:r>
              <a:rPr lang="zh-CN" altLang="en-US" dirty="0"/>
              <a:t>数和主峰高度正相关</a:t>
            </a:r>
            <a:r>
              <a:rPr lang="zh-CN" altLang="en-US" dirty="0" smtClean="0"/>
              <a:t>，再假定</a:t>
            </a:r>
            <a:r>
              <a:rPr lang="zh-CN" altLang="en-US" dirty="0"/>
              <a:t>只有一个主峰，离主峰越远，山峰越低</a:t>
            </a:r>
            <a:r>
              <a:rPr lang="zh-CN" altLang="en-US" dirty="0" smtClean="0"/>
              <a:t>，下一个山峰相对这一座山峰的高度、距离根据高斯来生成，一个点若有多座山峰影响，若高度差不多，则降低高度，若高度差一些，则抬高高度，若高度差很多，则不影响，一次算两个山峰，算出的直接与下一个山峰再算。一座山脉生成完毕后，将生成新的山脉，新的山脉应该避开已有山脉。山脉生成完毕后，再生成山丘，山丘应该避开山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有的贴图是小物件，根据大物件位置来摆放；有的贴图是大环境，需要在物件摆放</a:t>
            </a:r>
            <a:r>
              <a:rPr lang="zh-CN" altLang="en-US" dirty="0" smtClean="0"/>
              <a:t>之前放</a:t>
            </a:r>
            <a:r>
              <a:rPr lang="zh-CN" altLang="en-US" dirty="0"/>
              <a:t>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生成物件位置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纹理坐标，添加多层贴图，改专属</a:t>
            </a:r>
            <a:r>
              <a:rPr lang="en-US" altLang="zh-CN" dirty="0" err="1"/>
              <a:t>shader</a:t>
            </a:r>
            <a:r>
              <a:rPr lang="zh-CN" altLang="en-US" dirty="0"/>
              <a:t>将每层结果根据高度、分型、高斯</a:t>
            </a:r>
            <a:r>
              <a:rPr lang="zh-CN" altLang="en-US" dirty="0" smtClean="0"/>
              <a:t>叠加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接下来的任务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考虑环境光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加入物理碰撞模块</a:t>
            </a:r>
            <a:r>
              <a:rPr lang="zh-CN" altLang="en-US" dirty="0" smtClean="0"/>
              <a:t>。对地形加入分块的查询，按 </a:t>
            </a:r>
            <a:r>
              <a:rPr lang="en-US" altLang="zh-CN" dirty="0" smtClean="0"/>
              <a:t>x, y </a:t>
            </a:r>
            <a:r>
              <a:rPr lang="zh-CN" altLang="en-US" dirty="0" smtClean="0"/>
              <a:t>将地形分为多个块。每个块存储其</a:t>
            </a:r>
            <a:r>
              <a:rPr lang="en-US" altLang="zh-CN" dirty="0" smtClean="0"/>
              <a:t>x1, y1, x2, y2</a:t>
            </a:r>
            <a:r>
              <a:rPr lang="zh-CN" altLang="en-US" dirty="0"/>
              <a:t>即</a:t>
            </a:r>
            <a:r>
              <a:rPr lang="zh-CN" altLang="en-US" dirty="0" smtClean="0"/>
              <a:t>可。查询点时根据</a:t>
            </a:r>
            <a:r>
              <a:rPr lang="en-US" altLang="zh-CN" dirty="0" err="1" smtClean="0"/>
              <a:t>heightMap</a:t>
            </a:r>
            <a:r>
              <a:rPr lang="zh-CN" altLang="en-US" dirty="0" smtClean="0"/>
              <a:t>查询即可。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加入牛顿力系统。加入重力</a:t>
            </a:r>
            <a:r>
              <a:rPr lang="zh-CN" altLang="en-US" dirty="0" smtClean="0"/>
              <a:t>。加入空气阻力，等于</a:t>
            </a:r>
            <a:r>
              <a:rPr lang="en-US" altLang="zh-CN" dirty="0" smtClean="0"/>
              <a:t>1/2 C</a:t>
            </a:r>
            <a:r>
              <a:rPr lang="el-GR" altLang="zh-CN" dirty="0"/>
              <a:t> ρ </a:t>
            </a:r>
            <a:r>
              <a:rPr lang="en-US" altLang="zh-CN" dirty="0" smtClean="0"/>
              <a:t>S v^2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加入一个球作为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，它可以根据</a:t>
            </a:r>
            <a:r>
              <a:rPr lang="en-US" altLang="zh-CN" dirty="0" err="1" smtClean="0"/>
              <a:t>camerafront</a:t>
            </a:r>
            <a:r>
              <a:rPr lang="zh-CN" altLang="en-US" dirty="0" smtClean="0"/>
              <a:t>施加一个力，它可以旋转，用四元数。</a:t>
            </a:r>
            <a:endParaRPr lang="en-US" altLang="zh-CN" dirty="0" smtClean="0"/>
          </a:p>
          <a:p>
            <a:r>
              <a:rPr lang="zh-CN" altLang="en-US" dirty="0" smtClean="0"/>
              <a:t>其碰撞模型是一个球形。根据最近三个点算出接触面法线，加入到物理计算中。</a:t>
            </a:r>
            <a:endParaRPr lang="en-US" altLang="zh-CN" dirty="0" smtClean="0"/>
          </a:p>
          <a:p>
            <a:r>
              <a:rPr lang="zh-CN" altLang="en-US" dirty="0" smtClean="0"/>
              <a:t>球可以按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起跳，即施加一个向上的力，也可以按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加速移动，即提升</a:t>
            </a:r>
            <a:r>
              <a:rPr lang="zh-CN" altLang="en-US" dirty="0"/>
              <a:t>根据</a:t>
            </a:r>
            <a:r>
              <a:rPr lang="en-US" altLang="zh-CN" dirty="0" err="1"/>
              <a:t>camerafront</a:t>
            </a:r>
            <a:r>
              <a:rPr lang="zh-CN" altLang="en-US" dirty="0" smtClean="0"/>
              <a:t>施加</a:t>
            </a:r>
            <a:r>
              <a:rPr lang="zh-CN" altLang="en-US" dirty="0"/>
              <a:t>的</a:t>
            </a:r>
            <a:r>
              <a:rPr lang="zh-CN" altLang="en-US" dirty="0" smtClean="0"/>
              <a:t>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将一个模型作为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导入，付给一个</a:t>
            </a:r>
            <a:r>
              <a:rPr lang="en-US" altLang="zh-CN" dirty="0" err="1" smtClean="0"/>
              <a:t>armedCamera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。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可以伸缩，检测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的射线是否与其他物体重叠，然后伸缩。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为了避免</a:t>
            </a:r>
            <a:r>
              <a:rPr lang="en-US" altLang="zh-CN" dirty="0"/>
              <a:t>camera</a:t>
            </a:r>
            <a:r>
              <a:rPr lang="zh-CN" altLang="en-US" dirty="0"/>
              <a:t>到</a:t>
            </a:r>
            <a:r>
              <a:rPr lang="en-US" altLang="zh-CN" dirty="0"/>
              <a:t>character</a:t>
            </a:r>
            <a:r>
              <a:rPr lang="zh-CN" altLang="en-US" dirty="0"/>
              <a:t>之间的</a:t>
            </a:r>
            <a:r>
              <a:rPr lang="zh-CN" altLang="en-US" dirty="0" smtClean="0"/>
              <a:t>物体的遮挡，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之间的物体会先渲染，然后叠加到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之后的物体的渲染结果上，根据离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距离越近越模糊。</a:t>
            </a:r>
            <a:r>
              <a:rPr lang="zh-CN" altLang="en-US" dirty="0" smtClean="0"/>
              <a:t>线性改变模糊度即可。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的区域边缘的点上计算并叠加两边的颜色。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Landscape</a:t>
            </a:r>
            <a:r>
              <a:rPr lang="zh-CN" altLang="en-US" dirty="0" smtClean="0"/>
              <a:t>如果有锯齿，可以将其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改为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 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或者其他数。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08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是多个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，它们共享一个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physics component</a:t>
            </a:r>
            <a:r>
              <a:rPr lang="zh-CN" altLang="en-US" dirty="0" smtClean="0"/>
              <a:t>，用来存储物理信息。一个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的多个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需要分别进行物理计算，在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层做综合。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Pawn</a:t>
            </a:r>
            <a:r>
              <a:rPr lang="zh-CN" altLang="en-US" dirty="0" smtClean="0"/>
              <a:t>继承于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，有一个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Character</a:t>
            </a:r>
            <a:r>
              <a:rPr lang="zh-CN" altLang="en-US" dirty="0" smtClean="0"/>
              <a:t>继承于</a:t>
            </a:r>
            <a:r>
              <a:rPr lang="en-US" altLang="zh-CN" dirty="0" smtClean="0"/>
              <a:t>pawn</a:t>
            </a:r>
            <a:r>
              <a:rPr lang="zh-CN" altLang="en-US" dirty="0" smtClean="0"/>
              <a:t>，有一个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armed camera</a:t>
            </a:r>
            <a:r>
              <a:rPr lang="zh-CN" altLang="en-US" dirty="0" smtClean="0"/>
              <a:t>。第三人称游戏中玩家的</a:t>
            </a:r>
            <a:r>
              <a:rPr lang="en-US" altLang="zh-CN" dirty="0" smtClean="0"/>
              <a:t>character</a:t>
            </a:r>
            <a:r>
              <a:rPr lang="zh-CN" altLang="en-US" dirty="0" smtClean="0"/>
              <a:t>需要一个</a:t>
            </a:r>
            <a:r>
              <a:rPr lang="en-US" altLang="zh-CN" dirty="0" smtClean="0"/>
              <a:t>armed camera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509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1216</Words>
  <Application>Microsoft Office PowerPoint</Application>
  <PresentationFormat>宽屏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黄山松</dc:creator>
  <cp:lastModifiedBy>黄山松</cp:lastModifiedBy>
  <cp:revision>87</cp:revision>
  <dcterms:created xsi:type="dcterms:W3CDTF">2021-02-26T13:38:40Z</dcterms:created>
  <dcterms:modified xsi:type="dcterms:W3CDTF">2021-03-05T07:07:52Z</dcterms:modified>
</cp:coreProperties>
</file>