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7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6D35-9F7A-4917-BD4F-A4B635F865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633656" y="3967429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67837" y="9823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757" y="410753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060" y="117557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Editor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67837" y="1353901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633656" y="288667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633656" y="5111502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33656" y="610102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2" idx="2"/>
            <a:endCxn id="23" idx="0"/>
          </p:cNvCxnSpPr>
          <p:nvPr/>
        </p:nvCxnSpPr>
        <p:spPr>
          <a:xfrm>
            <a:off x="5847009" y="763237"/>
            <a:ext cx="0" cy="590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3" idx="3"/>
            <a:endCxn id="24" idx="0"/>
          </p:cNvCxnSpPr>
          <p:nvPr/>
        </p:nvCxnSpPr>
        <p:spPr>
          <a:xfrm>
            <a:off x="6709894" y="2191409"/>
            <a:ext cx="4702934" cy="695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  <a:endCxn id="25" idx="0"/>
          </p:cNvCxnSpPr>
          <p:nvPr/>
        </p:nvCxnSpPr>
        <p:spPr>
          <a:xfrm>
            <a:off x="11412828" y="3640092"/>
            <a:ext cx="0" cy="32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5" idx="2"/>
            <a:endCxn id="26" idx="0"/>
          </p:cNvCxnSpPr>
          <p:nvPr/>
        </p:nvCxnSpPr>
        <p:spPr>
          <a:xfrm>
            <a:off x="11412828" y="4720843"/>
            <a:ext cx="0" cy="39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2"/>
            <a:endCxn id="28" idx="0"/>
          </p:cNvCxnSpPr>
          <p:nvPr/>
        </p:nvCxnSpPr>
        <p:spPr>
          <a:xfrm>
            <a:off x="11412828" y="5864916"/>
            <a:ext cx="0" cy="23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3" idx="1"/>
            <a:endCxn id="21" idx="0"/>
          </p:cNvCxnSpPr>
          <p:nvPr/>
        </p:nvCxnSpPr>
        <p:spPr>
          <a:xfrm flipH="1">
            <a:off x="804929" y="1730608"/>
            <a:ext cx="4262908" cy="2376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51550" y="4121021"/>
            <a:ext cx="1558344" cy="72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6" idx="1"/>
            <a:endCxn id="22" idx="3"/>
          </p:cNvCxnSpPr>
          <p:nvPr/>
        </p:nvCxnSpPr>
        <p:spPr>
          <a:xfrm flipH="1" flipV="1">
            <a:off x="1568404" y="1552285"/>
            <a:ext cx="3583146" cy="29319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6" idx="1"/>
            <a:endCxn id="36" idx="3"/>
          </p:cNvCxnSpPr>
          <p:nvPr/>
        </p:nvCxnSpPr>
        <p:spPr>
          <a:xfrm flipH="1" flipV="1">
            <a:off x="6709894" y="4484245"/>
            <a:ext cx="3923762" cy="10039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1"/>
            <a:endCxn id="36" idx="3"/>
          </p:cNvCxnSpPr>
          <p:nvPr/>
        </p:nvCxnSpPr>
        <p:spPr>
          <a:xfrm flipH="1" flipV="1">
            <a:off x="6709894" y="4484245"/>
            <a:ext cx="3923762" cy="1993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5" idx="1"/>
            <a:endCxn id="36" idx="3"/>
          </p:cNvCxnSpPr>
          <p:nvPr/>
        </p:nvCxnSpPr>
        <p:spPr>
          <a:xfrm flipH="1">
            <a:off x="6709894" y="4344136"/>
            <a:ext cx="3923762" cy="1401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4" idx="1"/>
            <a:endCxn id="36" idx="3"/>
          </p:cNvCxnSpPr>
          <p:nvPr/>
        </p:nvCxnSpPr>
        <p:spPr>
          <a:xfrm flipH="1">
            <a:off x="6709894" y="3263385"/>
            <a:ext cx="3923762" cy="12208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System</a:t>
            </a:r>
            <a:endParaRPr lang="zh-CN" altLang="en-US" dirty="0"/>
          </a:p>
        </p:txBody>
      </p:sp>
      <p:sp>
        <p:nvSpPr>
          <p:cNvPr id="212" name="圆角矩形 211"/>
          <p:cNvSpPr/>
          <p:nvPr/>
        </p:nvSpPr>
        <p:spPr>
          <a:xfrm>
            <a:off x="7228257" y="4314136"/>
            <a:ext cx="836591" cy="47651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213" name="圆角矩形 212"/>
          <p:cNvSpPr/>
          <p:nvPr/>
        </p:nvSpPr>
        <p:spPr>
          <a:xfrm>
            <a:off x="4984124" y="2050010"/>
            <a:ext cx="1725770" cy="28279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glfwPollEvents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33" name="圆角矩形 232"/>
          <p:cNvSpPr/>
          <p:nvPr/>
        </p:nvSpPr>
        <p:spPr>
          <a:xfrm>
            <a:off x="2099499" y="6259132"/>
            <a:ext cx="1699769" cy="59886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 </a:t>
            </a:r>
            <a:r>
              <a:rPr lang="en-US" altLang="zh-CN" dirty="0"/>
              <a:t>every instance’s </a:t>
            </a:r>
            <a:r>
              <a:rPr lang="en-US" altLang="zh-CN" dirty="0" smtClean="0"/>
              <a:t>life()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5510708" y="976060"/>
            <a:ext cx="672602" cy="24135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 rot="2346337">
            <a:off x="3743582" y="3543673"/>
            <a:ext cx="1124453" cy="47651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Edition callbacks</a:t>
            </a:r>
            <a:endParaRPr lang="zh-CN" altLang="en-US" dirty="0"/>
          </a:p>
        </p:txBody>
      </p:sp>
      <p:cxnSp>
        <p:nvCxnSpPr>
          <p:cNvPr id="152" name="直接箭头连接符 151"/>
          <p:cNvCxnSpPr>
            <a:stCxn id="213" idx="1"/>
            <a:endCxn id="21" idx="0"/>
          </p:cNvCxnSpPr>
          <p:nvPr/>
        </p:nvCxnSpPr>
        <p:spPr>
          <a:xfrm flipH="1">
            <a:off x="804929" y="2191409"/>
            <a:ext cx="4179195" cy="1916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" idx="2"/>
            <a:endCxn id="22" idx="0"/>
          </p:cNvCxnSpPr>
          <p:nvPr/>
        </p:nvCxnSpPr>
        <p:spPr>
          <a:xfrm flipH="1">
            <a:off x="789232" y="763237"/>
            <a:ext cx="5057777" cy="412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 rot="21395489">
            <a:off x="2104526" y="917512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</a:t>
            </a:r>
            <a:endParaRPr lang="zh-CN" altLang="en-US" dirty="0"/>
          </a:p>
        </p:txBody>
      </p:sp>
      <p:cxnSp>
        <p:nvCxnSpPr>
          <p:cNvPr id="175" name="直接箭头连接符 174"/>
          <p:cNvCxnSpPr>
            <a:stCxn id="22" idx="3"/>
            <a:endCxn id="233" idx="0"/>
          </p:cNvCxnSpPr>
          <p:nvPr/>
        </p:nvCxnSpPr>
        <p:spPr>
          <a:xfrm>
            <a:off x="1568404" y="1552285"/>
            <a:ext cx="1380980" cy="470684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21" idx="3"/>
            <a:endCxn id="233" idx="0"/>
          </p:cNvCxnSpPr>
          <p:nvPr/>
        </p:nvCxnSpPr>
        <p:spPr>
          <a:xfrm>
            <a:off x="1584101" y="4484245"/>
            <a:ext cx="1365283" cy="1774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圆角矩形 241"/>
          <p:cNvSpPr/>
          <p:nvPr/>
        </p:nvSpPr>
        <p:spPr>
          <a:xfrm rot="19895524">
            <a:off x="2530352" y="2777850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7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0" y="2273115"/>
            <a:ext cx="2157211" cy="9079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</a:p>
          <a:p>
            <a:pPr algn="ctr"/>
            <a:r>
              <a:rPr lang="en-US" altLang="zh-CN" dirty="0" err="1" smtClean="0"/>
              <a:t>GUI.onRender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5082862" y="2273118"/>
            <a:ext cx="2157211" cy="9079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</a:t>
            </a:r>
          </a:p>
          <a:p>
            <a:pPr algn="ctr"/>
            <a:r>
              <a:rPr lang="en-US" altLang="zh-CN" dirty="0" err="1" smtClean="0"/>
              <a:t>GUI.onRender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2157211" y="2727097"/>
            <a:ext cx="2925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3015802" y="2616552"/>
            <a:ext cx="880058" cy="22109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</a:t>
            </a:r>
            <a:endParaRPr lang="zh-CN" alt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10034789" y="2273118"/>
            <a:ext cx="2157211" cy="9079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</a:p>
          <a:p>
            <a:pPr algn="ctr"/>
            <a:r>
              <a:rPr lang="en-US" altLang="zh-CN" dirty="0" smtClean="0"/>
              <a:t>Everything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7240073" y="2727099"/>
            <a:ext cx="279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8060029" y="2338586"/>
            <a:ext cx="1217055" cy="777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info and </a:t>
            </a:r>
          </a:p>
          <a:p>
            <a:pPr algn="ctr"/>
            <a:r>
              <a:rPr lang="en-US" altLang="zh-CN" dirty="0" smtClean="0"/>
              <a:t>invoke</a:t>
            </a:r>
            <a:endParaRPr lang="zh-CN" altLang="en-US" dirty="0"/>
          </a:p>
        </p:txBody>
      </p:sp>
      <p:sp>
        <p:nvSpPr>
          <p:cNvPr id="28" name="流程图: 可选过程 27"/>
          <p:cNvSpPr/>
          <p:nvPr/>
        </p:nvSpPr>
        <p:spPr>
          <a:xfrm>
            <a:off x="5082862" y="4466820"/>
            <a:ext cx="2157211" cy="9079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7" idx="2"/>
            <a:endCxn id="28" idx="0"/>
          </p:cNvCxnSpPr>
          <p:nvPr/>
        </p:nvCxnSpPr>
        <p:spPr>
          <a:xfrm>
            <a:off x="6161468" y="3181079"/>
            <a:ext cx="0" cy="128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5721439" y="3526658"/>
            <a:ext cx="880058" cy="56238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6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633656" y="1083562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0" y="227425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Editor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633656" y="2220123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33656" y="610102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067837" y="2184055"/>
            <a:ext cx="1558344" cy="72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5757" y="458776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2" idx="2"/>
            <a:endCxn id="41" idx="0"/>
          </p:cNvCxnSpPr>
          <p:nvPr/>
        </p:nvCxnSpPr>
        <p:spPr>
          <a:xfrm>
            <a:off x="779172" y="3027672"/>
            <a:ext cx="25757" cy="156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60607" y="3539329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derive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6" idx="1"/>
            <a:endCxn id="41" idx="0"/>
          </p:cNvCxnSpPr>
          <p:nvPr/>
        </p:nvCxnSpPr>
        <p:spPr>
          <a:xfrm flipH="1">
            <a:off x="804929" y="2547279"/>
            <a:ext cx="4262908" cy="20404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6" idx="1"/>
            <a:endCxn id="36" idx="3"/>
          </p:cNvCxnSpPr>
          <p:nvPr/>
        </p:nvCxnSpPr>
        <p:spPr>
          <a:xfrm flipH="1" flipV="1">
            <a:off x="6626181" y="2547279"/>
            <a:ext cx="4007475" cy="495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1"/>
            <a:endCxn id="36" idx="3"/>
          </p:cNvCxnSpPr>
          <p:nvPr/>
        </p:nvCxnSpPr>
        <p:spPr>
          <a:xfrm flipH="1" flipV="1">
            <a:off x="6626181" y="2547279"/>
            <a:ext cx="4007475" cy="3930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5" idx="1"/>
            <a:endCxn id="36" idx="3"/>
          </p:cNvCxnSpPr>
          <p:nvPr/>
        </p:nvCxnSpPr>
        <p:spPr>
          <a:xfrm flipH="1">
            <a:off x="6626181" y="1460269"/>
            <a:ext cx="4007475" cy="10870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3" idx="1"/>
            <a:endCxn id="36" idx="3"/>
          </p:cNvCxnSpPr>
          <p:nvPr/>
        </p:nvCxnSpPr>
        <p:spPr>
          <a:xfrm flipH="1">
            <a:off x="6626181" y="376707"/>
            <a:ext cx="4007475" cy="21705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41" idx="3"/>
            <a:endCxn id="48" idx="1"/>
          </p:cNvCxnSpPr>
          <p:nvPr/>
        </p:nvCxnSpPr>
        <p:spPr>
          <a:xfrm>
            <a:off x="1584101" y="4964467"/>
            <a:ext cx="904955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 and Pawn</a:t>
            </a:r>
            <a:endParaRPr lang="zh-CN" altLang="en-US" dirty="0"/>
          </a:p>
        </p:txBody>
      </p:sp>
      <p:sp>
        <p:nvSpPr>
          <p:cNvPr id="212" name="圆角矩形 211"/>
          <p:cNvSpPr/>
          <p:nvPr/>
        </p:nvSpPr>
        <p:spPr>
          <a:xfrm>
            <a:off x="5428712" y="3048951"/>
            <a:ext cx="836591" cy="47651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233" name="圆角矩形 232"/>
          <p:cNvSpPr/>
          <p:nvPr/>
        </p:nvSpPr>
        <p:spPr>
          <a:xfrm>
            <a:off x="3765997" y="4751411"/>
            <a:ext cx="1077265" cy="47651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633656" y="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633656" y="458776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Pawn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26" idx="2"/>
            <a:endCxn id="48" idx="0"/>
          </p:cNvCxnSpPr>
          <p:nvPr/>
        </p:nvCxnSpPr>
        <p:spPr>
          <a:xfrm>
            <a:off x="11412828" y="2973537"/>
            <a:ext cx="0" cy="161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0981385" y="3585856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derive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48" idx="1"/>
            <a:endCxn id="36" idx="3"/>
          </p:cNvCxnSpPr>
          <p:nvPr/>
        </p:nvCxnSpPr>
        <p:spPr>
          <a:xfrm flipH="1" flipV="1">
            <a:off x="6626181" y="2547279"/>
            <a:ext cx="4007475" cy="24171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8320" y="2454162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78320" y="1373411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78320" y="3598235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78320" y="474230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2"/>
            <a:endCxn id="5" idx="0"/>
          </p:cNvCxnSpPr>
          <p:nvPr/>
        </p:nvCxnSpPr>
        <p:spPr>
          <a:xfrm>
            <a:off x="6557492" y="2126825"/>
            <a:ext cx="0" cy="32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6557492" y="3207576"/>
            <a:ext cx="0" cy="39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6557492" y="4351649"/>
            <a:ext cx="0" cy="39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8320" y="29266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2"/>
            <a:endCxn id="6" idx="0"/>
          </p:cNvCxnSpPr>
          <p:nvPr/>
        </p:nvCxnSpPr>
        <p:spPr>
          <a:xfrm>
            <a:off x="6557492" y="1046074"/>
            <a:ext cx="0" cy="32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78320" y="5886381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Mesh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8" idx="2"/>
            <a:endCxn id="17" idx="0"/>
          </p:cNvCxnSpPr>
          <p:nvPr/>
        </p:nvCxnSpPr>
        <p:spPr>
          <a:xfrm>
            <a:off x="6557492" y="5495722"/>
            <a:ext cx="0" cy="39065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18619" y="487894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918619" y="6104586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Material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7" idx="3"/>
            <a:endCxn id="21" idx="1"/>
          </p:cNvCxnSpPr>
          <p:nvPr/>
        </p:nvCxnSpPr>
        <p:spPr>
          <a:xfrm flipV="1">
            <a:off x="7336664" y="5255655"/>
            <a:ext cx="1581955" cy="100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22" idx="1"/>
          </p:cNvCxnSpPr>
          <p:nvPr/>
        </p:nvCxnSpPr>
        <p:spPr>
          <a:xfrm>
            <a:off x="7336664" y="6263088"/>
            <a:ext cx="1581955" cy="218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786942" y="1938271"/>
            <a:ext cx="418564" cy="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217052" y="2263326"/>
            <a:ext cx="155834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 owns B by </a:t>
            </a:r>
            <a:r>
              <a:rPr lang="en-US" altLang="zh-CN" dirty="0" err="1" smtClean="0">
                <a:solidFill>
                  <a:schemeClr val="tx1"/>
                </a:solidFill>
              </a:rPr>
              <a:t>shared_ptr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矩形 35"/>
          <p:cNvSpPr/>
          <p:nvPr/>
        </p:nvSpPr>
        <p:spPr>
          <a:xfrm flipH="1">
            <a:off x="1316855" y="1592937"/>
            <a:ext cx="491012" cy="690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39315" y="1719449"/>
            <a:ext cx="444319" cy="43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 Management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5763" y="1236372"/>
            <a:ext cx="968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Every class </a:t>
            </a:r>
            <a:r>
              <a:rPr lang="en-US" altLang="zh-CN" dirty="0" err="1" smtClean="0"/>
              <a:t>drived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HObject</a:t>
            </a:r>
            <a:r>
              <a:rPr lang="en-US" altLang="zh-CN" dirty="0" smtClean="0"/>
              <a:t>. Every </a:t>
            </a:r>
            <a:r>
              <a:rPr lang="en-US" altLang="zh-CN" dirty="0" err="1" smtClean="0"/>
              <a:t>HObject</a:t>
            </a:r>
            <a:r>
              <a:rPr lang="en-US" altLang="zh-CN" dirty="0" smtClean="0"/>
              <a:t> entity has its unique ID, which is a uint32_t data.</a:t>
            </a:r>
          </a:p>
          <a:p>
            <a:endParaRPr lang="en-US" altLang="zh-CN" dirty="0"/>
          </a:p>
          <a:p>
            <a:r>
              <a:rPr lang="en-US" altLang="zh-CN" dirty="0" smtClean="0"/>
              <a:t>Every time you want to edit the entity, you check if its ID is in the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48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0853" y="2292434"/>
            <a:ext cx="1925391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 </a:t>
            </a:r>
            <a:r>
              <a:rPr lang="en-US" altLang="zh-CN" dirty="0" smtClean="0"/>
              <a:t>Frame</a:t>
            </a:r>
          </a:p>
          <a:p>
            <a:pPr algn="ctr"/>
            <a:r>
              <a:rPr lang="en-US" altLang="zh-CN" dirty="0" smtClean="0"/>
              <a:t>N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261265" y="2466298"/>
            <a:ext cx="2028423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pollEvents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153730" y="4707232"/>
            <a:ext cx="1873876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onPhysics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166610" y="789893"/>
            <a:ext cx="1873876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onRender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6" idx="3"/>
            <a:endCxn id="92" idx="2"/>
          </p:cNvCxnSpPr>
          <p:nvPr/>
        </p:nvCxnSpPr>
        <p:spPr>
          <a:xfrm flipV="1">
            <a:off x="3066244" y="2994332"/>
            <a:ext cx="120310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大括号 14"/>
          <p:cNvSpPr/>
          <p:nvPr/>
        </p:nvSpPr>
        <p:spPr>
          <a:xfrm rot="5400000">
            <a:off x="1936119" y="2900965"/>
            <a:ext cx="334856" cy="1925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6" idx="3"/>
            <a:endCxn id="3" idx="2"/>
          </p:cNvCxnSpPr>
          <p:nvPr/>
        </p:nvCxnSpPr>
        <p:spPr>
          <a:xfrm flipV="1">
            <a:off x="4533093" y="2994332"/>
            <a:ext cx="2728172" cy="14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625132" y="4305848"/>
            <a:ext cx="907961" cy="34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events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9" idx="6"/>
            <a:endCxn id="16" idx="1"/>
          </p:cNvCxnSpPr>
          <p:nvPr/>
        </p:nvCxnSpPr>
        <p:spPr>
          <a:xfrm flipV="1">
            <a:off x="3027606" y="4475956"/>
            <a:ext cx="597526" cy="7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6" idx="1"/>
            <a:endCxn id="10" idx="2"/>
          </p:cNvCxnSpPr>
          <p:nvPr/>
        </p:nvCxnSpPr>
        <p:spPr>
          <a:xfrm rot="10800000" flipH="1">
            <a:off x="1140852" y="1317927"/>
            <a:ext cx="25757" cy="1676406"/>
          </a:xfrm>
          <a:prstGeom prst="curvedConnector3">
            <a:avLst>
              <a:gd name="adj1" fmla="val -88752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10" idx="6"/>
            <a:endCxn id="6" idx="3"/>
          </p:cNvCxnSpPr>
          <p:nvPr/>
        </p:nvCxnSpPr>
        <p:spPr>
          <a:xfrm>
            <a:off x="3040486" y="1317927"/>
            <a:ext cx="25758" cy="1676406"/>
          </a:xfrm>
          <a:prstGeom prst="curvedConnector3">
            <a:avLst>
              <a:gd name="adj1" fmla="val 9874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" idx="1"/>
            <a:endCxn id="9" idx="2"/>
          </p:cNvCxnSpPr>
          <p:nvPr/>
        </p:nvCxnSpPr>
        <p:spPr>
          <a:xfrm rot="10800000" flipH="1" flipV="1">
            <a:off x="1140852" y="2994332"/>
            <a:ext cx="12877" cy="2240933"/>
          </a:xfrm>
          <a:prstGeom prst="curvedConnector3">
            <a:avLst>
              <a:gd name="adj1" fmla="val -177525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9" idx="6"/>
            <a:endCxn id="6" idx="3"/>
          </p:cNvCxnSpPr>
          <p:nvPr/>
        </p:nvCxnSpPr>
        <p:spPr>
          <a:xfrm flipV="1">
            <a:off x="3027606" y="2994333"/>
            <a:ext cx="38638" cy="2240933"/>
          </a:xfrm>
          <a:prstGeom prst="curvedConnector3">
            <a:avLst>
              <a:gd name="adj1" fmla="val 69164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4269346" y="2466298"/>
            <a:ext cx="2028423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swapBuffer</a:t>
            </a:r>
            <a:r>
              <a:rPr lang="en-US" altLang="zh-CN" dirty="0" smtClean="0"/>
              <a:t>()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1649566" y="4078570"/>
            <a:ext cx="907961" cy="34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cxnSp>
        <p:nvCxnSpPr>
          <p:cNvPr id="130" name="直接箭头连接符 129"/>
          <p:cNvCxnSpPr>
            <a:stCxn id="129" idx="3"/>
            <a:endCxn id="16" idx="1"/>
          </p:cNvCxnSpPr>
          <p:nvPr/>
        </p:nvCxnSpPr>
        <p:spPr>
          <a:xfrm>
            <a:off x="2557527" y="4248678"/>
            <a:ext cx="1067605" cy="22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 Flow Chart</a:t>
            </a:r>
            <a:endParaRPr lang="zh-CN" altLang="en-US" dirty="0"/>
          </a:p>
        </p:txBody>
      </p:sp>
      <p:cxnSp>
        <p:nvCxnSpPr>
          <p:cNvPr id="170" name="直接箭头连接符 169"/>
          <p:cNvCxnSpPr>
            <a:stCxn id="3" idx="6"/>
            <a:endCxn id="32" idx="1"/>
          </p:cNvCxnSpPr>
          <p:nvPr/>
        </p:nvCxnSpPr>
        <p:spPr>
          <a:xfrm>
            <a:off x="9289688" y="2994332"/>
            <a:ext cx="9634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10866546" y="4480211"/>
            <a:ext cx="418564" cy="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10296656" y="4535048"/>
            <a:ext cx="155834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 flipH="1">
            <a:off x="10396459" y="4134877"/>
            <a:ext cx="491012" cy="690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11318919" y="4261389"/>
            <a:ext cx="444319" cy="43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V="1">
            <a:off x="10853667" y="5584819"/>
            <a:ext cx="418564" cy="7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 flipH="1">
            <a:off x="10383580" y="5239485"/>
            <a:ext cx="491012" cy="690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11306040" y="5365997"/>
            <a:ext cx="444319" cy="43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984342" y="5692971"/>
            <a:ext cx="2195849" cy="753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parameters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253184" y="2292433"/>
            <a:ext cx="1925391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 Frame</a:t>
            </a:r>
          </a:p>
          <a:p>
            <a:pPr algn="ctr"/>
            <a:r>
              <a:rPr lang="en-US" altLang="zh-CN" dirty="0" smtClean="0"/>
              <a:t> N+ 1</a:t>
            </a:r>
            <a:endParaRPr lang="zh-CN" altLang="en-US" dirty="0"/>
          </a:p>
        </p:txBody>
      </p:sp>
      <p:cxnSp>
        <p:nvCxnSpPr>
          <p:cNvPr id="203" name="直接箭头连接符 202"/>
          <p:cNvCxnSpPr>
            <a:stCxn id="10" idx="6"/>
            <a:endCxn id="92" idx="2"/>
          </p:cNvCxnSpPr>
          <p:nvPr/>
        </p:nvCxnSpPr>
        <p:spPr>
          <a:xfrm>
            <a:off x="3040486" y="1317927"/>
            <a:ext cx="1228860" cy="167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92" idx="6"/>
            <a:endCxn id="3" idx="2"/>
          </p:cNvCxnSpPr>
          <p:nvPr/>
        </p:nvCxnSpPr>
        <p:spPr>
          <a:xfrm>
            <a:off x="6297769" y="2994332"/>
            <a:ext cx="9634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3651" y="837126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基类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87674" y="837126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基类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  <a:endCxn id="15" idx="1"/>
          </p:cNvCxnSpPr>
          <p:nvPr/>
        </p:nvCxnSpPr>
        <p:spPr>
          <a:xfrm>
            <a:off x="3664040" y="1387698"/>
            <a:ext cx="34236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10638" y="925221"/>
            <a:ext cx="141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INTERFACE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UNIVERSAL FUNCTION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63650" y="2863402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派生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87673" y="2863402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派生</a:t>
            </a:r>
            <a:r>
              <a:rPr lang="zh-CN" altLang="en-US" dirty="0" smtClean="0"/>
              <a:t>类</a:t>
            </a:r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9" idx="3"/>
            <a:endCxn id="20" idx="1"/>
          </p:cNvCxnSpPr>
          <p:nvPr/>
        </p:nvCxnSpPr>
        <p:spPr>
          <a:xfrm>
            <a:off x="3664039" y="3413974"/>
            <a:ext cx="34236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2253" y="2887012"/>
            <a:ext cx="1307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INTERFACE</a:t>
            </a:r>
          </a:p>
          <a:p>
            <a:endParaRPr lang="en-US" altLang="zh-CN" dirty="0"/>
          </a:p>
          <a:p>
            <a:r>
              <a:rPr lang="en-US" altLang="zh-CN" dirty="0" smtClean="0"/>
              <a:t>UNIQUE</a:t>
            </a:r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2"/>
            <a:endCxn id="19" idx="0"/>
          </p:cNvCxnSpPr>
          <p:nvPr/>
        </p:nvCxnSpPr>
        <p:spPr>
          <a:xfrm flipH="1">
            <a:off x="2913845" y="1938270"/>
            <a:ext cx="1" cy="925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2"/>
            <a:endCxn id="20" idx="0"/>
          </p:cNvCxnSpPr>
          <p:nvPr/>
        </p:nvCxnSpPr>
        <p:spPr>
          <a:xfrm flipH="1">
            <a:off x="7837868" y="1938270"/>
            <a:ext cx="1" cy="925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15544" y="2216170"/>
            <a:ext cx="89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DERIVE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828206" y="2216170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VIRTUAL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此内容已弃用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7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174</Words>
  <Application>Microsoft Office PowerPoint</Application>
  <PresentationFormat>宽屏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黄山松</dc:creator>
  <cp:lastModifiedBy>黄山松</cp:lastModifiedBy>
  <cp:revision>66</cp:revision>
  <dcterms:created xsi:type="dcterms:W3CDTF">2021-03-10T05:12:50Z</dcterms:created>
  <dcterms:modified xsi:type="dcterms:W3CDTF">2021-03-13T05:12:01Z</dcterms:modified>
</cp:coreProperties>
</file>