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5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0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3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5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5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E6A6-E877-45D0-B8F9-A137E1AC6DD2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0A8B-213C-4930-983A-B502DF1C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接下来的任务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Key_repeate</a:t>
            </a:r>
            <a:r>
              <a:rPr lang="zh-CN" altLang="en-US" dirty="0" smtClean="0"/>
              <a:t>的速度只有帧率的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，移动时不够流畅，需要修改。</a:t>
            </a:r>
            <a:endParaRPr lang="en-US" altLang="zh-CN" dirty="0" smtClean="0"/>
          </a:p>
          <a:p>
            <a:r>
              <a:rPr lang="zh-CN" altLang="en-US" dirty="0" smtClean="0"/>
              <a:t>添加响应鼠标按键、响应</a:t>
            </a:r>
            <a:r>
              <a:rPr lang="en-US" altLang="zh-CN" dirty="0" smtClean="0"/>
              <a:t>Mod</a:t>
            </a:r>
            <a:r>
              <a:rPr lang="zh-CN" altLang="en-US" dirty="0" smtClean="0"/>
              <a:t>切换功能。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//Camera</a:t>
            </a:r>
            <a:r>
              <a:rPr lang="zh-CN" altLang="en-US" dirty="0" smtClean="0"/>
              <a:t>只能在平面移动，需要添加自由移动。</a:t>
            </a:r>
            <a:endParaRPr lang="en-US" altLang="zh-CN" dirty="0" smtClean="0"/>
          </a:p>
          <a:p>
            <a:r>
              <a:rPr lang="en-US" altLang="zh-CN" dirty="0" smtClean="0"/>
              <a:t>Camera</a:t>
            </a:r>
            <a:r>
              <a:rPr lang="zh-CN" altLang="en-US" dirty="0" smtClean="0"/>
              <a:t>偏转改为四元数。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看如何导入文件，</a:t>
            </a:r>
            <a:r>
              <a:rPr lang="en-US" altLang="zh-CN" dirty="0" err="1" smtClean="0"/>
              <a:t>assimp</a:t>
            </a:r>
            <a:r>
              <a:rPr lang="zh-CN" altLang="en-US" dirty="0" smtClean="0"/>
              <a:t>不能导入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文件，看</a:t>
            </a:r>
            <a:r>
              <a:rPr lang="en-US" altLang="zh-CN" dirty="0" err="1" smtClean="0"/>
              <a:t>quixel</a:t>
            </a:r>
            <a:r>
              <a:rPr lang="zh-CN" altLang="en-US" dirty="0" smtClean="0"/>
              <a:t>能不能导入其他类型的文件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自己导入贴图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阅读</a:t>
            </a:r>
            <a:r>
              <a:rPr lang="en-US" altLang="zh-CN" dirty="0" smtClean="0"/>
              <a:t>PBR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文件。加入置换贴图。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quixel</a:t>
            </a:r>
            <a:r>
              <a:rPr lang="zh-CN" altLang="en-US" dirty="0" smtClean="0"/>
              <a:t>的文件与这个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合不合适。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添加高度图和物体位置生成。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添加二次元渲染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</a:t>
            </a:r>
            <a:r>
              <a:rPr lang="en-US" altLang="zh-CN" dirty="0" smtClean="0"/>
              <a:t>AA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是怎么用的。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研究阴影在</a:t>
            </a:r>
            <a:r>
              <a:rPr lang="en-US" altLang="zh-CN" dirty="0" err="1" smtClean="0"/>
              <a:t>opengl</a:t>
            </a:r>
            <a:r>
              <a:rPr lang="zh-CN" altLang="en-US" dirty="0" smtClean="0"/>
              <a:t>是怎么用的，是否需要自己写。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编写物理模块。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入人物，让人物在地面上移动。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添加动画模块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</a:t>
            </a:r>
            <a:r>
              <a:rPr lang="en-US" altLang="zh-CN" dirty="0" smtClean="0"/>
              <a:t>AI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20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Layer </a:t>
            </a:r>
            <a:r>
              <a:rPr lang="zh-CN" altLang="en-US" dirty="0" smtClean="0"/>
              <a:t>拥有这一层的控制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拥有这一层的实体和功能实现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相当于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是这一层的</a:t>
            </a:r>
            <a:r>
              <a:rPr lang="en-US" altLang="zh-CN" dirty="0" smtClean="0"/>
              <a:t>public</a:t>
            </a:r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是这一层的</a:t>
            </a:r>
            <a:r>
              <a:rPr lang="en-US" altLang="zh-CN" dirty="0" smtClean="0"/>
              <a:t>private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Event</a:t>
            </a:r>
            <a:r>
              <a:rPr lang="zh-CN" altLang="en-US" dirty="0" smtClean="0"/>
              <a:t>在每一层中穿过，给每一层</a:t>
            </a:r>
            <a:r>
              <a:rPr lang="en-US" altLang="zh-CN" dirty="0" smtClean="0"/>
              <a:t>layer</a:t>
            </a:r>
            <a:r>
              <a:rPr lang="zh-CN" altLang="en-US" dirty="0"/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以下不再分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，接口和实现放在一起。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711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Viewport</a:t>
            </a:r>
            <a:r>
              <a:rPr lang="zh-CN" altLang="en-US" dirty="0" smtClean="0"/>
              <a:t>中改</a:t>
            </a:r>
            <a:r>
              <a:rPr lang="en-US" altLang="zh-CN" dirty="0" err="1" smtClean="0"/>
              <a:t>shader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Level</a:t>
            </a:r>
            <a:r>
              <a:rPr lang="zh-CN" altLang="en-US" dirty="0" smtClean="0"/>
              <a:t>中加载模型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Model</a:t>
            </a:r>
            <a:r>
              <a:rPr lang="zh-CN" altLang="en-US" dirty="0" smtClean="0"/>
              <a:t>和</a:t>
            </a:r>
            <a:r>
              <a:rPr lang="en-US" altLang="zh-CN" dirty="0"/>
              <a:t>Mesh</a:t>
            </a:r>
            <a:r>
              <a:rPr lang="zh-CN" altLang="en-US" dirty="0" smtClean="0"/>
              <a:t>中改模型导入细节</a:t>
            </a:r>
            <a:r>
              <a:rPr lang="zh-CN" altLang="en-US" dirty="0"/>
              <a:t>，</a:t>
            </a:r>
            <a:r>
              <a:rPr lang="zh-CN" altLang="en-US" dirty="0" smtClean="0"/>
              <a:t>模型数据细节，与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数据联系起来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9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Shader</a:t>
            </a:r>
            <a:r>
              <a:rPr lang="zh-CN" altLang="en-US" dirty="0" smtClean="0"/>
              <a:t>里输入贴图数据的</a:t>
            </a:r>
            <a:r>
              <a:rPr lang="en-US" altLang="zh-CN" dirty="0" smtClean="0"/>
              <a:t>location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// </a:t>
            </a:r>
            <a:r>
              <a:rPr lang="en-US" altLang="zh-CN" dirty="0"/>
              <a:t>set the vertex attribute pointers</a:t>
            </a:r>
          </a:p>
          <a:p>
            <a:r>
              <a:rPr lang="en-US" altLang="zh-CN" dirty="0"/>
              <a:t>            // vertex Positions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(0);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(0,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(void*)0);</a:t>
            </a:r>
          </a:p>
          <a:p>
            <a:r>
              <a:rPr lang="en-US" altLang="zh-CN" dirty="0"/>
              <a:t>            // vertex </a:t>
            </a:r>
            <a:r>
              <a:rPr lang="en-US" altLang="zh-CN" dirty="0" err="1"/>
              <a:t>normals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(1,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Normal));</a:t>
            </a:r>
          </a:p>
          <a:p>
            <a:r>
              <a:rPr lang="en-US" altLang="zh-CN" dirty="0"/>
              <a:t>            // vertex texture </a:t>
            </a:r>
            <a:r>
              <a:rPr lang="en-US" altLang="zh-CN" dirty="0" err="1"/>
              <a:t>coords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(2, 2,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</a:t>
            </a:r>
            <a:r>
              <a:rPr lang="en-US" altLang="zh-CN" dirty="0" err="1"/>
              <a:t>TexCoords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// vertex tangent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(3);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(3,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Tangent));</a:t>
            </a:r>
          </a:p>
          <a:p>
            <a:r>
              <a:rPr lang="en-US" altLang="zh-CN" dirty="0"/>
              <a:t>            // vertex </a:t>
            </a:r>
            <a:r>
              <a:rPr lang="en-US" altLang="zh-CN" dirty="0" err="1"/>
              <a:t>bitangent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glEnableVertexAttribArray</a:t>
            </a:r>
            <a:r>
              <a:rPr lang="en-US" altLang="zh-CN" dirty="0"/>
              <a:t>(4);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glVertexAttribPointer</a:t>
            </a:r>
            <a:r>
              <a:rPr lang="en-US" altLang="zh-CN" dirty="0"/>
              <a:t>(4, 3, GL_FLOAT, GL_FALSE, </a:t>
            </a:r>
            <a:r>
              <a:rPr lang="en-US" altLang="zh-CN" dirty="0" err="1"/>
              <a:t>sizeof</a:t>
            </a:r>
            <a:r>
              <a:rPr lang="en-US" altLang="zh-CN" dirty="0"/>
              <a:t>(Vertex), (void*)</a:t>
            </a:r>
            <a:r>
              <a:rPr lang="en-US" altLang="zh-CN" dirty="0" err="1"/>
              <a:t>offsetof</a:t>
            </a:r>
            <a:r>
              <a:rPr lang="en-US" altLang="zh-CN" dirty="0"/>
              <a:t>(Vertex, </a:t>
            </a:r>
            <a:r>
              <a:rPr lang="en-US" altLang="zh-CN" dirty="0" err="1"/>
              <a:t>Bitangent</a:t>
            </a:r>
            <a:r>
              <a:rPr lang="en-US" altLang="zh-CN" dirty="0"/>
              <a:t>));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47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aiScene</a:t>
            </a:r>
            <a:r>
              <a:rPr lang="en-US" altLang="zh-CN" dirty="0"/>
              <a:t>* scene = </a:t>
            </a:r>
            <a:r>
              <a:rPr lang="en-US" altLang="zh-CN" dirty="0" err="1"/>
              <a:t>importer.ReadFile</a:t>
            </a:r>
            <a:r>
              <a:rPr lang="en-US" altLang="zh-CN" dirty="0"/>
              <a:t>(path, </a:t>
            </a:r>
            <a:r>
              <a:rPr lang="en-US" altLang="zh-CN" dirty="0" err="1"/>
              <a:t>aiProcess_Triangulate</a:t>
            </a:r>
            <a:r>
              <a:rPr lang="en-US" altLang="zh-CN" dirty="0"/>
              <a:t> | </a:t>
            </a:r>
            <a:r>
              <a:rPr lang="en-US" altLang="zh-CN" dirty="0" err="1"/>
              <a:t>aiProcess_GenSmoothNormals</a:t>
            </a:r>
            <a:r>
              <a:rPr lang="en-US" altLang="zh-CN" dirty="0"/>
              <a:t> | </a:t>
            </a:r>
            <a:r>
              <a:rPr lang="en-US" altLang="zh-CN" dirty="0" err="1"/>
              <a:t>aiProcess_FlipUVs</a:t>
            </a:r>
            <a:r>
              <a:rPr lang="en-US" altLang="zh-CN" dirty="0"/>
              <a:t> | </a:t>
            </a:r>
            <a:r>
              <a:rPr lang="en-US" altLang="zh-CN" dirty="0" err="1"/>
              <a:t>aiProcess_CalcTangentSpace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</a:t>
            </a:r>
            <a:endParaRPr lang="en-US" altLang="zh-CN" dirty="0" smtClean="0"/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aiScene</a:t>
            </a:r>
            <a:r>
              <a:rPr lang="en-US" altLang="zh-CN" dirty="0"/>
              <a:t>* scene = </a:t>
            </a:r>
            <a:r>
              <a:rPr lang="en-US" altLang="zh-CN" dirty="0" err="1"/>
              <a:t>importer.ReadFile</a:t>
            </a:r>
            <a:r>
              <a:rPr lang="en-US" altLang="zh-CN" dirty="0"/>
              <a:t>(path, 0);</a:t>
            </a:r>
          </a:p>
          <a:p>
            <a:r>
              <a:rPr lang="zh-CN" altLang="en-US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把上一句注释掉，换成下一句之后，</a:t>
            </a:r>
            <a:r>
              <a:rPr lang="en-US" altLang="zh-CN" dirty="0" err="1" smtClean="0"/>
              <a:t>Quixel</a:t>
            </a:r>
            <a:r>
              <a:rPr lang="zh-CN" altLang="en-US" dirty="0" smtClean="0"/>
              <a:t>的模型能正常显示了。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所以这里很关键，要注意。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0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地形和物件位置生成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高度图</a:t>
            </a:r>
            <a:endParaRPr lang="en-US" altLang="zh-CN" dirty="0" smtClean="0"/>
          </a:p>
          <a:p>
            <a:r>
              <a:rPr lang="zh-CN" altLang="en-US" dirty="0" smtClean="0"/>
              <a:t>根据山脉的形状和山丘的形状，山有三个参数，高度，长度，这些根据高斯来做。</a:t>
            </a:r>
            <a:endParaRPr lang="en-US" altLang="zh-CN" dirty="0" smtClean="0"/>
          </a:p>
          <a:p>
            <a:r>
              <a:rPr lang="zh-CN" altLang="en-US" dirty="0" smtClean="0"/>
              <a:t>根据分型，来从大到小决定山的位置。</a:t>
            </a:r>
            <a:endParaRPr lang="en-US" altLang="zh-CN" dirty="0" smtClean="0"/>
          </a:p>
          <a:p>
            <a:r>
              <a:rPr lang="zh-CN" altLang="en-US" dirty="0" smtClean="0"/>
              <a:t>根据真实情况，山重叠的部分去掉不用。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山脉有长度，长度可以量化为山峰数，</a:t>
            </a:r>
            <a:r>
              <a:rPr lang="zh-CN" altLang="en-US" dirty="0"/>
              <a:t>山脉的长度和山峰高度应该有关系</a:t>
            </a:r>
            <a:r>
              <a:rPr lang="zh-CN" altLang="en-US" dirty="0" smtClean="0"/>
              <a:t>，假定山峰</a:t>
            </a:r>
            <a:r>
              <a:rPr lang="zh-CN" altLang="en-US" dirty="0"/>
              <a:t>数和主峰高度正相关</a:t>
            </a:r>
            <a:r>
              <a:rPr lang="zh-CN" altLang="en-US" dirty="0" smtClean="0"/>
              <a:t>，再假定</a:t>
            </a:r>
            <a:r>
              <a:rPr lang="zh-CN" altLang="en-US" dirty="0"/>
              <a:t>只有一个主峰，离主峰越远，山峰越低</a:t>
            </a:r>
            <a:r>
              <a:rPr lang="zh-CN" altLang="en-US" dirty="0" smtClean="0"/>
              <a:t>，下一个山峰相对这一座山峰的高度、距离根据高斯来生成，一个点若有多座山峰影响，若高度差不多，则降低高度，若高度差一些，则抬高高度，若高度差很多，则不影响，一次算两个山峰，算出的直接与下一个山峰再算。一座山脉生成完毕后，将生成新的山脉，新的山脉应该避开已有山脉。山脉生成完毕后，再生成山丘，山丘应该避开山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</a:t>
            </a:r>
            <a:r>
              <a:rPr lang="zh-CN" altLang="en-US" dirty="0"/>
              <a:t>角化，生成定点法线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有的贴图是小物件，根据大物件位置来摆放；有的贴图是大环境，需要在物件</a:t>
            </a:r>
            <a:r>
              <a:rPr lang="zh-CN" altLang="en-US"/>
              <a:t>摆放</a:t>
            </a:r>
            <a:r>
              <a:rPr lang="zh-CN" altLang="en-US" smtClean="0"/>
              <a:t>之前放</a:t>
            </a:r>
            <a:r>
              <a:rPr lang="zh-CN" altLang="en-US" dirty="0"/>
              <a:t>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生成物件位置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纹理坐标，添加多层贴图，改专属</a:t>
            </a:r>
            <a:r>
              <a:rPr lang="en-US" altLang="zh-CN" dirty="0" err="1"/>
              <a:t>shader</a:t>
            </a:r>
            <a:r>
              <a:rPr lang="zh-CN" altLang="en-US" dirty="0"/>
              <a:t>将每层结果根据高度、分型、高斯</a:t>
            </a:r>
            <a:r>
              <a:rPr lang="zh-CN" altLang="en-US" dirty="0" smtClean="0"/>
              <a:t>叠加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340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709</Words>
  <Application>Microsoft Office PowerPoint</Application>
  <PresentationFormat>宽屏</PresentationFormat>
  <Paragraphs>91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黄山松</dc:creator>
  <cp:lastModifiedBy>黄山松</cp:lastModifiedBy>
  <cp:revision>35</cp:revision>
  <dcterms:created xsi:type="dcterms:W3CDTF">2021-02-26T13:38:40Z</dcterms:created>
  <dcterms:modified xsi:type="dcterms:W3CDTF">2021-03-03T05:28:04Z</dcterms:modified>
</cp:coreProperties>
</file>