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3.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60" r:id="rId2"/>
    <p:sldId id="261" r:id="rId3"/>
    <p:sldId id="262" r:id="rId4"/>
    <p:sldId id="264" r:id="rId5"/>
    <p:sldId id="266" r:id="rId6"/>
    <p:sldId id="267" r:id="rId7"/>
    <p:sldId id="292" r:id="rId8"/>
    <p:sldId id="271" r:id="rId9"/>
    <p:sldId id="293" r:id="rId10"/>
    <p:sldId id="294" r:id="rId11"/>
    <p:sldId id="295" r:id="rId12"/>
    <p:sldId id="276" r:id="rId13"/>
    <p:sldId id="296" r:id="rId14"/>
    <p:sldId id="297" r:id="rId15"/>
    <p:sldId id="298" r:id="rId16"/>
    <p:sldId id="299" r:id="rId17"/>
    <p:sldId id="300" r:id="rId18"/>
    <p:sldId id="277" r:id="rId19"/>
    <p:sldId id="301" r:id="rId20"/>
    <p:sldId id="302" r:id="rId21"/>
    <p:sldId id="306" r:id="rId22"/>
    <p:sldId id="282" r:id="rId23"/>
    <p:sldId id="281" r:id="rId24"/>
    <p:sldId id="278" r:id="rId25"/>
    <p:sldId id="275" r:id="rId26"/>
    <p:sldId id="307" r:id="rId27"/>
    <p:sldId id="305" r:id="rId28"/>
    <p:sldId id="28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8">
          <p15:clr>
            <a:srgbClr val="A4A3A4"/>
          </p15:clr>
        </p15:guide>
        <p15:guide id="2" pos="3780">
          <p15:clr>
            <a:srgbClr val="A4A3A4"/>
          </p15:clr>
        </p15:guide>
        <p15:guide id="3" pos="7061">
          <p15:clr>
            <a:srgbClr val="A4A3A4"/>
          </p15:clr>
        </p15:guide>
        <p15:guide id="4" pos="5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A4DD"/>
    <a:srgbClr val="20517C"/>
    <a:srgbClr val="E8EAE9"/>
    <a:srgbClr val="FFFFFF"/>
    <a:srgbClr val="A5A5A5"/>
    <a:srgbClr val="16A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29" autoAdjust="0"/>
    <p:restoredTop sz="85766" autoAdjust="0"/>
  </p:normalViewPr>
  <p:slideViewPr>
    <p:cSldViewPr showGuides="1">
      <p:cViewPr varScale="1">
        <p:scale>
          <a:sx n="76" d="100"/>
          <a:sy n="76" d="100"/>
        </p:scale>
        <p:origin x="528" y="90"/>
      </p:cViewPr>
      <p:guideLst>
        <p:guide orient="horz" pos="2118"/>
        <p:guide pos="3780"/>
        <p:guide pos="7061"/>
        <p:guide pos="596"/>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0BA0B-DAEA-4680-AAC1-9E8B91E60633}" type="datetimeFigureOut">
              <a:rPr lang="zh-CN" altLang="en-US" smtClean="0"/>
              <a:t>2019/5/14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DBA15-3F6E-4149-9019-6609FD57F75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ChangeArrowheads="1" noTextEdit="1"/>
          </p:cNvSpPr>
          <p:nvPr>
            <p:ph type="sldImg" idx="4294967295"/>
          </p:nvPr>
        </p:nvSpPr>
        <p:spPr>
          <a:ln>
            <a:miter lim="800000"/>
          </a:ln>
        </p:spPr>
      </p:sp>
      <p:sp>
        <p:nvSpPr>
          <p:cNvPr id="57347" name="备注占位符 2"/>
          <p:cNvSpPr>
            <a:spLocks noGrp="1" noChangeArrowheads="1"/>
          </p:cNvSpPr>
          <p:nvPr>
            <p:ph type="body" idx="4294967295"/>
          </p:nvPr>
        </p:nvSpPr>
        <p:spPr/>
        <p:txBody>
          <a:bodyPr/>
          <a:lstStyle/>
          <a:p>
            <a:pPr eaLnBrk="1" hangingPunct="1"/>
            <a:endParaRPr lang="zh-CN" altLang="en-US"/>
          </a:p>
        </p:txBody>
      </p:sp>
      <p:sp>
        <p:nvSpPr>
          <p:cNvPr id="5734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B0CEB0F-40EB-4349-98A3-DE4B63E4EEB0}" type="slidenum">
              <a:rPr lang="zh-CN" altLang="en-US"/>
              <a:t>7</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ln>
            <a:miter lim="800000"/>
          </a:ln>
        </p:spPr>
      </p:sp>
      <p:sp>
        <p:nvSpPr>
          <p:cNvPr id="59395" name="备注占位符 2"/>
          <p:cNvSpPr>
            <a:spLocks noGrp="1" noChangeArrowheads="1"/>
          </p:cNvSpPr>
          <p:nvPr>
            <p:ph type="body" idx="4294967295"/>
          </p:nvPr>
        </p:nvSpPr>
        <p:spPr/>
        <p:txBody>
          <a:bodyPr/>
          <a:lstStyle/>
          <a:p>
            <a:pPr eaLnBrk="1" hangingPunct="1"/>
            <a:endParaRPr lang="zh-CN" altLang="en-US"/>
          </a:p>
        </p:txBody>
      </p:sp>
      <p:sp>
        <p:nvSpPr>
          <p:cNvPr id="593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48602A2-C9E1-408F-9509-5B4AB0530DA9}" type="slidenum">
              <a:rPr lang="zh-CN" altLang="en-US"/>
              <a:t>19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ln>
            <a:miter lim="800000"/>
          </a:ln>
        </p:spPr>
      </p:sp>
      <p:sp>
        <p:nvSpPr>
          <p:cNvPr id="59395" name="备注占位符 2"/>
          <p:cNvSpPr>
            <a:spLocks noGrp="1" noChangeArrowheads="1"/>
          </p:cNvSpPr>
          <p:nvPr>
            <p:ph type="body" idx="4294967295"/>
          </p:nvPr>
        </p:nvSpPr>
        <p:spPr/>
        <p:txBody>
          <a:bodyPr/>
          <a:lstStyle/>
          <a:p>
            <a:pPr eaLnBrk="1" hangingPunct="1"/>
            <a:endParaRPr lang="zh-CN" altLang="en-US"/>
          </a:p>
        </p:txBody>
      </p:sp>
      <p:sp>
        <p:nvSpPr>
          <p:cNvPr id="593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48602A2-C9E1-408F-9509-5B4AB0530DA9}" type="slidenum">
              <a:rPr lang="zh-CN" altLang="en-US"/>
              <a:t>20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ln>
            <a:miter lim="800000"/>
          </a:ln>
        </p:spPr>
      </p:sp>
      <p:sp>
        <p:nvSpPr>
          <p:cNvPr id="59395" name="备注占位符 2"/>
          <p:cNvSpPr>
            <a:spLocks noGrp="1" noChangeArrowheads="1"/>
          </p:cNvSpPr>
          <p:nvPr>
            <p:ph type="body" idx="4294967295"/>
          </p:nvPr>
        </p:nvSpPr>
        <p:spPr/>
        <p:txBody>
          <a:bodyPr/>
          <a:lstStyle/>
          <a:p>
            <a:pPr eaLnBrk="1" hangingPunct="1"/>
            <a:endParaRPr lang="zh-CN" altLang="en-US"/>
          </a:p>
        </p:txBody>
      </p:sp>
      <p:sp>
        <p:nvSpPr>
          <p:cNvPr id="593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48602A2-C9E1-408F-9509-5B4AB0530DA9}" type="slidenum">
              <a:rPr lang="zh-CN" altLang="en-US"/>
              <a:t>21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ln>
            <a:miter lim="800000"/>
          </a:ln>
        </p:spPr>
      </p:sp>
      <p:sp>
        <p:nvSpPr>
          <p:cNvPr id="71683" name="备注占位符 2"/>
          <p:cNvSpPr>
            <a:spLocks noGrp="1" noChangeArrowheads="1"/>
          </p:cNvSpPr>
          <p:nvPr>
            <p:ph type="body" idx="4294967295"/>
          </p:nvPr>
        </p:nvSpPr>
        <p:spPr/>
        <p:txBody>
          <a:bodyPr/>
          <a:lstStyle/>
          <a:p>
            <a:pPr eaLnBrk="1" hangingPunct="1"/>
            <a:endParaRPr lang="zh-CN" altLang="en-US"/>
          </a:p>
        </p:txBody>
      </p:sp>
      <p:sp>
        <p:nvSpPr>
          <p:cNvPr id="716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31FBD39-DA76-4764-8EA5-6C24CF5BA5C2}" type="slidenum">
              <a:rPr lang="zh-CN" altLang="en-US"/>
              <a:t>27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ln>
            <a:miter lim="800000"/>
          </a:ln>
        </p:spPr>
      </p:sp>
      <p:sp>
        <p:nvSpPr>
          <p:cNvPr id="52227" name="备注占位符 2"/>
          <p:cNvSpPr>
            <a:spLocks noGrp="1" noChangeArrowheads="1"/>
          </p:cNvSpPr>
          <p:nvPr>
            <p:ph type="body" idx="4294967295"/>
          </p:nvPr>
        </p:nvSpPr>
        <p:spPr/>
        <p:txBody>
          <a:bodyPr/>
          <a:lstStyle/>
          <a:p>
            <a:pPr eaLnBrk="1" hangingPunct="1"/>
            <a:endParaRPr lang="zh-CN" altLang="en-US"/>
          </a:p>
        </p:txBody>
      </p:sp>
      <p:sp>
        <p:nvSpPr>
          <p:cNvPr id="5222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A0BDDE0-8280-49DE-930A-449D3B6E8715}" type="slidenum">
              <a:rPr lang="zh-CN" altLang="en-US"/>
              <a:t>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ln>
            <a:miter lim="800000"/>
          </a:ln>
        </p:spPr>
      </p:sp>
      <p:sp>
        <p:nvSpPr>
          <p:cNvPr id="52227" name="备注占位符 2"/>
          <p:cNvSpPr>
            <a:spLocks noGrp="1" noChangeArrowheads="1"/>
          </p:cNvSpPr>
          <p:nvPr>
            <p:ph type="body" idx="4294967295"/>
          </p:nvPr>
        </p:nvSpPr>
        <p:spPr/>
        <p:txBody>
          <a:bodyPr/>
          <a:lstStyle/>
          <a:p>
            <a:pPr eaLnBrk="1" hangingPunct="1"/>
            <a:endParaRPr lang="zh-CN" altLang="en-US"/>
          </a:p>
        </p:txBody>
      </p:sp>
      <p:sp>
        <p:nvSpPr>
          <p:cNvPr id="5222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A0BDDE0-8280-49DE-930A-449D3B6E8715}" type="slidenum">
              <a:rPr lang="zh-CN" altLang="en-US"/>
              <a:t>10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ln>
            <a:miter lim="800000"/>
          </a:ln>
        </p:spPr>
      </p:sp>
      <p:sp>
        <p:nvSpPr>
          <p:cNvPr id="52227" name="备注占位符 2"/>
          <p:cNvSpPr>
            <a:spLocks noGrp="1" noChangeArrowheads="1"/>
          </p:cNvSpPr>
          <p:nvPr>
            <p:ph type="body" idx="4294967295"/>
          </p:nvPr>
        </p:nvSpPr>
        <p:spPr/>
        <p:txBody>
          <a:bodyPr/>
          <a:lstStyle/>
          <a:p>
            <a:pPr eaLnBrk="1" hangingPunct="1"/>
            <a:endParaRPr lang="zh-CN" altLang="en-US"/>
          </a:p>
        </p:txBody>
      </p:sp>
      <p:sp>
        <p:nvSpPr>
          <p:cNvPr id="5222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A0BDDE0-8280-49DE-930A-449D3B6E8715}" type="slidenum">
              <a:rPr lang="zh-CN" altLang="en-US"/>
              <a:t>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idx="4294967295"/>
          </p:nvPr>
        </p:nvSpPr>
        <p:spPr>
          <a:ln>
            <a:miter lim="800000"/>
          </a:ln>
        </p:spPr>
      </p:sp>
      <p:sp>
        <p:nvSpPr>
          <p:cNvPr id="56323" name="备注占位符 2"/>
          <p:cNvSpPr>
            <a:spLocks noGrp="1" noChangeArrowheads="1"/>
          </p:cNvSpPr>
          <p:nvPr>
            <p:ph type="body" idx="4294967295"/>
          </p:nvPr>
        </p:nvSpPr>
        <p:spPr/>
        <p:txBody>
          <a:bodyPr/>
          <a:lstStyle/>
          <a:p>
            <a:pPr eaLnBrk="1" hangingPunct="1"/>
            <a:endParaRPr lang="zh-CN" altLang="en-US"/>
          </a:p>
        </p:txBody>
      </p:sp>
      <p:sp>
        <p:nvSpPr>
          <p:cNvPr id="563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D6E1BDA-7EB0-443C-A2B2-5F1E5471CC15}" type="slidenum">
              <a:rPr lang="zh-CN" altLang="en-US"/>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矩形 3"/>
          <p:cNvSpPr/>
          <p:nvPr userDrawn="1"/>
        </p:nvSpPr>
        <p:spPr>
          <a:xfrm>
            <a:off x="-24680" y="0"/>
            <a:ext cx="12216680" cy="213285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24680" y="5301208"/>
            <a:ext cx="12216680" cy="155679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KSO_Shape"/>
          <p:cNvSpPr/>
          <p:nvPr userDrawn="1"/>
        </p:nvSpPr>
        <p:spPr bwMode="auto">
          <a:xfrm>
            <a:off x="8040216" y="2564904"/>
            <a:ext cx="3313621" cy="2016224"/>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6" name="文本占位符 145"/>
          <p:cNvSpPr>
            <a:spLocks noGrp="1"/>
          </p:cNvSpPr>
          <p:nvPr>
            <p:ph type="body" sz="quarter" idx="10" hasCustomPrompt="1"/>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毕业论文答辩</a:t>
            </a:r>
            <a:r>
              <a:rPr lang="en-US" altLang="zh-CN" dirty="0"/>
              <a:t>PPT</a:t>
            </a:r>
            <a:r>
              <a:rPr lang="zh-CN" altLang="en-US" dirty="0"/>
              <a:t>模板</a:t>
            </a:r>
          </a:p>
        </p:txBody>
      </p:sp>
      <p:sp>
        <p:nvSpPr>
          <p:cNvPr id="149" name="文本占位符 148"/>
          <p:cNvSpPr>
            <a:spLocks noGrp="1"/>
          </p:cNvSpPr>
          <p:nvPr>
            <p:ph type="body" sz="quarter" idx="11" hasCustomPrompt="1"/>
          </p:nvPr>
        </p:nvSpPr>
        <p:spPr>
          <a:xfrm>
            <a:off x="839415" y="3958958"/>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学院：金融学院</a:t>
            </a:r>
          </a:p>
        </p:txBody>
      </p:sp>
      <p:sp>
        <p:nvSpPr>
          <p:cNvPr id="150" name="文本占位符 148"/>
          <p:cNvSpPr>
            <a:spLocks noGrp="1"/>
          </p:cNvSpPr>
          <p:nvPr>
            <p:ph type="body" sz="quarter" idx="12" hasCustomPrompt="1"/>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专业：国际金融</a:t>
            </a:r>
          </a:p>
        </p:txBody>
      </p:sp>
      <p:sp>
        <p:nvSpPr>
          <p:cNvPr id="151" name="文本占位符 148"/>
          <p:cNvSpPr>
            <a:spLocks noGrp="1"/>
          </p:cNvSpPr>
          <p:nvPr>
            <p:ph type="body" sz="quarter" idx="13" hasCustomPrompt="1"/>
          </p:nvPr>
        </p:nvSpPr>
        <p:spPr>
          <a:xfrm>
            <a:off x="6717772" y="5950099"/>
            <a:ext cx="2618588"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答辩人：北纬君</a:t>
            </a:r>
          </a:p>
        </p:txBody>
      </p:sp>
      <p:sp>
        <p:nvSpPr>
          <p:cNvPr id="152" name="文本占位符 148"/>
          <p:cNvSpPr>
            <a:spLocks noGrp="1"/>
          </p:cNvSpPr>
          <p:nvPr>
            <p:ph type="body" sz="quarter" idx="14" hasCustomPrompt="1"/>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指导老师：北纬君</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3" name="矩形 2"/>
          <p:cNvSpPr/>
          <p:nvPr userDrawn="1"/>
        </p:nvSpPr>
        <p:spPr>
          <a:xfrm>
            <a:off x="0" y="0"/>
            <a:ext cx="3359696"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623392" y="836712"/>
            <a:ext cx="2003884" cy="1015663"/>
          </a:xfrm>
          <a:prstGeom prst="rect">
            <a:avLst/>
          </a:prstGeom>
          <a:noFill/>
        </p:spPr>
        <p:txBody>
          <a:bodyPr wrap="square" rtlCol="0">
            <a:spAutoFit/>
          </a:bodyPr>
          <a:lstStyle/>
          <a:p>
            <a:pPr algn="dist"/>
            <a:r>
              <a:rPr lang="zh-CN" altLang="en-US" sz="6000" b="0" dirty="0">
                <a:solidFill>
                  <a:schemeClr val="bg1"/>
                </a:solidFill>
                <a:latin typeface="微软雅黑" panose="020B0503020204020204" pitchFamily="34" charset="-122"/>
                <a:ea typeface="微软雅黑" panose="020B0503020204020204" pitchFamily="34" charset="-122"/>
              </a:rPr>
              <a:t>目录</a:t>
            </a:r>
          </a:p>
        </p:txBody>
      </p:sp>
      <p:sp>
        <p:nvSpPr>
          <p:cNvPr id="55" name="文本框 54"/>
          <p:cNvSpPr txBox="1"/>
          <p:nvPr userDrawn="1"/>
        </p:nvSpPr>
        <p:spPr>
          <a:xfrm>
            <a:off x="830161" y="1852375"/>
            <a:ext cx="1590346" cy="461665"/>
          </a:xfrm>
          <a:prstGeom prst="rect">
            <a:avLst/>
          </a:prstGeom>
          <a:noFill/>
        </p:spPr>
        <p:txBody>
          <a:bodyPr wrap="square" rtlCol="0">
            <a:spAutoFit/>
          </a:bodyPr>
          <a:lstStyle/>
          <a:p>
            <a:pPr algn="dist"/>
            <a:r>
              <a:rPr lang="en-US" altLang="zh-CN" sz="2400" b="0" dirty="0">
                <a:solidFill>
                  <a:schemeClr val="bg1"/>
                </a:solidFill>
                <a:latin typeface="华文细黑" panose="02010600040101010101" pitchFamily="2" charset="-122"/>
                <a:ea typeface="华文细黑" panose="02010600040101010101" pitchFamily="2" charset="-122"/>
              </a:rPr>
              <a:t>contents</a:t>
            </a:r>
            <a:endParaRPr lang="zh-CN" altLang="en-US" sz="2400" b="0" dirty="0">
              <a:solidFill>
                <a:schemeClr val="bg1"/>
              </a:solidFill>
              <a:latin typeface="华文细黑" panose="02010600040101010101" pitchFamily="2" charset="-122"/>
              <a:ea typeface="华文细黑" panose="02010600040101010101" pitchFamily="2" charset="-122"/>
            </a:endParaRPr>
          </a:p>
        </p:txBody>
      </p:sp>
      <p:sp>
        <p:nvSpPr>
          <p:cNvPr id="56" name="文本占位符 148"/>
          <p:cNvSpPr>
            <a:spLocks noGrp="1"/>
          </p:cNvSpPr>
          <p:nvPr>
            <p:ph type="body" sz="quarter" idx="11" hasCustomPrompt="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01</a:t>
            </a:r>
            <a:endParaRPr lang="zh-CN" altLang="en-US" dirty="0"/>
          </a:p>
        </p:txBody>
      </p:sp>
      <p:sp>
        <p:nvSpPr>
          <p:cNvPr id="57" name="文本占位符 148"/>
          <p:cNvSpPr>
            <a:spLocks noGrp="1"/>
          </p:cNvSpPr>
          <p:nvPr>
            <p:ph type="body" sz="quarter" idx="12" hasCustomPrompt="1"/>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02</a:t>
            </a:r>
            <a:endParaRPr lang="zh-CN" altLang="en-US" dirty="0"/>
          </a:p>
        </p:txBody>
      </p:sp>
      <p:sp>
        <p:nvSpPr>
          <p:cNvPr id="58" name="文本占位符 148"/>
          <p:cNvSpPr>
            <a:spLocks noGrp="1"/>
          </p:cNvSpPr>
          <p:nvPr>
            <p:ph type="body" sz="quarter" idx="13" hasCustomPrompt="1"/>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03</a:t>
            </a:r>
            <a:endParaRPr lang="zh-CN" altLang="en-US" dirty="0"/>
          </a:p>
        </p:txBody>
      </p:sp>
      <p:sp>
        <p:nvSpPr>
          <p:cNvPr id="59" name="文本占位符 148"/>
          <p:cNvSpPr>
            <a:spLocks noGrp="1"/>
          </p:cNvSpPr>
          <p:nvPr>
            <p:ph type="body" sz="quarter" idx="14" hasCustomPrompt="1"/>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04</a:t>
            </a:r>
            <a:endParaRPr lang="zh-CN" altLang="en-US" dirty="0"/>
          </a:p>
        </p:txBody>
      </p:sp>
      <p:sp>
        <p:nvSpPr>
          <p:cNvPr id="60" name="文本占位符 148"/>
          <p:cNvSpPr>
            <a:spLocks noGrp="1"/>
          </p:cNvSpPr>
          <p:nvPr>
            <p:ph type="body" sz="quarter" idx="15" hasCustomPrompt="1"/>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05</a:t>
            </a:r>
            <a:endParaRPr lang="zh-CN" altLang="en-US" dirty="0"/>
          </a:p>
        </p:txBody>
      </p:sp>
      <p:sp>
        <p:nvSpPr>
          <p:cNvPr id="61" name="文本占位符 148"/>
          <p:cNvSpPr>
            <a:spLocks noGrp="1"/>
          </p:cNvSpPr>
          <p:nvPr>
            <p:ph type="body" sz="quarter" idx="16" hasCustomPrompt="1"/>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06</a:t>
            </a:r>
            <a:endParaRPr lang="zh-CN" altLang="en-US" dirty="0"/>
          </a:p>
        </p:txBody>
      </p:sp>
      <p:cxnSp>
        <p:nvCxnSpPr>
          <p:cNvPr id="16" name="直接连接符 15"/>
          <p:cNvCxnSpPr/>
          <p:nvPr userDrawn="1"/>
        </p:nvCxnSpPr>
        <p:spPr>
          <a:xfrm flipH="1">
            <a:off x="6672064" y="193587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flipH="1">
            <a:off x="6672064" y="2731007"/>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flipH="1">
            <a:off x="6672064" y="348586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flipH="1">
            <a:off x="6672064" y="42504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userDrawn="1"/>
        </p:nvCxnSpPr>
        <p:spPr>
          <a:xfrm flipH="1">
            <a:off x="6672064" y="5015066"/>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userDrawn="1"/>
        </p:nvCxnSpPr>
        <p:spPr>
          <a:xfrm flipH="1">
            <a:off x="6672064" y="58052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67" name="文本占位符 148"/>
          <p:cNvSpPr>
            <a:spLocks noGrp="1"/>
          </p:cNvSpPr>
          <p:nvPr>
            <p:ph type="body" sz="quarter" idx="17" hasCustomPrompt="1"/>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68" name="文本占位符 148"/>
          <p:cNvSpPr>
            <a:spLocks noGrp="1"/>
          </p:cNvSpPr>
          <p:nvPr>
            <p:ph type="body" sz="quarter" idx="18" hasCustomPrompt="1"/>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研究思路与方法</a:t>
            </a:r>
          </a:p>
        </p:txBody>
      </p:sp>
      <p:sp>
        <p:nvSpPr>
          <p:cNvPr id="69" name="文本占位符 148"/>
          <p:cNvSpPr>
            <a:spLocks noGrp="1"/>
          </p:cNvSpPr>
          <p:nvPr>
            <p:ph type="body" sz="quarter" idx="19" hasCustomPrompt="1"/>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研究难点</a:t>
            </a:r>
          </a:p>
        </p:txBody>
      </p:sp>
      <p:sp>
        <p:nvSpPr>
          <p:cNvPr id="70" name="文本占位符 148"/>
          <p:cNvSpPr>
            <a:spLocks noGrp="1"/>
          </p:cNvSpPr>
          <p:nvPr>
            <p:ph type="body" sz="quarter" idx="20" hasCustomPrompt="1"/>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研究数据</a:t>
            </a:r>
          </a:p>
        </p:txBody>
      </p:sp>
      <p:sp>
        <p:nvSpPr>
          <p:cNvPr id="71" name="文本占位符 148"/>
          <p:cNvSpPr>
            <a:spLocks noGrp="1"/>
          </p:cNvSpPr>
          <p:nvPr>
            <p:ph type="body" sz="quarter" idx="21" hasCustomPrompt="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研究应用与成果</a:t>
            </a:r>
          </a:p>
        </p:txBody>
      </p:sp>
      <p:sp>
        <p:nvSpPr>
          <p:cNvPr id="72" name="文本占位符 148"/>
          <p:cNvSpPr>
            <a:spLocks noGrp="1"/>
          </p:cNvSpPr>
          <p:nvPr>
            <p:ph type="body" sz="quarter" idx="22" hasCustomPrompt="1"/>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研究结论</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5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ONE</a:t>
            </a:r>
            <a:endParaRPr lang="zh-CN" altLang="en-US" dirty="0"/>
          </a:p>
        </p:txBody>
      </p:sp>
      <p:sp>
        <p:nvSpPr>
          <p:cNvPr id="5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57" name="矩形 56"/>
          <p:cNvSpPr/>
          <p:nvPr userDrawn="1"/>
        </p:nvSpPr>
        <p:spPr>
          <a:xfrm>
            <a:off x="-24680" y="0"/>
            <a:ext cx="12216680" cy="126876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24680" y="5661248"/>
            <a:ext cx="12216680" cy="119564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60" name="矩形 59"/>
          <p:cNvSpPr/>
          <p:nvPr userDrawn="1"/>
        </p:nvSpPr>
        <p:spPr>
          <a:xfrm>
            <a:off x="-24680"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占位符 6"/>
          <p:cNvSpPr>
            <a:spLocks noGrp="1"/>
          </p:cNvSpPr>
          <p:nvPr>
            <p:ph type="body" sz="quarter" idx="10" hasCustomPrompt="1"/>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63" name="文本占位符 6"/>
          <p:cNvSpPr>
            <a:spLocks noGrp="1"/>
          </p:cNvSpPr>
          <p:nvPr>
            <p:ph type="body" sz="quarter" idx="12" hasCustomPrompt="1"/>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slideLayout" Target="../slideLayouts/slideLayout4.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 Type="http://schemas.openxmlformats.org/officeDocument/2006/relationships/tags" Target="../tags/tag16.xml"/><Relationship Id="rId16" Type="http://schemas.openxmlformats.org/officeDocument/2006/relationships/tags" Target="../tags/tag30.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tags" Target="../tags/tag29.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5.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9470" y="2924810"/>
            <a:ext cx="6913245" cy="808355"/>
          </a:xfrm>
        </p:spPr>
        <p:txBody>
          <a:bodyPr/>
          <a:lstStyle/>
          <a:p>
            <a:r>
              <a:rPr lang="zh-CN" altLang="en-US" sz="3600" dirty="0">
                <a:solidFill>
                  <a:srgbClr val="17375E"/>
                </a:solidFill>
                <a:sym typeface="Segoe UI" panose="020B0502040204020203" pitchFamily="34" charset="0"/>
              </a:rPr>
              <a:t>基于</a:t>
            </a:r>
            <a:r>
              <a:rPr lang="en-US" altLang="zh-CN" sz="3600" dirty="0">
                <a:solidFill>
                  <a:srgbClr val="17375E"/>
                </a:solidFill>
                <a:sym typeface="Segoe UI" panose="020B0502040204020203" pitchFamily="34" charset="0"/>
              </a:rPr>
              <a:t>Python</a:t>
            </a:r>
            <a:r>
              <a:rPr lang="zh-CN" altLang="en-US" sz="3600" dirty="0">
                <a:solidFill>
                  <a:srgbClr val="17375E"/>
                </a:solidFill>
                <a:sym typeface="Segoe UI" panose="020B0502040204020203" pitchFamily="34" charset="0"/>
              </a:rPr>
              <a:t>的植物管家系统的设计与实现</a:t>
            </a:r>
            <a:endParaRPr lang="zh-CN" altLang="en-US" b="1" dirty="0">
              <a:solidFill>
                <a:srgbClr val="17375E"/>
              </a:solidFill>
              <a:latin typeface="微软雅黑" panose="020B0503020204020204" pitchFamily="34" charset="-122"/>
              <a:ea typeface="微软雅黑" panose="020B0503020204020204" pitchFamily="34" charset="-122"/>
              <a:sym typeface="Segoe UI" panose="020B0502040204020203" pitchFamily="34" charset="0"/>
            </a:endParaRPr>
          </a:p>
          <a:p>
            <a:endParaRPr lang="zh-CN" altLang="en-US" dirty="0"/>
          </a:p>
        </p:txBody>
      </p:sp>
      <p:sp>
        <p:nvSpPr>
          <p:cNvPr id="3" name="文本占位符 2"/>
          <p:cNvSpPr>
            <a:spLocks noGrp="1"/>
          </p:cNvSpPr>
          <p:nvPr>
            <p:ph type="body" sz="quarter" idx="11"/>
          </p:nvPr>
        </p:nvSpPr>
        <p:spPr>
          <a:xfrm>
            <a:off x="839470" y="3959225"/>
            <a:ext cx="3522345" cy="502920"/>
          </a:xfrm>
        </p:spPr>
        <p:txBody>
          <a:bodyPr/>
          <a:lstStyle/>
          <a:p>
            <a:pPr marL="0" indent="0">
              <a:buNone/>
            </a:pPr>
            <a:r>
              <a:rPr lang="zh-CN" altLang="en-US" sz="2000" dirty="0"/>
              <a:t>专业：计算机科学与技术</a:t>
            </a:r>
            <a:endParaRPr lang="zh-CN" altLang="en-US" dirty="0"/>
          </a:p>
          <a:p>
            <a:pPr marL="0" indent="0">
              <a:buNone/>
            </a:pPr>
            <a:endParaRPr lang="zh-CN" altLang="en-US" dirty="0"/>
          </a:p>
        </p:txBody>
      </p:sp>
      <p:sp>
        <p:nvSpPr>
          <p:cNvPr id="4" name="文本占位符 3"/>
          <p:cNvSpPr>
            <a:spLocks noGrp="1"/>
          </p:cNvSpPr>
          <p:nvPr>
            <p:ph type="body" sz="quarter" idx="12"/>
          </p:nvPr>
        </p:nvSpPr>
        <p:spPr/>
        <p:txBody>
          <a:bodyPr/>
          <a:lstStyle/>
          <a:p>
            <a:pPr marL="0" indent="0">
              <a:buNone/>
            </a:pPr>
            <a:r>
              <a:rPr lang="zh-CN" altLang="en-US" sz="2000" dirty="0"/>
              <a:t>学号：</a:t>
            </a:r>
            <a:r>
              <a:rPr lang="en-US" altLang="zh-CN" sz="2000" dirty="0"/>
              <a:t>15110100602</a:t>
            </a:r>
            <a:endParaRPr lang="zh-CN" altLang="en-US" sz="2000" dirty="0"/>
          </a:p>
          <a:p>
            <a:pPr marL="0" indent="0">
              <a:buNone/>
            </a:pPr>
            <a:endParaRPr lang="zh-CN" altLang="en-US" sz="2000" dirty="0"/>
          </a:p>
        </p:txBody>
      </p:sp>
      <p:sp>
        <p:nvSpPr>
          <p:cNvPr id="5" name="文本占位符 4"/>
          <p:cNvSpPr>
            <a:spLocks noGrp="1"/>
          </p:cNvSpPr>
          <p:nvPr>
            <p:ph type="body" sz="quarter" idx="13"/>
          </p:nvPr>
        </p:nvSpPr>
        <p:spPr>
          <a:xfrm>
            <a:off x="6717772" y="5950099"/>
            <a:ext cx="3050636" cy="503237"/>
          </a:xfrm>
        </p:spPr>
        <p:txBody>
          <a:bodyPr/>
          <a:lstStyle/>
          <a:p>
            <a:pPr marL="0" indent="0">
              <a:buNone/>
            </a:pPr>
            <a:r>
              <a:rPr lang="zh-CN" altLang="en-US" dirty="0"/>
              <a:t>答辩人：黄胜杰</a:t>
            </a:r>
          </a:p>
        </p:txBody>
      </p:sp>
      <p:sp>
        <p:nvSpPr>
          <p:cNvPr id="6" name="文本占位符 5"/>
          <p:cNvSpPr>
            <a:spLocks noGrp="1"/>
          </p:cNvSpPr>
          <p:nvPr>
            <p:ph type="body" sz="quarter" idx="14"/>
          </p:nvPr>
        </p:nvSpPr>
        <p:spPr/>
        <p:txBody>
          <a:bodyPr/>
          <a:lstStyle/>
          <a:p>
            <a:r>
              <a:rPr lang="zh-CN" altLang="en-US" dirty="0"/>
              <a:t>指导老师：李翔坤</a:t>
            </a:r>
          </a:p>
        </p:txBody>
      </p:sp>
      <p:pic>
        <p:nvPicPr>
          <p:cNvPr id="59" name="图片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670" y="274003"/>
            <a:ext cx="1162264" cy="11622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2" name="组合 21"/>
          <p:cNvGrpSpPr/>
          <p:nvPr/>
        </p:nvGrpSpPr>
        <p:grpSpPr bwMode="auto">
          <a:xfrm>
            <a:off x="938531" y="260986"/>
            <a:ext cx="4724400" cy="523874"/>
            <a:chOff x="274214" y="217809"/>
            <a:chExt cx="3937746" cy="435930"/>
          </a:xfrm>
        </p:grpSpPr>
        <p:grpSp>
          <p:nvGrpSpPr>
            <p:cNvPr id="10248" name="组合 22"/>
            <p:cNvGrpSpPr/>
            <p:nvPr/>
          </p:nvGrpSpPr>
          <p:grpSpPr bwMode="auto">
            <a:xfrm>
              <a:off x="274214" y="217809"/>
              <a:ext cx="454527" cy="435930"/>
              <a:chOff x="683568" y="1489348"/>
              <a:chExt cx="2638425" cy="2530475"/>
            </a:xfrm>
          </p:grpSpPr>
          <p:sp>
            <p:nvSpPr>
              <p:cNvPr id="10250"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0251"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0249" name="TextBox 23"/>
            <p:cNvSpPr txBox="1">
              <a:spLocks noChangeArrowheads="1"/>
            </p:cNvSpPr>
            <p:nvPr/>
          </p:nvSpPr>
          <p:spPr bwMode="auto">
            <a:xfrm>
              <a:off x="728742" y="235719"/>
              <a:ext cx="3483218" cy="38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招聘人员用例图</a:t>
              </a:r>
            </a:p>
          </p:txBody>
        </p:sp>
      </p:grpSp>
      <p:pic>
        <p:nvPicPr>
          <p:cNvPr id="23" name="图片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012190" y="742950"/>
            <a:ext cx="8406765" cy="5683250"/>
          </a:xfrm>
          <a:prstGeom prst="rect">
            <a:avLst/>
          </a:prstGeom>
          <a:noFill/>
          <a:ln>
            <a:noFill/>
          </a:ln>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2" name="组合 21"/>
          <p:cNvGrpSpPr/>
          <p:nvPr/>
        </p:nvGrpSpPr>
        <p:grpSpPr bwMode="auto">
          <a:xfrm>
            <a:off x="938531" y="260919"/>
            <a:ext cx="4724400" cy="523941"/>
            <a:chOff x="274214" y="217753"/>
            <a:chExt cx="3937746" cy="435986"/>
          </a:xfrm>
        </p:grpSpPr>
        <p:grpSp>
          <p:nvGrpSpPr>
            <p:cNvPr id="10248" name="组合 22"/>
            <p:cNvGrpSpPr/>
            <p:nvPr/>
          </p:nvGrpSpPr>
          <p:grpSpPr bwMode="auto">
            <a:xfrm>
              <a:off x="274214" y="217809"/>
              <a:ext cx="454527" cy="435930"/>
              <a:chOff x="683568" y="1489348"/>
              <a:chExt cx="2638425" cy="2530475"/>
            </a:xfrm>
          </p:grpSpPr>
          <p:sp>
            <p:nvSpPr>
              <p:cNvPr id="10250"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0251"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0249" name="TextBox 23"/>
            <p:cNvSpPr txBox="1">
              <a:spLocks noChangeArrowheads="1"/>
            </p:cNvSpPr>
            <p:nvPr/>
          </p:nvSpPr>
          <p:spPr bwMode="auto">
            <a:xfrm>
              <a:off x="728742" y="217753"/>
              <a:ext cx="3483218" cy="38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管理员用例图</a:t>
              </a:r>
            </a:p>
          </p:txBody>
        </p:sp>
      </p:grpSp>
      <p:pic>
        <p:nvPicPr>
          <p:cNvPr id="27" name="图片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92430" y="894715"/>
            <a:ext cx="9228455" cy="5708015"/>
          </a:xfrm>
          <a:prstGeom prst="rect">
            <a:avLst/>
          </a:prstGeom>
          <a:noFill/>
          <a:ln>
            <a:noFill/>
          </a:ln>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FORE  </a:t>
            </a:r>
            <a:endParaRPr lang="zh-CN" altLang="en-US" dirty="0"/>
          </a:p>
        </p:txBody>
      </p:sp>
      <p:sp>
        <p:nvSpPr>
          <p:cNvPr id="4" name="文本占位符 3"/>
          <p:cNvSpPr>
            <a:spLocks noGrp="1"/>
          </p:cNvSpPr>
          <p:nvPr>
            <p:ph type="body" sz="quarter" idx="12"/>
          </p:nvPr>
        </p:nvSpPr>
        <p:spPr/>
        <p:txBody>
          <a:bodyPr/>
          <a:lstStyle/>
          <a:p>
            <a:r>
              <a:rPr lang="zh-CN" altLang="en-US" dirty="0"/>
              <a:t>系统设计</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系统功能模块图</a:t>
              </a:r>
            </a:p>
          </p:txBody>
        </p:sp>
      </p:grpSp>
      <p:pic>
        <p:nvPicPr>
          <p:cNvPr id="3" name="图片 1"/>
          <p:cNvPicPr>
            <a:picLocks noChangeAspect="1"/>
          </p:cNvPicPr>
          <p:nvPr/>
        </p:nvPicPr>
        <p:blipFill>
          <a:blip r:embed="rId3"/>
          <a:stretch>
            <a:fillRect/>
          </a:stretch>
        </p:blipFill>
        <p:spPr>
          <a:xfrm>
            <a:off x="939165" y="1017905"/>
            <a:ext cx="10881360" cy="5349875"/>
          </a:xfrm>
          <a:prstGeom prst="rect">
            <a:avLst/>
          </a:prstGeom>
          <a:noFill/>
          <a:ln w="9525">
            <a:noFill/>
          </a:ln>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用户注册时序图</a:t>
              </a:r>
            </a:p>
          </p:txBody>
        </p:sp>
      </p:grpSp>
      <p:pic>
        <p:nvPicPr>
          <p:cNvPr id="31" name="图片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76225" y="628650"/>
            <a:ext cx="10878185" cy="6668135"/>
          </a:xfrm>
          <a:prstGeom prst="rect">
            <a:avLst/>
          </a:prstGeom>
          <a:noFill/>
          <a:ln>
            <a:noFill/>
          </a:ln>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添加用户时序图</a:t>
              </a:r>
            </a:p>
          </p:txBody>
        </p:sp>
      </p:grpSp>
      <p:pic>
        <p:nvPicPr>
          <p:cNvPr id="34" name="图片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39800" y="784225"/>
            <a:ext cx="10243820" cy="5913755"/>
          </a:xfrm>
          <a:prstGeom prst="rect">
            <a:avLst/>
          </a:prstGeom>
          <a:noFill/>
          <a:ln>
            <a:noFill/>
          </a:ln>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 name="组合 10"/>
          <p:cNvGrpSpPr/>
          <p:nvPr/>
        </p:nvGrpSpPr>
        <p:grpSpPr bwMode="auto">
          <a:xfrm>
            <a:off x="738754" y="112990"/>
            <a:ext cx="4724400" cy="523874"/>
            <a:chOff x="274214" y="217809"/>
            <a:chExt cx="3937746" cy="435930"/>
          </a:xfrm>
        </p:grpSpPr>
        <p:grpSp>
          <p:nvGrpSpPr>
            <p:cNvPr id="14377" name="组合 11"/>
            <p:cNvGrpSpPr/>
            <p:nvPr/>
          </p:nvGrpSpPr>
          <p:grpSpPr bwMode="auto">
            <a:xfrm>
              <a:off x="274214" y="217809"/>
              <a:ext cx="454527" cy="435930"/>
              <a:chOff x="683568" y="1489348"/>
              <a:chExt cx="2638425" cy="2530475"/>
            </a:xfrm>
          </p:grpSpPr>
          <p:sp>
            <p:nvSpPr>
              <p:cNvPr id="14379"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4380"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4378" name="TextBox 12"/>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rPr>
                <a:t>E-R</a:t>
              </a:r>
              <a:r>
                <a:rPr lang="zh-CN" altLang="en-US" sz="2400" b="1" dirty="0">
                  <a:latin typeface="微软雅黑" panose="020B0503020204020204" pitchFamily="34" charset="-122"/>
                  <a:ea typeface="微软雅黑" panose="020B0503020204020204" pitchFamily="34" charset="-122"/>
                </a:rPr>
                <a:t>图</a:t>
              </a:r>
            </a:p>
          </p:txBody>
        </p:sp>
      </p:grpSp>
      <p:sp>
        <p:nvSpPr>
          <p:cNvPr id="2" name="Rectangle 2"/>
          <p:cNvSpPr>
            <a:spLocks noChangeArrowheads="1"/>
          </p:cNvSpPr>
          <p:nvPr/>
        </p:nvSpPr>
        <p:spPr bwMode="auto">
          <a:xfrm>
            <a:off x="1689233" y="195474"/>
            <a:ext cx="15137585"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728" tIns="54864" rIns="109728" bIns="54864" numCol="1" anchor="ctr" anchorCtr="0" compatLnSpc="1">
            <a:spAutoFit/>
          </a:bodyPr>
          <a:lstStyle/>
          <a:p>
            <a:endParaRPr lang="en-US" sz="2160"/>
          </a:p>
        </p:txBody>
      </p:sp>
      <p:pic>
        <p:nvPicPr>
          <p:cNvPr id="3" name="图片 2"/>
          <p:cNvPicPr>
            <a:picLocks noChangeAspect="1"/>
          </p:cNvPicPr>
          <p:nvPr/>
        </p:nvPicPr>
        <p:blipFill>
          <a:blip r:embed="rId3"/>
          <a:stretch>
            <a:fillRect/>
          </a:stretch>
        </p:blipFill>
        <p:spPr>
          <a:xfrm>
            <a:off x="812165" y="1076325"/>
            <a:ext cx="11232515" cy="5410835"/>
          </a:xfrm>
          <a:prstGeom prst="rect">
            <a:avLst/>
          </a:prstGeom>
        </p:spPr>
      </p:pic>
    </p:spTree>
  </p:cSld>
  <p:clrMapOvr>
    <a:masterClrMapping/>
  </p:clrMapOvr>
  <p:transition spd="slow" advClick="0"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 name="组合 6"/>
          <p:cNvGrpSpPr/>
          <p:nvPr/>
        </p:nvGrpSpPr>
        <p:grpSpPr bwMode="auto">
          <a:xfrm>
            <a:off x="4022224" y="850969"/>
            <a:ext cx="5278754" cy="699137"/>
            <a:chOff x="4420477" y="1346339"/>
            <a:chExt cx="4399670" cy="582530"/>
          </a:xfrm>
        </p:grpSpPr>
        <p:sp>
          <p:nvSpPr>
            <p:cNvPr id="10" name="椭圆 9"/>
            <p:cNvSpPr/>
            <p:nvPr/>
          </p:nvSpPr>
          <p:spPr bwMode="auto">
            <a:xfrm>
              <a:off x="4420477" y="1346339"/>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9" name="TextBox 8"/>
            <p:cNvSpPr txBox="1"/>
            <p:nvPr/>
          </p:nvSpPr>
          <p:spPr>
            <a:xfrm>
              <a:off x="5192126" y="1475966"/>
              <a:ext cx="3628021" cy="408458"/>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admin</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表（管理员）</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bwMode="auto">
          <a:xfrm>
            <a:off x="4022227" y="1860895"/>
            <a:ext cx="5270544" cy="693418"/>
            <a:chOff x="4420480" y="2356035"/>
            <a:chExt cx="4392827" cy="577767"/>
          </a:xfrm>
        </p:grpSpPr>
        <p:sp>
          <p:nvSpPr>
            <p:cNvPr id="15" name="椭圆 14"/>
            <p:cNvSpPr/>
            <p:nvPr/>
          </p:nvSpPr>
          <p:spPr bwMode="auto">
            <a:xfrm>
              <a:off x="4420480" y="2356035"/>
              <a:ext cx="584294" cy="577767"/>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14" name="TextBox 13"/>
            <p:cNvSpPr txBox="1"/>
            <p:nvPr/>
          </p:nvSpPr>
          <p:spPr>
            <a:xfrm>
              <a:off x="5191880" y="2486023"/>
              <a:ext cx="3621427" cy="408459"/>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user</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表（注册用户表）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bwMode="auto">
          <a:xfrm>
            <a:off x="4022227" y="2860427"/>
            <a:ext cx="5331460" cy="699134"/>
            <a:chOff x="4420480" y="3360976"/>
            <a:chExt cx="4443598" cy="582529"/>
          </a:xfrm>
        </p:grpSpPr>
        <p:sp>
          <p:nvSpPr>
            <p:cNvPr id="20" name="椭圆 19"/>
            <p:cNvSpPr/>
            <p:nvPr/>
          </p:nvSpPr>
          <p:spPr bwMode="auto">
            <a:xfrm>
              <a:off x="4420480" y="3360976"/>
              <a:ext cx="584294" cy="582529"/>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19" name="TextBox 18"/>
            <p:cNvSpPr txBox="1"/>
            <p:nvPr/>
          </p:nvSpPr>
          <p:spPr>
            <a:xfrm>
              <a:off x="5202714" y="3504889"/>
              <a:ext cx="3661364" cy="408458"/>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resume</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表（简历表）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bwMode="auto">
          <a:xfrm>
            <a:off x="4022227" y="3867952"/>
            <a:ext cx="5344572" cy="700381"/>
            <a:chOff x="4420480" y="4370367"/>
            <a:chExt cx="4454527" cy="583568"/>
          </a:xfrm>
        </p:grpSpPr>
        <p:grpSp>
          <p:nvGrpSpPr>
            <p:cNvPr id="13325" name="组合 22"/>
            <p:cNvGrpSpPr/>
            <p:nvPr/>
          </p:nvGrpSpPr>
          <p:grpSpPr bwMode="auto">
            <a:xfrm>
              <a:off x="4420480" y="4370367"/>
              <a:ext cx="583568" cy="583568"/>
              <a:chOff x="4820276" y="4225652"/>
              <a:chExt cx="792088" cy="792088"/>
            </a:xfrm>
          </p:grpSpPr>
          <p:sp>
            <p:nvSpPr>
              <p:cNvPr id="25" name="椭圆 24"/>
              <p:cNvSpPr/>
              <p:nvPr/>
            </p:nvSpPr>
            <p:spPr>
              <a:xfrm>
                <a:off x="4820276" y="4226070"/>
                <a:ext cx="793074" cy="790679"/>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pic>
            <p:nvPicPr>
              <p:cNvPr id="13328" name="组合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1098" y="4444542"/>
                <a:ext cx="330445" cy="324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TextBox 23"/>
            <p:cNvSpPr txBox="1"/>
            <p:nvPr/>
          </p:nvSpPr>
          <p:spPr>
            <a:xfrm>
              <a:off x="5202921" y="4514387"/>
              <a:ext cx="3672086" cy="408459"/>
            </a:xfrm>
            <a:prstGeom prst="rect">
              <a:avLst/>
            </a:prstGeom>
            <a:noFill/>
          </p:spPr>
          <p:txBody>
            <a:bodyPr>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recruit</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表（职位表）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系统数据库表</a:t>
              </a:r>
            </a:p>
          </p:txBody>
        </p:sp>
      </p:grpSp>
      <p:grpSp>
        <p:nvGrpSpPr>
          <p:cNvPr id="37" name="组合 21"/>
          <p:cNvGrpSpPr/>
          <p:nvPr/>
        </p:nvGrpSpPr>
        <p:grpSpPr bwMode="auto">
          <a:xfrm>
            <a:off x="4022227" y="4876350"/>
            <a:ext cx="5962096" cy="699136"/>
            <a:chOff x="4420480" y="4370675"/>
            <a:chExt cx="4969213" cy="582530"/>
          </a:xfrm>
        </p:grpSpPr>
        <p:sp>
          <p:nvSpPr>
            <p:cNvPr id="40" name="椭圆 24"/>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39" name="TextBox 38"/>
            <p:cNvSpPr txBox="1"/>
            <p:nvPr/>
          </p:nvSpPr>
          <p:spPr>
            <a:xfrm>
              <a:off x="5191880" y="4514275"/>
              <a:ext cx="4197813" cy="408458"/>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comment</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表（职位评论表）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pic>
        <p:nvPicPr>
          <p:cNvPr id="46" name="组合 6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5229" y="1026650"/>
            <a:ext cx="311735" cy="33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组合 6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5229" y="2036718"/>
            <a:ext cx="311735" cy="33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536"/>
          <p:cNvSpPr>
            <a:spLocks noChangeArrowheads="1"/>
          </p:cNvSpPr>
          <p:nvPr/>
        </p:nvSpPr>
        <p:spPr bwMode="auto">
          <a:xfrm>
            <a:off x="4162234" y="5088025"/>
            <a:ext cx="450421" cy="275028"/>
          </a:xfrm>
          <a:custGeom>
            <a:avLst/>
            <a:gdLst>
              <a:gd name="T0" fmla="*/ 398554 w 684"/>
              <a:gd name="T1" fmla="*/ 89294 h 418"/>
              <a:gd name="T2" fmla="*/ 393339 w 684"/>
              <a:gd name="T3" fmla="*/ 90038 h 418"/>
              <a:gd name="T4" fmla="*/ 273401 w 684"/>
              <a:gd name="T5" fmla="*/ 0 h 418"/>
              <a:gd name="T6" fmla="*/ 154952 w 684"/>
              <a:gd name="T7" fmla="*/ 84829 h 418"/>
              <a:gd name="T8" fmla="*/ 124408 w 684"/>
              <a:gd name="T9" fmla="*/ 75156 h 418"/>
              <a:gd name="T10" fmla="*/ 71516 w 684"/>
              <a:gd name="T11" fmla="*/ 127244 h 418"/>
              <a:gd name="T12" fmla="*/ 0 w 684"/>
              <a:gd name="T13" fmla="*/ 218026 h 418"/>
              <a:gd name="T14" fmla="*/ 93120 w 684"/>
              <a:gd name="T15" fmla="*/ 311041 h 418"/>
              <a:gd name="T16" fmla="*/ 95355 w 684"/>
              <a:gd name="T17" fmla="*/ 311041 h 418"/>
              <a:gd name="T18" fmla="*/ 97590 w 684"/>
              <a:gd name="T19" fmla="*/ 311041 h 418"/>
              <a:gd name="T20" fmla="*/ 398554 w 684"/>
              <a:gd name="T21" fmla="*/ 311041 h 418"/>
              <a:gd name="T22" fmla="*/ 509553 w 684"/>
              <a:gd name="T23" fmla="*/ 200168 h 418"/>
              <a:gd name="T24" fmla="*/ 398554 w 684"/>
              <a:gd name="T25" fmla="*/ 8929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84" h="418">
                <a:moveTo>
                  <a:pt x="535" y="120"/>
                </a:moveTo>
                <a:cubicBezTo>
                  <a:pt x="533" y="120"/>
                  <a:pt x="531" y="121"/>
                  <a:pt x="528" y="121"/>
                </a:cubicBezTo>
                <a:cubicBezTo>
                  <a:pt x="508" y="51"/>
                  <a:pt x="443" y="0"/>
                  <a:pt x="367" y="0"/>
                </a:cubicBezTo>
                <a:cubicBezTo>
                  <a:pt x="293" y="0"/>
                  <a:pt x="230" y="48"/>
                  <a:pt x="208" y="114"/>
                </a:cubicBezTo>
                <a:cubicBezTo>
                  <a:pt x="196" y="106"/>
                  <a:pt x="182" y="101"/>
                  <a:pt x="167" y="101"/>
                </a:cubicBezTo>
                <a:cubicBezTo>
                  <a:pt x="128" y="101"/>
                  <a:pt x="96" y="132"/>
                  <a:pt x="96" y="171"/>
                </a:cubicBezTo>
                <a:cubicBezTo>
                  <a:pt x="41" y="185"/>
                  <a:pt x="0" y="234"/>
                  <a:pt x="0" y="293"/>
                </a:cubicBezTo>
                <a:cubicBezTo>
                  <a:pt x="0" y="362"/>
                  <a:pt x="56" y="418"/>
                  <a:pt x="125" y="418"/>
                </a:cubicBezTo>
                <a:cubicBezTo>
                  <a:pt x="126" y="418"/>
                  <a:pt x="126" y="418"/>
                  <a:pt x="128" y="418"/>
                </a:cubicBezTo>
                <a:cubicBezTo>
                  <a:pt x="129" y="418"/>
                  <a:pt x="130" y="418"/>
                  <a:pt x="131" y="418"/>
                </a:cubicBezTo>
                <a:lnTo>
                  <a:pt x="535" y="418"/>
                </a:lnTo>
                <a:cubicBezTo>
                  <a:pt x="618" y="418"/>
                  <a:pt x="684" y="351"/>
                  <a:pt x="684" y="269"/>
                </a:cubicBezTo>
                <a:cubicBezTo>
                  <a:pt x="684" y="187"/>
                  <a:pt x="618" y="120"/>
                  <a:pt x="535" y="12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pic>
        <p:nvPicPr>
          <p:cNvPr id="49" name="组合 5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5435" y="3017064"/>
            <a:ext cx="287189" cy="3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25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75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75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FIVE  </a:t>
            </a:r>
            <a:endParaRPr lang="zh-CN" altLang="en-US" dirty="0"/>
          </a:p>
        </p:txBody>
      </p:sp>
      <p:sp>
        <p:nvSpPr>
          <p:cNvPr id="4" name="文本占位符 3"/>
          <p:cNvSpPr>
            <a:spLocks noGrp="1"/>
          </p:cNvSpPr>
          <p:nvPr>
            <p:ph type="body" sz="quarter" idx="12"/>
          </p:nvPr>
        </p:nvSpPr>
        <p:spPr/>
        <p:txBody>
          <a:bodyPr/>
          <a:lstStyle/>
          <a:p>
            <a:r>
              <a:rPr lang="zh-CN" altLang="en-US" dirty="0"/>
              <a:t>系统实现</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 name="组合 17"/>
          <p:cNvGrpSpPr/>
          <p:nvPr/>
        </p:nvGrpSpPr>
        <p:grpSpPr bwMode="auto">
          <a:xfrm>
            <a:off x="993141" y="-8321"/>
            <a:ext cx="4724400" cy="706755"/>
            <a:chOff x="274214" y="16961"/>
            <a:chExt cx="3937746" cy="588110"/>
          </a:xfrm>
        </p:grpSpPr>
        <p:grpSp>
          <p:nvGrpSpPr>
            <p:cNvPr id="17550" name="组合 18"/>
            <p:cNvGrpSpPr/>
            <p:nvPr/>
          </p:nvGrpSpPr>
          <p:grpSpPr bwMode="auto">
            <a:xfrm>
              <a:off x="274214" y="86766"/>
              <a:ext cx="454527" cy="435930"/>
              <a:chOff x="683568" y="728671"/>
              <a:chExt cx="2638425" cy="2530475"/>
            </a:xfrm>
          </p:grpSpPr>
          <p:sp>
            <p:nvSpPr>
              <p:cNvPr id="17552" name="Freeform 7"/>
              <p:cNvSpPr>
                <a:spLocks noChangeArrowheads="1"/>
              </p:cNvSpPr>
              <p:nvPr/>
            </p:nvSpPr>
            <p:spPr bwMode="auto">
              <a:xfrm>
                <a:off x="683568" y="728671"/>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7553" name="Freeform 8"/>
              <p:cNvSpPr>
                <a:spLocks noChangeArrowheads="1"/>
              </p:cNvSpPr>
              <p:nvPr/>
            </p:nvSpPr>
            <p:spPr bwMode="auto">
              <a:xfrm>
                <a:off x="1039168" y="1741496"/>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7551" name="TextBox 19"/>
            <p:cNvSpPr txBox="1">
              <a:spLocks noChangeArrowheads="1"/>
            </p:cNvSpPr>
            <p:nvPr/>
          </p:nvSpPr>
          <p:spPr bwMode="auto">
            <a:xfrm>
              <a:off x="728742" y="16961"/>
              <a:ext cx="3483218" cy="58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latin typeface="微软雅黑" panose="020B0503020204020204" pitchFamily="34" charset="-122"/>
                  <a:ea typeface="微软雅黑" panose="020B0503020204020204" pitchFamily="34" charset="-122"/>
                </a:rPr>
                <a:t>首页</a:t>
              </a:r>
            </a:p>
          </p:txBody>
        </p:sp>
      </p:grpSp>
      <p:pic>
        <p:nvPicPr>
          <p:cNvPr id="2" name="图片 1" descr="{1ACBB730-21A7-39E4-523D-03EB1E907BFC}"/>
          <p:cNvPicPr>
            <a:picLocks noChangeAspect="1"/>
          </p:cNvPicPr>
          <p:nvPr/>
        </p:nvPicPr>
        <p:blipFill>
          <a:blip r:embed="rId3"/>
          <a:stretch>
            <a:fillRect/>
          </a:stretch>
        </p:blipFill>
        <p:spPr>
          <a:xfrm>
            <a:off x="1066800" y="917575"/>
            <a:ext cx="10807700" cy="5771515"/>
          </a:xfrm>
          <a:prstGeom prst="rect">
            <a:avLst/>
          </a:prstGeom>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5159896" y="1023774"/>
            <a:ext cx="2232248" cy="503237"/>
          </a:xfrm>
        </p:spPr>
        <p:txBody>
          <a:bodyPr/>
          <a:lstStyle/>
          <a:p>
            <a:r>
              <a:rPr lang="en-US" altLang="zh-CN" dirty="0"/>
              <a:t>PART  01</a:t>
            </a:r>
            <a:endParaRPr lang="zh-CN" altLang="en-US" dirty="0"/>
          </a:p>
        </p:txBody>
      </p:sp>
      <p:sp>
        <p:nvSpPr>
          <p:cNvPr id="3" name="文本占位符 2"/>
          <p:cNvSpPr>
            <a:spLocks noGrp="1"/>
          </p:cNvSpPr>
          <p:nvPr>
            <p:ph type="body" sz="quarter" idx="12"/>
          </p:nvPr>
        </p:nvSpPr>
        <p:spPr>
          <a:xfrm>
            <a:off x="5159896" y="1840446"/>
            <a:ext cx="2232248" cy="503237"/>
          </a:xfrm>
        </p:spPr>
        <p:txBody>
          <a:bodyPr/>
          <a:lstStyle/>
          <a:p>
            <a:r>
              <a:rPr lang="en-US" altLang="zh-CN" dirty="0"/>
              <a:t>PART  02</a:t>
            </a:r>
            <a:endParaRPr lang="zh-CN" altLang="en-US" dirty="0"/>
          </a:p>
        </p:txBody>
      </p:sp>
      <p:sp>
        <p:nvSpPr>
          <p:cNvPr id="4" name="文本占位符 3"/>
          <p:cNvSpPr>
            <a:spLocks noGrp="1"/>
          </p:cNvSpPr>
          <p:nvPr>
            <p:ph type="body" sz="quarter" idx="13"/>
          </p:nvPr>
        </p:nvSpPr>
        <p:spPr>
          <a:xfrm>
            <a:off x="5159896" y="2601873"/>
            <a:ext cx="2232248" cy="503237"/>
          </a:xfrm>
        </p:spPr>
        <p:txBody>
          <a:bodyPr/>
          <a:lstStyle/>
          <a:p>
            <a:r>
              <a:rPr lang="en-US" altLang="zh-CN" dirty="0"/>
              <a:t>PART  03</a:t>
            </a:r>
            <a:endParaRPr lang="zh-CN" altLang="en-US" dirty="0"/>
          </a:p>
          <a:p>
            <a:endParaRPr lang="zh-CN" altLang="en-US" dirty="0"/>
          </a:p>
        </p:txBody>
      </p:sp>
      <p:sp>
        <p:nvSpPr>
          <p:cNvPr id="5" name="文本占位符 4"/>
          <p:cNvSpPr>
            <a:spLocks noGrp="1"/>
          </p:cNvSpPr>
          <p:nvPr>
            <p:ph type="body" sz="quarter" idx="14"/>
          </p:nvPr>
        </p:nvSpPr>
        <p:spPr>
          <a:xfrm>
            <a:off x="5159896" y="3317580"/>
            <a:ext cx="2232248" cy="503237"/>
          </a:xfrm>
        </p:spPr>
        <p:txBody>
          <a:bodyPr/>
          <a:lstStyle/>
          <a:p>
            <a:r>
              <a:rPr lang="en-US" altLang="zh-CN" dirty="0"/>
              <a:t>PART  04</a:t>
            </a:r>
            <a:endParaRPr lang="zh-CN" altLang="en-US" dirty="0"/>
          </a:p>
          <a:p>
            <a:endParaRPr lang="zh-CN" altLang="en-US" dirty="0"/>
          </a:p>
        </p:txBody>
      </p:sp>
      <p:sp>
        <p:nvSpPr>
          <p:cNvPr id="6" name="文本占位符 5"/>
          <p:cNvSpPr>
            <a:spLocks noGrp="1"/>
          </p:cNvSpPr>
          <p:nvPr>
            <p:ph type="body" sz="quarter" idx="15"/>
          </p:nvPr>
        </p:nvSpPr>
        <p:spPr>
          <a:xfrm>
            <a:off x="5160010" y="4077335"/>
            <a:ext cx="2232025" cy="502920"/>
          </a:xfrm>
        </p:spPr>
        <p:txBody>
          <a:bodyPr/>
          <a:lstStyle/>
          <a:p>
            <a:r>
              <a:rPr lang="en-US" altLang="zh-CN" dirty="0"/>
              <a:t>PART  05</a:t>
            </a:r>
            <a:endParaRPr lang="zh-CN" altLang="en-US" dirty="0"/>
          </a:p>
          <a:p>
            <a:endParaRPr lang="zh-CN" altLang="en-US" dirty="0"/>
          </a:p>
        </p:txBody>
      </p:sp>
      <p:sp>
        <p:nvSpPr>
          <p:cNvPr id="7" name="文本占位符 6"/>
          <p:cNvSpPr>
            <a:spLocks noGrp="1"/>
          </p:cNvSpPr>
          <p:nvPr>
            <p:ph type="body" sz="quarter" idx="16"/>
          </p:nvPr>
        </p:nvSpPr>
        <p:spPr/>
        <p:txBody>
          <a:bodyPr/>
          <a:lstStyle/>
          <a:p>
            <a:r>
              <a:rPr lang="en-US" altLang="zh-CN" dirty="0"/>
              <a:t>PART  07</a:t>
            </a:r>
            <a:endParaRPr lang="zh-CN" altLang="en-US" dirty="0"/>
          </a:p>
          <a:p>
            <a:endParaRPr lang="zh-CN" altLang="en-US" dirty="0"/>
          </a:p>
        </p:txBody>
      </p:sp>
      <p:sp>
        <p:nvSpPr>
          <p:cNvPr id="8" name="文本占位符 7"/>
          <p:cNvSpPr>
            <a:spLocks noGrp="1"/>
          </p:cNvSpPr>
          <p:nvPr>
            <p:ph type="body" sz="quarter" idx="17"/>
          </p:nvPr>
        </p:nvSpPr>
        <p:spPr>
          <a:xfrm>
            <a:off x="7301339" y="927254"/>
            <a:ext cx="2232248" cy="503237"/>
          </a:xfrm>
        </p:spPr>
        <p:txBody>
          <a:bodyPr/>
          <a:lstStyle/>
          <a:p>
            <a:r>
              <a:rPr lang="en-US" altLang="zh-CN" dirty="0"/>
              <a:t>  </a:t>
            </a:r>
            <a:r>
              <a:rPr lang="zh-CN" altLang="en-US" dirty="0"/>
              <a:t>绪论</a:t>
            </a:r>
          </a:p>
        </p:txBody>
      </p:sp>
      <p:sp>
        <p:nvSpPr>
          <p:cNvPr id="9" name="文本占位符 8"/>
          <p:cNvSpPr>
            <a:spLocks noGrp="1"/>
          </p:cNvSpPr>
          <p:nvPr>
            <p:ph type="body" sz="quarter" idx="18"/>
          </p:nvPr>
        </p:nvSpPr>
        <p:spPr>
          <a:xfrm>
            <a:off x="7301339" y="1839947"/>
            <a:ext cx="3168352" cy="503237"/>
          </a:xfrm>
        </p:spPr>
        <p:txBody>
          <a:bodyPr/>
          <a:lstStyle/>
          <a:p>
            <a:r>
              <a:rPr lang="en-US" altLang="zh-CN" dirty="0"/>
              <a:t> </a:t>
            </a:r>
            <a:r>
              <a:rPr lang="zh-CN" altLang="en-US" dirty="0"/>
              <a:t>关键技术</a:t>
            </a:r>
          </a:p>
        </p:txBody>
      </p:sp>
      <p:sp>
        <p:nvSpPr>
          <p:cNvPr id="10" name="文本占位符 9"/>
          <p:cNvSpPr>
            <a:spLocks noGrp="1"/>
          </p:cNvSpPr>
          <p:nvPr>
            <p:ph type="body" sz="quarter" idx="19"/>
          </p:nvPr>
        </p:nvSpPr>
        <p:spPr>
          <a:xfrm>
            <a:off x="7392144" y="2601787"/>
            <a:ext cx="3168352" cy="503237"/>
          </a:xfrm>
        </p:spPr>
        <p:txBody>
          <a:bodyPr/>
          <a:lstStyle/>
          <a:p>
            <a:r>
              <a:rPr lang="zh-CN" altLang="en-US" dirty="0"/>
              <a:t>系统分析</a:t>
            </a:r>
          </a:p>
        </p:txBody>
      </p:sp>
      <p:sp>
        <p:nvSpPr>
          <p:cNvPr id="11" name="文本占位符 10"/>
          <p:cNvSpPr>
            <a:spLocks noGrp="1"/>
          </p:cNvSpPr>
          <p:nvPr>
            <p:ph type="body" sz="quarter" idx="20"/>
          </p:nvPr>
        </p:nvSpPr>
        <p:spPr>
          <a:xfrm>
            <a:off x="7392144" y="3392106"/>
            <a:ext cx="3168352" cy="503237"/>
          </a:xfrm>
        </p:spPr>
        <p:txBody>
          <a:bodyPr/>
          <a:lstStyle/>
          <a:p>
            <a:r>
              <a:rPr lang="zh-CN" altLang="en-US" dirty="0"/>
              <a:t>系统设计</a:t>
            </a:r>
          </a:p>
        </p:txBody>
      </p:sp>
      <p:sp>
        <p:nvSpPr>
          <p:cNvPr id="12" name="文本占位符 11"/>
          <p:cNvSpPr>
            <a:spLocks noGrp="1"/>
          </p:cNvSpPr>
          <p:nvPr>
            <p:ph type="body" sz="quarter" idx="21"/>
          </p:nvPr>
        </p:nvSpPr>
        <p:spPr>
          <a:xfrm>
            <a:off x="7392144" y="4837296"/>
            <a:ext cx="3168352" cy="503237"/>
          </a:xfrm>
        </p:spPr>
        <p:txBody>
          <a:bodyPr/>
          <a:lstStyle/>
          <a:p>
            <a:r>
              <a:rPr lang="zh-CN" altLang="en-US" dirty="0"/>
              <a:t>系统测试</a:t>
            </a:r>
          </a:p>
        </p:txBody>
      </p:sp>
      <p:sp>
        <p:nvSpPr>
          <p:cNvPr id="13" name="文本占位符 12"/>
          <p:cNvSpPr>
            <a:spLocks noGrp="1"/>
          </p:cNvSpPr>
          <p:nvPr>
            <p:ph type="body" sz="quarter" idx="22"/>
          </p:nvPr>
        </p:nvSpPr>
        <p:spPr>
          <a:xfrm>
            <a:off x="7392144" y="5708507"/>
            <a:ext cx="3168352" cy="503237"/>
          </a:xfrm>
        </p:spPr>
        <p:txBody>
          <a:bodyPr/>
          <a:lstStyle/>
          <a:p>
            <a:r>
              <a:rPr lang="zh-CN" altLang="en-US" dirty="0"/>
              <a:t>结论</a:t>
            </a:r>
          </a:p>
        </p:txBody>
      </p:sp>
      <p:cxnSp>
        <p:nvCxnSpPr>
          <p:cNvPr id="14" name="直接连接符 13"/>
          <p:cNvCxnSpPr/>
          <p:nvPr/>
        </p:nvCxnSpPr>
        <p:spPr>
          <a:xfrm flipH="1">
            <a:off x="6671945" y="1124585"/>
            <a:ext cx="431800" cy="431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占位符 5"/>
          <p:cNvSpPr>
            <a:spLocks noGrp="1"/>
          </p:cNvSpPr>
          <p:nvPr/>
        </p:nvSpPr>
        <p:spPr>
          <a:xfrm>
            <a:off x="5069205" y="4837430"/>
            <a:ext cx="2232025" cy="502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PART  06</a:t>
            </a:r>
            <a:endParaRPr lang="zh-CN" altLang="en-US" dirty="0"/>
          </a:p>
          <a:p>
            <a:endParaRPr lang="zh-CN" altLang="en-US" dirty="0"/>
          </a:p>
        </p:txBody>
      </p:sp>
      <p:sp>
        <p:nvSpPr>
          <p:cNvPr id="16" name="文本占位符 10"/>
          <p:cNvSpPr>
            <a:spLocks noGrp="1"/>
          </p:cNvSpPr>
          <p:nvPr/>
        </p:nvSpPr>
        <p:spPr>
          <a:xfrm>
            <a:off x="7392144" y="4077271"/>
            <a:ext cx="3168352"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系统实现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 name="组合 17"/>
          <p:cNvGrpSpPr/>
          <p:nvPr/>
        </p:nvGrpSpPr>
        <p:grpSpPr bwMode="auto">
          <a:xfrm>
            <a:off x="993141" y="8189"/>
            <a:ext cx="5167630" cy="706755"/>
            <a:chOff x="274214" y="65574"/>
            <a:chExt cx="4307174" cy="588110"/>
          </a:xfrm>
        </p:grpSpPr>
        <p:grpSp>
          <p:nvGrpSpPr>
            <p:cNvPr id="17550" name="组合 18"/>
            <p:cNvGrpSpPr/>
            <p:nvPr/>
          </p:nvGrpSpPr>
          <p:grpSpPr bwMode="auto">
            <a:xfrm>
              <a:off x="274214" y="65629"/>
              <a:ext cx="454640" cy="505151"/>
              <a:chOff x="683568" y="605980"/>
              <a:chExt cx="2639083" cy="2932286"/>
            </a:xfrm>
          </p:grpSpPr>
          <p:sp>
            <p:nvSpPr>
              <p:cNvPr id="17552" name="Freeform 7"/>
              <p:cNvSpPr>
                <a:spLocks noChangeArrowheads="1"/>
              </p:cNvSpPr>
              <p:nvPr/>
            </p:nvSpPr>
            <p:spPr bwMode="auto">
              <a:xfrm>
                <a:off x="683568" y="605980"/>
                <a:ext cx="2639083" cy="253048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7553" name="Freeform 8"/>
              <p:cNvSpPr>
                <a:spLocks noChangeArrowheads="1"/>
              </p:cNvSpPr>
              <p:nvPr/>
            </p:nvSpPr>
            <p:spPr bwMode="auto">
              <a:xfrm>
                <a:off x="1039168" y="2020616"/>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7551" name="TextBox 19"/>
            <p:cNvSpPr txBox="1">
              <a:spLocks noChangeArrowheads="1"/>
            </p:cNvSpPr>
            <p:nvPr/>
          </p:nvSpPr>
          <p:spPr bwMode="auto">
            <a:xfrm>
              <a:off x="728854" y="65574"/>
              <a:ext cx="3852534" cy="58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latin typeface="微软雅黑" panose="020B0503020204020204" pitchFamily="34" charset="-122"/>
                  <a:ea typeface="微软雅黑" panose="020B0503020204020204" pitchFamily="34" charset="-122"/>
                </a:rPr>
                <a:t>职位详情</a:t>
              </a:r>
              <a:r>
                <a:rPr lang="en-US" altLang="zh-CN" sz="4000" b="1" dirty="0">
                  <a:latin typeface="微软雅黑" panose="020B0503020204020204" pitchFamily="34" charset="-122"/>
                  <a:ea typeface="微软雅黑" panose="020B0503020204020204" pitchFamily="34" charset="-122"/>
                </a:rPr>
                <a:t>-</a:t>
              </a:r>
              <a:r>
                <a:rPr lang="zh-CN" altLang="en-US" sz="4000" b="1" dirty="0">
                  <a:latin typeface="微软雅黑" panose="020B0503020204020204" pitchFamily="34" charset="-122"/>
                  <a:ea typeface="微软雅黑" panose="020B0503020204020204" pitchFamily="34" charset="-122"/>
                </a:rPr>
                <a:t>职位描述</a:t>
              </a:r>
            </a:p>
          </p:txBody>
        </p:sp>
      </p:grpSp>
      <p:pic>
        <p:nvPicPr>
          <p:cNvPr id="3" name="图片 2" descr="{490E2D13-752D-499B-1566-454AE7E0E515}"/>
          <p:cNvPicPr>
            <a:picLocks noChangeAspect="1"/>
          </p:cNvPicPr>
          <p:nvPr/>
        </p:nvPicPr>
        <p:blipFill>
          <a:blip r:embed="rId3"/>
          <a:stretch>
            <a:fillRect/>
          </a:stretch>
        </p:blipFill>
        <p:spPr>
          <a:xfrm>
            <a:off x="1066800" y="906780"/>
            <a:ext cx="11085195" cy="5849620"/>
          </a:xfrm>
          <a:prstGeom prst="rect">
            <a:avLst/>
          </a:prstGeom>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 name="组合 17"/>
          <p:cNvGrpSpPr/>
          <p:nvPr/>
        </p:nvGrpSpPr>
        <p:grpSpPr bwMode="auto">
          <a:xfrm>
            <a:off x="993141" y="-19751"/>
            <a:ext cx="5140960" cy="706755"/>
            <a:chOff x="274214" y="65574"/>
            <a:chExt cx="4284945" cy="588110"/>
          </a:xfrm>
        </p:grpSpPr>
        <p:grpSp>
          <p:nvGrpSpPr>
            <p:cNvPr id="17550" name="组合 18"/>
            <p:cNvGrpSpPr/>
            <p:nvPr/>
          </p:nvGrpSpPr>
          <p:grpSpPr bwMode="auto">
            <a:xfrm>
              <a:off x="274214" y="65629"/>
              <a:ext cx="454640" cy="505151"/>
              <a:chOff x="683568" y="605980"/>
              <a:chExt cx="2639083" cy="2932286"/>
            </a:xfrm>
          </p:grpSpPr>
          <p:sp>
            <p:nvSpPr>
              <p:cNvPr id="17552" name="Freeform 7"/>
              <p:cNvSpPr>
                <a:spLocks noChangeArrowheads="1"/>
              </p:cNvSpPr>
              <p:nvPr/>
            </p:nvSpPr>
            <p:spPr bwMode="auto">
              <a:xfrm>
                <a:off x="683568" y="605980"/>
                <a:ext cx="2639083" cy="253048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7553" name="Freeform 8"/>
              <p:cNvSpPr>
                <a:spLocks noChangeArrowheads="1"/>
              </p:cNvSpPr>
              <p:nvPr/>
            </p:nvSpPr>
            <p:spPr bwMode="auto">
              <a:xfrm>
                <a:off x="1039168" y="2020616"/>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7551" name="TextBox 19"/>
            <p:cNvSpPr txBox="1">
              <a:spLocks noChangeArrowheads="1"/>
            </p:cNvSpPr>
            <p:nvPr/>
          </p:nvSpPr>
          <p:spPr bwMode="auto">
            <a:xfrm>
              <a:off x="728854" y="65574"/>
              <a:ext cx="3830305" cy="58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latin typeface="微软雅黑" panose="020B0503020204020204" pitchFamily="34" charset="-122"/>
                  <a:ea typeface="微软雅黑" panose="020B0503020204020204" pitchFamily="34" charset="-122"/>
                </a:rPr>
                <a:t>职位详情</a:t>
              </a:r>
              <a:r>
                <a:rPr lang="en-US" altLang="zh-CN" sz="4000" b="1" dirty="0">
                  <a:latin typeface="微软雅黑" panose="020B0503020204020204" pitchFamily="34" charset="-122"/>
                  <a:ea typeface="微软雅黑" panose="020B0503020204020204" pitchFamily="34" charset="-122"/>
                </a:rPr>
                <a:t>-</a:t>
              </a:r>
              <a:r>
                <a:rPr lang="zh-CN" altLang="en-US" sz="4000" b="1" dirty="0">
                  <a:latin typeface="微软雅黑" panose="020B0503020204020204" pitchFamily="34" charset="-122"/>
                  <a:ea typeface="微软雅黑" panose="020B0503020204020204" pitchFamily="34" charset="-122"/>
                </a:rPr>
                <a:t>职位评论</a:t>
              </a:r>
            </a:p>
          </p:txBody>
        </p:sp>
      </p:grpSp>
      <p:pic>
        <p:nvPicPr>
          <p:cNvPr id="36" name="图片 36" descr="C:\Users\LCB\Desktop\{B68E7DE5-3B6B-9941-6D4A-E4EB55FAFAC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067435" y="1099185"/>
            <a:ext cx="10768330" cy="4827270"/>
          </a:xfrm>
          <a:prstGeom prst="rect">
            <a:avLst/>
          </a:prstGeom>
          <a:noFill/>
          <a:ln>
            <a:noFill/>
          </a:ln>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p:txBody>
          <a:bodyPr/>
          <a:lstStyle/>
          <a:p>
            <a:r>
              <a:rPr lang="zh-CN" altLang="en-US" dirty="0"/>
              <a:t>招聘数据分析</a:t>
            </a:r>
          </a:p>
        </p:txBody>
      </p:sp>
      <p:pic>
        <p:nvPicPr>
          <p:cNvPr id="5" name="图片 4" descr="{8E14D1A1-CA77-825C-04DA-B69CCAFDF84C}"/>
          <p:cNvPicPr>
            <a:picLocks noChangeAspect="1"/>
          </p:cNvPicPr>
          <p:nvPr/>
        </p:nvPicPr>
        <p:blipFill>
          <a:blip r:embed="rId2"/>
          <a:stretch>
            <a:fillRect/>
          </a:stretch>
        </p:blipFill>
        <p:spPr>
          <a:xfrm>
            <a:off x="3175" y="1106805"/>
            <a:ext cx="12125325" cy="56254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p:txBody>
          <a:bodyPr/>
          <a:lstStyle/>
          <a:p>
            <a:r>
              <a:rPr lang="zh-CN" altLang="en-US" dirty="0"/>
              <a:t>后台数据库管理</a:t>
            </a:r>
          </a:p>
        </p:txBody>
      </p:sp>
      <p:sp>
        <p:nvSpPr>
          <p:cNvPr id="5" name="文本框 4"/>
          <p:cNvSpPr txBox="1"/>
          <p:nvPr/>
        </p:nvSpPr>
        <p:spPr>
          <a:xfrm>
            <a:off x="1847528" y="1844824"/>
            <a:ext cx="504056" cy="369332"/>
          </a:xfrm>
          <a:prstGeom prst="rect">
            <a:avLst/>
          </a:prstGeom>
          <a:noFill/>
        </p:spPr>
        <p:txBody>
          <a:bodyPr wrap="square" rtlCol="0">
            <a:spAutoFit/>
          </a:bodyPr>
          <a:lstStyle/>
          <a:p>
            <a:r>
              <a:rPr lang="en-US" altLang="zh-CN" dirty="0">
                <a:solidFill>
                  <a:schemeClr val="bg1"/>
                </a:solidFill>
              </a:rPr>
              <a:t>A</a:t>
            </a:r>
            <a:endParaRPr lang="zh-CN" altLang="en-US" dirty="0">
              <a:solidFill>
                <a:schemeClr val="bg1"/>
              </a:solidFill>
            </a:endParaRPr>
          </a:p>
        </p:txBody>
      </p:sp>
      <p:sp>
        <p:nvSpPr>
          <p:cNvPr id="6" name="文本框 5"/>
          <p:cNvSpPr txBox="1"/>
          <p:nvPr/>
        </p:nvSpPr>
        <p:spPr>
          <a:xfrm>
            <a:off x="3228132" y="1844824"/>
            <a:ext cx="504056" cy="369332"/>
          </a:xfrm>
          <a:prstGeom prst="rect">
            <a:avLst/>
          </a:prstGeom>
          <a:noFill/>
        </p:spPr>
        <p:txBody>
          <a:bodyPr wrap="square" rtlCol="0">
            <a:spAutoFit/>
          </a:bodyPr>
          <a:lstStyle/>
          <a:p>
            <a:r>
              <a:rPr lang="en-US" altLang="zh-CN" dirty="0">
                <a:solidFill>
                  <a:schemeClr val="bg1"/>
                </a:solidFill>
              </a:rPr>
              <a:t>B</a:t>
            </a:r>
            <a:endParaRPr lang="zh-CN" altLang="en-US" dirty="0">
              <a:solidFill>
                <a:schemeClr val="bg1"/>
              </a:solidFill>
            </a:endParaRPr>
          </a:p>
        </p:txBody>
      </p:sp>
      <p:sp>
        <p:nvSpPr>
          <p:cNvPr id="7" name="文本框 6"/>
          <p:cNvSpPr txBox="1"/>
          <p:nvPr/>
        </p:nvSpPr>
        <p:spPr>
          <a:xfrm>
            <a:off x="4655840" y="1844824"/>
            <a:ext cx="504056" cy="369332"/>
          </a:xfrm>
          <a:prstGeom prst="rect">
            <a:avLst/>
          </a:prstGeom>
          <a:noFill/>
        </p:spPr>
        <p:txBody>
          <a:bodyPr wrap="square" rtlCol="0">
            <a:spAutoFit/>
          </a:bodyPr>
          <a:lstStyle/>
          <a:p>
            <a:r>
              <a:rPr lang="en-US" altLang="zh-CN" dirty="0">
                <a:solidFill>
                  <a:schemeClr val="bg1"/>
                </a:solidFill>
              </a:rPr>
              <a:t>C</a:t>
            </a:r>
            <a:endParaRPr lang="zh-CN" altLang="en-US" dirty="0">
              <a:solidFill>
                <a:schemeClr val="bg1"/>
              </a:solidFill>
            </a:endParaRPr>
          </a:p>
        </p:txBody>
      </p:sp>
      <p:sp>
        <p:nvSpPr>
          <p:cNvPr id="8" name="文本框 7"/>
          <p:cNvSpPr txBox="1"/>
          <p:nvPr/>
        </p:nvSpPr>
        <p:spPr>
          <a:xfrm>
            <a:off x="5990028" y="1844824"/>
            <a:ext cx="504056" cy="369332"/>
          </a:xfrm>
          <a:prstGeom prst="rect">
            <a:avLst/>
          </a:prstGeom>
          <a:noFill/>
        </p:spPr>
        <p:txBody>
          <a:bodyPr wrap="square" rtlCol="0">
            <a:spAutoFit/>
          </a:bodyPr>
          <a:lstStyle/>
          <a:p>
            <a:r>
              <a:rPr lang="en-US" altLang="zh-CN" dirty="0">
                <a:solidFill>
                  <a:schemeClr val="bg1"/>
                </a:solidFill>
              </a:rPr>
              <a:t>D</a:t>
            </a:r>
            <a:endParaRPr lang="zh-CN" altLang="en-US" dirty="0">
              <a:solidFill>
                <a:schemeClr val="bg1"/>
              </a:solidFill>
            </a:endParaRPr>
          </a:p>
        </p:txBody>
      </p:sp>
      <p:sp>
        <p:nvSpPr>
          <p:cNvPr id="9" name="文本框 8"/>
          <p:cNvSpPr txBox="1"/>
          <p:nvPr/>
        </p:nvSpPr>
        <p:spPr>
          <a:xfrm>
            <a:off x="7381540" y="1844824"/>
            <a:ext cx="504056" cy="369332"/>
          </a:xfrm>
          <a:prstGeom prst="rect">
            <a:avLst/>
          </a:prstGeom>
          <a:noFill/>
        </p:spPr>
        <p:txBody>
          <a:bodyPr wrap="square" rtlCol="0">
            <a:spAutoFit/>
          </a:bodyPr>
          <a:lstStyle/>
          <a:p>
            <a:r>
              <a:rPr lang="en-US" altLang="zh-CN" dirty="0">
                <a:solidFill>
                  <a:schemeClr val="bg1"/>
                </a:solidFill>
              </a:rPr>
              <a:t>E</a:t>
            </a:r>
            <a:endParaRPr lang="zh-CN" altLang="en-US" dirty="0">
              <a:solidFill>
                <a:schemeClr val="bg1"/>
              </a:solidFill>
            </a:endParaRPr>
          </a:p>
        </p:txBody>
      </p:sp>
      <p:sp>
        <p:nvSpPr>
          <p:cNvPr id="10" name="文本框 9"/>
          <p:cNvSpPr txBox="1"/>
          <p:nvPr/>
        </p:nvSpPr>
        <p:spPr>
          <a:xfrm>
            <a:off x="8706602" y="1844824"/>
            <a:ext cx="504056" cy="369332"/>
          </a:xfrm>
          <a:prstGeom prst="rect">
            <a:avLst/>
          </a:prstGeom>
          <a:noFill/>
        </p:spPr>
        <p:txBody>
          <a:bodyPr wrap="square" rtlCol="0">
            <a:spAutoFit/>
          </a:bodyPr>
          <a:lstStyle/>
          <a:p>
            <a:r>
              <a:rPr lang="en-US" altLang="zh-CN" dirty="0">
                <a:solidFill>
                  <a:schemeClr val="bg1"/>
                </a:solidFill>
              </a:rPr>
              <a:t>F</a:t>
            </a:r>
            <a:endParaRPr lang="zh-CN" altLang="en-US" dirty="0">
              <a:solidFill>
                <a:schemeClr val="bg1"/>
              </a:solidFill>
            </a:endParaRPr>
          </a:p>
        </p:txBody>
      </p:sp>
      <p:sp>
        <p:nvSpPr>
          <p:cNvPr id="11" name="文本框 10"/>
          <p:cNvSpPr txBox="1"/>
          <p:nvPr/>
        </p:nvSpPr>
        <p:spPr>
          <a:xfrm>
            <a:off x="10113934" y="1844824"/>
            <a:ext cx="504056" cy="369332"/>
          </a:xfrm>
          <a:prstGeom prst="rect">
            <a:avLst/>
          </a:prstGeom>
          <a:noFill/>
        </p:spPr>
        <p:txBody>
          <a:bodyPr wrap="square" rtlCol="0">
            <a:spAutoFit/>
          </a:bodyPr>
          <a:lstStyle/>
          <a:p>
            <a:r>
              <a:rPr lang="en-US" altLang="zh-CN" dirty="0">
                <a:solidFill>
                  <a:schemeClr val="bg1"/>
                </a:solidFill>
              </a:rPr>
              <a:t>G</a:t>
            </a:r>
            <a:endParaRPr lang="zh-CN" altLang="en-US" dirty="0">
              <a:solidFill>
                <a:schemeClr val="bg1"/>
              </a:solidFill>
            </a:endParaRPr>
          </a:p>
        </p:txBody>
      </p:sp>
      <p:pic>
        <p:nvPicPr>
          <p:cNvPr id="12" name="图片 11" descr="后台管理的副本"/>
          <p:cNvPicPr>
            <a:picLocks noChangeAspect="1"/>
          </p:cNvPicPr>
          <p:nvPr/>
        </p:nvPicPr>
        <p:blipFill>
          <a:blip r:embed="rId2"/>
          <a:stretch>
            <a:fillRect/>
          </a:stretch>
        </p:blipFill>
        <p:spPr>
          <a:xfrm>
            <a:off x="459740" y="1664970"/>
            <a:ext cx="11082020" cy="45827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SIX  </a:t>
            </a:r>
            <a:endParaRPr lang="zh-CN" altLang="en-US" dirty="0"/>
          </a:p>
        </p:txBody>
      </p:sp>
      <p:sp>
        <p:nvSpPr>
          <p:cNvPr id="4" name="文本占位符 3"/>
          <p:cNvSpPr>
            <a:spLocks noGrp="1"/>
          </p:cNvSpPr>
          <p:nvPr>
            <p:ph type="body" sz="quarter" idx="12"/>
          </p:nvPr>
        </p:nvSpPr>
        <p:spPr/>
        <p:txBody>
          <a:bodyPr/>
          <a:lstStyle/>
          <a:p>
            <a:r>
              <a:rPr lang="zh-CN" altLang="en-US" dirty="0"/>
              <a:t>系统测试</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2"/>
          </p:nvPr>
        </p:nvSpPr>
        <p:spPr/>
        <p:txBody>
          <a:bodyPr/>
          <a:lstStyle/>
          <a:p>
            <a:r>
              <a:rPr lang="zh-CN" altLang="en-US" dirty="0"/>
              <a:t>系统测试</a:t>
            </a:r>
          </a:p>
        </p:txBody>
      </p:sp>
      <p:grpSp>
        <p:nvGrpSpPr>
          <p:cNvPr id="4" name="组合 3"/>
          <p:cNvGrpSpPr/>
          <p:nvPr/>
        </p:nvGrpSpPr>
        <p:grpSpPr>
          <a:xfrm>
            <a:off x="1593851" y="3169151"/>
            <a:ext cx="9004300" cy="1419226"/>
            <a:chOff x="1593851" y="2873870"/>
            <a:chExt cx="9004300" cy="1419226"/>
          </a:xfrm>
        </p:grpSpPr>
        <p:cxnSp>
          <p:nvCxnSpPr>
            <p:cNvPr id="45" name="MH_Other_1"/>
            <p:cNvCxnSpPr/>
            <p:nvPr>
              <p:custDataLst>
                <p:tags r:id="rId1"/>
              </p:custDataLst>
            </p:nvPr>
          </p:nvCxnSpPr>
          <p:spPr>
            <a:xfrm>
              <a:off x="1593851" y="3583482"/>
              <a:ext cx="574675" cy="0"/>
            </a:xfrm>
            <a:prstGeom prst="line">
              <a:avLst/>
            </a:prstGeom>
            <a:ln w="25400">
              <a:solidFill>
                <a:srgbClr val="D5D5D5"/>
              </a:solidFill>
              <a:headEnd type="oval"/>
            </a:ln>
          </p:spPr>
          <p:style>
            <a:lnRef idx="1">
              <a:schemeClr val="accent1"/>
            </a:lnRef>
            <a:fillRef idx="0">
              <a:schemeClr val="accent1"/>
            </a:fillRef>
            <a:effectRef idx="0">
              <a:schemeClr val="accent1"/>
            </a:effectRef>
            <a:fontRef idx="minor">
              <a:schemeClr val="tx1"/>
            </a:fontRef>
          </p:style>
        </p:cxnSp>
        <p:sp>
          <p:nvSpPr>
            <p:cNvPr id="49" name="MH_SubTitle_1"/>
            <p:cNvSpPr>
              <a:spLocks noChangeArrowheads="1"/>
            </p:cNvSpPr>
            <p:nvPr>
              <p:custDataLst>
                <p:tags r:id="rId2"/>
              </p:custDataLst>
            </p:nvPr>
          </p:nvSpPr>
          <p:spPr bwMode="auto">
            <a:xfrm>
              <a:off x="2354263" y="3059607"/>
              <a:ext cx="1047750" cy="1047750"/>
            </a:xfrm>
            <a:prstGeom prst="ellipse">
              <a:avLst/>
            </a:prstGeom>
            <a:solidFill>
              <a:schemeClr val="accent1"/>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50" name="MH_Other_2"/>
            <p:cNvSpPr/>
            <p:nvPr>
              <p:custDataLst>
                <p:tags r:id="rId3"/>
              </p:custDataLst>
            </p:nvPr>
          </p:nvSpPr>
          <p:spPr bwMode="auto">
            <a:xfrm flipH="1">
              <a:off x="2878139"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4" name="MH_Other_3"/>
            <p:cNvSpPr/>
            <p:nvPr>
              <p:custDataLst>
                <p:tags r:id="rId4"/>
              </p:custDataLst>
            </p:nvPr>
          </p:nvSpPr>
          <p:spPr bwMode="auto">
            <a:xfrm flipV="1">
              <a:off x="2157414"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5" name="MH_SubTitle_2"/>
            <p:cNvSpPr>
              <a:spLocks noChangeArrowheads="1"/>
            </p:cNvSpPr>
            <p:nvPr>
              <p:custDataLst>
                <p:tags r:id="rId5"/>
              </p:custDataLst>
            </p:nvPr>
          </p:nvSpPr>
          <p:spPr bwMode="auto">
            <a:xfrm>
              <a:off x="4498976" y="3059607"/>
              <a:ext cx="1046163" cy="1047750"/>
            </a:xfrm>
            <a:prstGeom prst="ellipse">
              <a:avLst/>
            </a:prstGeom>
            <a:solidFill>
              <a:schemeClr val="accent2"/>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64" name="MH_Other_4"/>
            <p:cNvSpPr/>
            <p:nvPr>
              <p:custDataLst>
                <p:tags r:id="rId6"/>
              </p:custDataLst>
            </p:nvPr>
          </p:nvSpPr>
          <p:spPr bwMode="auto">
            <a:xfrm flipH="1">
              <a:off x="5022851"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65" name="MH_Other_5"/>
            <p:cNvSpPr/>
            <p:nvPr>
              <p:custDataLst>
                <p:tags r:id="rId7"/>
              </p:custDataLst>
            </p:nvPr>
          </p:nvSpPr>
          <p:spPr bwMode="auto">
            <a:xfrm flipV="1">
              <a:off x="4302126"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66" name="MH_SubTitle_3"/>
            <p:cNvSpPr>
              <a:spLocks noChangeArrowheads="1"/>
            </p:cNvSpPr>
            <p:nvPr>
              <p:custDataLst>
                <p:tags r:id="rId8"/>
              </p:custDataLst>
            </p:nvPr>
          </p:nvSpPr>
          <p:spPr bwMode="auto">
            <a:xfrm>
              <a:off x="6642101" y="3059607"/>
              <a:ext cx="1046163" cy="1047750"/>
            </a:xfrm>
            <a:prstGeom prst="ellipse">
              <a:avLst/>
            </a:prstGeom>
            <a:solidFill>
              <a:srgbClr val="20517C"/>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67" name="MH_Other_6"/>
            <p:cNvSpPr/>
            <p:nvPr>
              <p:custDataLst>
                <p:tags r:id="rId9"/>
              </p:custDataLst>
            </p:nvPr>
          </p:nvSpPr>
          <p:spPr bwMode="auto">
            <a:xfrm flipH="1">
              <a:off x="7164389"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78" name="MH_Other_7"/>
            <p:cNvSpPr/>
            <p:nvPr>
              <p:custDataLst>
                <p:tags r:id="rId10"/>
              </p:custDataLst>
            </p:nvPr>
          </p:nvSpPr>
          <p:spPr bwMode="auto">
            <a:xfrm flipV="1">
              <a:off x="6443664"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79" name="MH_Other_8"/>
            <p:cNvCxnSpPr/>
            <p:nvPr>
              <p:custDataLst>
                <p:tags r:id="rId11"/>
              </p:custDataLst>
            </p:nvPr>
          </p:nvCxnSpPr>
          <p:spPr>
            <a:xfrm>
              <a:off x="7874001" y="3583482"/>
              <a:ext cx="727075"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sp>
          <p:nvSpPr>
            <p:cNvPr id="80" name="MH_SubTitle_4"/>
            <p:cNvSpPr>
              <a:spLocks noChangeArrowheads="1"/>
            </p:cNvSpPr>
            <p:nvPr>
              <p:custDataLst>
                <p:tags r:id="rId12"/>
              </p:custDataLst>
            </p:nvPr>
          </p:nvSpPr>
          <p:spPr bwMode="auto">
            <a:xfrm>
              <a:off x="8791576" y="3059607"/>
              <a:ext cx="1046163" cy="1047750"/>
            </a:xfrm>
            <a:prstGeom prst="ellipse">
              <a:avLst/>
            </a:prstGeom>
            <a:solidFill>
              <a:srgbClr val="FFFFFF"/>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81" name="MH_Other_9"/>
            <p:cNvSpPr/>
            <p:nvPr>
              <p:custDataLst>
                <p:tags r:id="rId13"/>
              </p:custDataLst>
            </p:nvPr>
          </p:nvSpPr>
          <p:spPr bwMode="auto">
            <a:xfrm flipH="1">
              <a:off x="9313864"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82" name="MH_Other_10"/>
            <p:cNvSpPr/>
            <p:nvPr>
              <p:custDataLst>
                <p:tags r:id="rId14"/>
              </p:custDataLst>
            </p:nvPr>
          </p:nvSpPr>
          <p:spPr bwMode="auto">
            <a:xfrm flipV="1">
              <a:off x="8593139"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83" name="MH_Other_11"/>
            <p:cNvCxnSpPr/>
            <p:nvPr>
              <p:custDataLst>
                <p:tags r:id="rId15"/>
              </p:custDataLst>
            </p:nvPr>
          </p:nvCxnSpPr>
          <p:spPr>
            <a:xfrm>
              <a:off x="10023476" y="3583482"/>
              <a:ext cx="574675" cy="0"/>
            </a:xfrm>
            <a:prstGeom prst="line">
              <a:avLst/>
            </a:prstGeom>
            <a:ln w="25400">
              <a:solidFill>
                <a:srgbClr val="D5D5D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4" name="MH_Other_12"/>
            <p:cNvCxnSpPr/>
            <p:nvPr>
              <p:custDataLst>
                <p:tags r:id="rId16"/>
              </p:custDataLst>
            </p:nvPr>
          </p:nvCxnSpPr>
          <p:spPr>
            <a:xfrm>
              <a:off x="3586163" y="3583482"/>
              <a:ext cx="728662"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cxnSp>
          <p:nvCxnSpPr>
            <p:cNvPr id="85" name="MH_Other_13"/>
            <p:cNvCxnSpPr/>
            <p:nvPr>
              <p:custDataLst>
                <p:tags r:id="rId17"/>
              </p:custDataLst>
            </p:nvPr>
          </p:nvCxnSpPr>
          <p:spPr>
            <a:xfrm>
              <a:off x="5730876" y="3583482"/>
              <a:ext cx="727075"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grpSp>
      <p:sp>
        <p:nvSpPr>
          <p:cNvPr id="88" name="矩形 87"/>
          <p:cNvSpPr/>
          <p:nvPr/>
        </p:nvSpPr>
        <p:spPr>
          <a:xfrm>
            <a:off x="1500616" y="1105340"/>
            <a:ext cx="2755789" cy="1889760"/>
          </a:xfrm>
          <a:prstGeom prst="rect">
            <a:avLst/>
          </a:prstGeom>
        </p:spPr>
        <p:txBody>
          <a:bodyPr wrap="square">
            <a:spAutoFit/>
          </a:bodyPr>
          <a:lstStyle/>
          <a:p>
            <a:pPr algn="just">
              <a:lnSpc>
                <a:spcPct val="130000"/>
              </a:lnSpc>
            </a:pPr>
            <a:r>
              <a:rPr lang="zh-CN" altLang="en-US" dirty="0">
                <a:sym typeface="+mn-ea"/>
              </a:rPr>
              <a:t>当用户正确输入待注册信息点击注册后，可以成功完成注册；如果输入已注册的邮箱，系统提示该邮箱已被注册。</a:t>
            </a:r>
            <a:endParaRPr lang="zh-CN" altLang="en-US" b="1" dirty="0">
              <a:solidFill>
                <a:schemeClr val="tx2">
                  <a:lumMod val="50000"/>
                </a:schemeClr>
              </a:solidFill>
              <a:latin typeface="微软雅黑" panose="020B0503020204020204" pitchFamily="34" charset="-122"/>
              <a:ea typeface="微软雅黑" panose="020B0503020204020204" pitchFamily="34" charset="-122"/>
              <a:sym typeface="+mn-ea"/>
            </a:endParaRPr>
          </a:p>
        </p:txBody>
      </p:sp>
      <p:sp>
        <p:nvSpPr>
          <p:cNvPr id="91" name="矩形 90"/>
          <p:cNvSpPr/>
          <p:nvPr/>
        </p:nvSpPr>
        <p:spPr>
          <a:xfrm>
            <a:off x="5844914" y="1105340"/>
            <a:ext cx="2755789" cy="2249170"/>
          </a:xfrm>
          <a:prstGeom prst="rect">
            <a:avLst/>
          </a:prstGeom>
        </p:spPr>
        <p:txBody>
          <a:bodyPr wrap="square">
            <a:spAutoFit/>
          </a:bodyPr>
          <a:lstStyle/>
          <a:p>
            <a:pPr algn="just">
              <a:lnSpc>
                <a:spcPct val="130000"/>
              </a:lnSpc>
            </a:pPr>
            <a:r>
              <a:rPr lang="zh-CN" altLang="en-US" dirty="0"/>
              <a:t>用户登录成功后，系统会根据之前的投递记录随机推送一些与之相关类型的职位。如果用户之前没有过投递记录则从任意职位类型中选取职位进行推荐。</a:t>
            </a:r>
          </a:p>
        </p:txBody>
      </p:sp>
      <p:sp>
        <p:nvSpPr>
          <p:cNvPr id="92" name="矩形 91"/>
          <p:cNvSpPr/>
          <p:nvPr/>
        </p:nvSpPr>
        <p:spPr>
          <a:xfrm>
            <a:off x="3644553" y="4588691"/>
            <a:ext cx="2755789" cy="2249170"/>
          </a:xfrm>
          <a:prstGeom prst="rect">
            <a:avLst/>
          </a:prstGeom>
        </p:spPr>
        <p:txBody>
          <a:bodyPr wrap="square">
            <a:spAutoFit/>
          </a:bodyPr>
          <a:lstStyle/>
          <a:p>
            <a:pPr algn="just">
              <a:lnSpc>
                <a:spcPct val="130000"/>
              </a:lnSpc>
            </a:pPr>
            <a:r>
              <a:rPr lang="zh-CN" altLang="en-US" dirty="0">
                <a:sym typeface="+mn-ea"/>
              </a:rPr>
              <a:t>当用户输入正确的账号和密码点击登录按钮后，可以成功登录到本系统；当用户输入错误的账号和密码时点击登录按钮后，系统提示用户名或密码错误。</a:t>
            </a:r>
            <a:endParaRPr lang="zh-CN" altLang="en-US" b="1" dirty="0">
              <a:solidFill>
                <a:schemeClr val="tx2">
                  <a:lumMod val="50000"/>
                </a:schemeClr>
              </a:solidFill>
              <a:latin typeface="微软雅黑" panose="020B0503020204020204" pitchFamily="34" charset="-122"/>
              <a:ea typeface="微软雅黑" panose="020B0503020204020204" pitchFamily="34" charset="-122"/>
              <a:sym typeface="+mn-ea"/>
            </a:endParaRPr>
          </a:p>
        </p:txBody>
      </p:sp>
      <p:sp>
        <p:nvSpPr>
          <p:cNvPr id="93" name="矩形 92"/>
          <p:cNvSpPr/>
          <p:nvPr/>
        </p:nvSpPr>
        <p:spPr>
          <a:xfrm>
            <a:off x="7873916" y="4693466"/>
            <a:ext cx="2755789" cy="2249170"/>
          </a:xfrm>
          <a:prstGeom prst="rect">
            <a:avLst/>
          </a:prstGeom>
        </p:spPr>
        <p:txBody>
          <a:bodyPr wrap="square">
            <a:spAutoFit/>
          </a:bodyPr>
          <a:lstStyle/>
          <a:p>
            <a:pPr algn="just">
              <a:lnSpc>
                <a:spcPct val="130000"/>
              </a:lnSpc>
            </a:pPr>
            <a:r>
              <a:rPr lang="zh-CN" altLang="en-US" dirty="0"/>
              <a:t>当用户登录成功来到职位详情页面后，可以点击投递简历按钮，如果尚未进行过投递可以完成投递，否者提示用户已投递过该职位。</a:t>
            </a:r>
          </a:p>
        </p:txBody>
      </p:sp>
      <p:sp>
        <p:nvSpPr>
          <p:cNvPr id="5" name="文本框 4"/>
          <p:cNvSpPr txBox="1"/>
          <p:nvPr/>
        </p:nvSpPr>
        <p:spPr>
          <a:xfrm>
            <a:off x="4634865" y="3618865"/>
            <a:ext cx="774065" cy="368300"/>
          </a:xfrm>
          <a:prstGeom prst="rect">
            <a:avLst/>
          </a:prstGeom>
          <a:noFill/>
        </p:spPr>
        <p:txBody>
          <a:bodyPr wrap="square" rtlCol="0">
            <a:spAutoFit/>
          </a:bodyPr>
          <a:lstStyle/>
          <a:p>
            <a:r>
              <a:rPr lang="zh-CN" altLang="en-US" b="1" dirty="0"/>
              <a:t>登录</a:t>
            </a:r>
          </a:p>
        </p:txBody>
      </p:sp>
      <p:sp>
        <p:nvSpPr>
          <p:cNvPr id="94" name="文本框 93"/>
          <p:cNvSpPr txBox="1"/>
          <p:nvPr/>
        </p:nvSpPr>
        <p:spPr>
          <a:xfrm>
            <a:off x="8791575" y="3618865"/>
            <a:ext cx="1454150" cy="368300"/>
          </a:xfrm>
          <a:prstGeom prst="rect">
            <a:avLst/>
          </a:prstGeom>
          <a:noFill/>
        </p:spPr>
        <p:txBody>
          <a:bodyPr wrap="square" rtlCol="0">
            <a:spAutoFit/>
          </a:bodyPr>
          <a:lstStyle/>
          <a:p>
            <a:r>
              <a:rPr lang="zh-CN" altLang="en-US" dirty="0"/>
              <a:t>职位投递</a:t>
            </a:r>
          </a:p>
        </p:txBody>
      </p:sp>
      <p:sp>
        <p:nvSpPr>
          <p:cNvPr id="95" name="文本框 94"/>
          <p:cNvSpPr txBox="1"/>
          <p:nvPr/>
        </p:nvSpPr>
        <p:spPr>
          <a:xfrm>
            <a:off x="2561004" y="3712248"/>
            <a:ext cx="635086" cy="337185"/>
          </a:xfrm>
          <a:prstGeom prst="rect">
            <a:avLst/>
          </a:prstGeom>
          <a:noFill/>
        </p:spPr>
        <p:txBody>
          <a:bodyPr wrap="square" rtlCol="0">
            <a:spAutoFit/>
          </a:bodyPr>
          <a:lstStyle/>
          <a:p>
            <a:r>
              <a:rPr lang="zh-CN" altLang="en-US" sz="1600" b="1" dirty="0">
                <a:solidFill>
                  <a:schemeClr val="bg1"/>
                </a:solidFill>
              </a:rPr>
              <a:t>注册</a:t>
            </a:r>
          </a:p>
        </p:txBody>
      </p:sp>
      <p:sp>
        <p:nvSpPr>
          <p:cNvPr id="96" name="文本框 95"/>
          <p:cNvSpPr txBox="1"/>
          <p:nvPr/>
        </p:nvSpPr>
        <p:spPr>
          <a:xfrm>
            <a:off x="6642100" y="3618865"/>
            <a:ext cx="1243330" cy="368300"/>
          </a:xfrm>
          <a:prstGeom prst="rect">
            <a:avLst/>
          </a:prstGeom>
          <a:noFill/>
        </p:spPr>
        <p:txBody>
          <a:bodyPr wrap="square" rtlCol="0">
            <a:spAutoFit/>
          </a:bodyPr>
          <a:lstStyle/>
          <a:p>
            <a:r>
              <a:rPr lang="zh-CN" altLang="en-US" dirty="0">
                <a:solidFill>
                  <a:schemeClr val="bg1"/>
                </a:solidFill>
              </a:rPr>
              <a:t>职位推荐</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07</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SEVEN  </a:t>
            </a:r>
            <a:endParaRPr lang="zh-CN" altLang="en-US" dirty="0"/>
          </a:p>
        </p:txBody>
      </p:sp>
      <p:sp>
        <p:nvSpPr>
          <p:cNvPr id="4" name="文本占位符 3"/>
          <p:cNvSpPr>
            <a:spLocks noGrp="1"/>
          </p:cNvSpPr>
          <p:nvPr>
            <p:ph type="body" sz="quarter" idx="12"/>
          </p:nvPr>
        </p:nvSpPr>
        <p:spPr/>
        <p:txBody>
          <a:bodyPr/>
          <a:lstStyle/>
          <a:p>
            <a:r>
              <a:rPr lang="zh-CN" altLang="en-US" dirty="0"/>
              <a:t>结论</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矩形 2"/>
          <p:cNvSpPr/>
          <p:nvPr/>
        </p:nvSpPr>
        <p:spPr>
          <a:xfrm>
            <a:off x="609600" y="1666876"/>
            <a:ext cx="1771650" cy="1383030"/>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p>
        </p:txBody>
      </p:sp>
      <p:sp>
        <p:nvSpPr>
          <p:cNvPr id="32" name="矩形 31"/>
          <p:cNvSpPr/>
          <p:nvPr/>
        </p:nvSpPr>
        <p:spPr>
          <a:xfrm>
            <a:off x="5231130" y="1666876"/>
            <a:ext cx="6351270" cy="1383030"/>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p>
        </p:txBody>
      </p:sp>
      <p:sp>
        <p:nvSpPr>
          <p:cNvPr id="60" name="TextBox 59"/>
          <p:cNvSpPr txBox="1">
            <a:spLocks noChangeArrowheads="1"/>
          </p:cNvSpPr>
          <p:nvPr/>
        </p:nvSpPr>
        <p:spPr bwMode="auto">
          <a:xfrm>
            <a:off x="3224219" y="2007870"/>
            <a:ext cx="1158240" cy="681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840" b="1" dirty="0">
                <a:latin typeface="微软雅黑" panose="020B0503020204020204" pitchFamily="34" charset="-122"/>
                <a:ea typeface="微软雅黑" panose="020B0503020204020204" pitchFamily="34" charset="-122"/>
              </a:rPr>
              <a:t>结论</a:t>
            </a:r>
          </a:p>
        </p:txBody>
      </p:sp>
      <p:grpSp>
        <p:nvGrpSpPr>
          <p:cNvPr id="61" name="组合 60"/>
          <p:cNvGrpSpPr/>
          <p:nvPr/>
        </p:nvGrpSpPr>
        <p:grpSpPr bwMode="auto">
          <a:xfrm>
            <a:off x="1642878" y="4600978"/>
            <a:ext cx="9205517" cy="829946"/>
            <a:chOff x="387020" y="2814896"/>
            <a:chExt cx="27606951" cy="691725"/>
          </a:xfrm>
        </p:grpSpPr>
        <p:sp>
          <p:nvSpPr>
            <p:cNvPr id="29709" name="Freeform 976"/>
            <p:cNvSpPr>
              <a:spLocks noEditPoints="1" noChangeArrowheads="1"/>
            </p:cNvSpPr>
            <p:nvPr/>
          </p:nvSpPr>
          <p:spPr bwMode="auto">
            <a:xfrm>
              <a:off x="387020" y="3058846"/>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9710" name="TextBox 62"/>
            <p:cNvSpPr txBox="1">
              <a:spLocks noChangeArrowheads="1"/>
            </p:cNvSpPr>
            <p:nvPr/>
          </p:nvSpPr>
          <p:spPr bwMode="auto">
            <a:xfrm>
              <a:off x="1283296" y="2814896"/>
              <a:ext cx="26710675" cy="69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本系统整体采用分模块开发，每个模块同时又基于</a:t>
              </a:r>
              <a:r>
                <a:rPr lang="en-US" altLang="zh-CN" sz="2400" b="1" dirty="0">
                  <a:latin typeface="微软雅黑" panose="020B0503020204020204" pitchFamily="34" charset="-122"/>
                  <a:ea typeface="微软雅黑" panose="020B0503020204020204" pitchFamily="34" charset="-122"/>
                </a:rPr>
                <a:t>MVC</a:t>
              </a:r>
              <a:r>
                <a:rPr lang="zh-CN" altLang="en-US" sz="2400" b="1" dirty="0">
                  <a:latin typeface="微软雅黑" panose="020B0503020204020204" pitchFamily="34" charset="-122"/>
                  <a:ea typeface="微软雅黑" panose="020B0503020204020204" pitchFamily="34" charset="-122"/>
                </a:rPr>
                <a:t>架构，因此项目具有很强的稳定性和代码重用性。</a:t>
              </a:r>
            </a:p>
          </p:txBody>
        </p:sp>
      </p:grpSp>
      <p:grpSp>
        <p:nvGrpSpPr>
          <p:cNvPr id="73" name="组合 72"/>
          <p:cNvGrpSpPr/>
          <p:nvPr/>
        </p:nvGrpSpPr>
        <p:grpSpPr>
          <a:xfrm>
            <a:off x="946438" y="1831987"/>
            <a:ext cx="1097112" cy="1052222"/>
            <a:chOff x="683568" y="1489348"/>
            <a:chExt cx="2638425" cy="2530475"/>
          </a:xfrm>
          <a:solidFill>
            <a:schemeClr val="bg1"/>
          </a:solidFill>
        </p:grpSpPr>
        <p:sp>
          <p:nvSpPr>
            <p:cNvPr id="74" name="Freeform 7"/>
            <p:cNvSpPr/>
            <p:nvPr/>
          </p:nvSpPr>
          <p:spPr bwMode="auto">
            <a:xfrm>
              <a:off x="683568" y="1489348"/>
              <a:ext cx="2638425" cy="1771650"/>
            </a:xfrm>
            <a:custGeom>
              <a:avLst/>
              <a:gdLst>
                <a:gd name="T0" fmla="*/ 0 w 16620"/>
                <a:gd name="T1" fmla="*/ 4462 h 11158"/>
                <a:gd name="T2" fmla="*/ 65 w 16620"/>
                <a:gd name="T3" fmla="*/ 4480 h 11158"/>
                <a:gd name="T4" fmla="*/ 128 w 16620"/>
                <a:gd name="T5" fmla="*/ 4494 h 11158"/>
                <a:gd name="T6" fmla="*/ 188 w 16620"/>
                <a:gd name="T7" fmla="*/ 4509 h 11158"/>
                <a:gd name="T8" fmla="*/ 246 w 16620"/>
                <a:gd name="T9" fmla="*/ 4521 h 11158"/>
                <a:gd name="T10" fmla="*/ 353 w 16620"/>
                <a:gd name="T11" fmla="*/ 4545 h 11158"/>
                <a:gd name="T12" fmla="*/ 450 w 16620"/>
                <a:gd name="T13" fmla="*/ 4568 h 11158"/>
                <a:gd name="T14" fmla="*/ 495 w 16620"/>
                <a:gd name="T15" fmla="*/ 4580 h 11158"/>
                <a:gd name="T16" fmla="*/ 538 w 16620"/>
                <a:gd name="T17" fmla="*/ 4591 h 11158"/>
                <a:gd name="T18" fmla="*/ 579 w 16620"/>
                <a:gd name="T19" fmla="*/ 4603 h 11158"/>
                <a:gd name="T20" fmla="*/ 616 w 16620"/>
                <a:gd name="T21" fmla="*/ 4616 h 11158"/>
                <a:gd name="T22" fmla="*/ 652 w 16620"/>
                <a:gd name="T23" fmla="*/ 4631 h 11158"/>
                <a:gd name="T24" fmla="*/ 686 w 16620"/>
                <a:gd name="T25" fmla="*/ 4645 h 11158"/>
                <a:gd name="T26" fmla="*/ 717 w 16620"/>
                <a:gd name="T27" fmla="*/ 4663 h 11158"/>
                <a:gd name="T28" fmla="*/ 747 w 16620"/>
                <a:gd name="T29" fmla="*/ 4682 h 11158"/>
                <a:gd name="T30" fmla="*/ 774 w 16620"/>
                <a:gd name="T31" fmla="*/ 4702 h 11158"/>
                <a:gd name="T32" fmla="*/ 799 w 16620"/>
                <a:gd name="T33" fmla="*/ 4725 h 11158"/>
                <a:gd name="T34" fmla="*/ 822 w 16620"/>
                <a:gd name="T35" fmla="*/ 4750 h 11158"/>
                <a:gd name="T36" fmla="*/ 843 w 16620"/>
                <a:gd name="T37" fmla="*/ 4779 h 11158"/>
                <a:gd name="T38" fmla="*/ 862 w 16620"/>
                <a:gd name="T39" fmla="*/ 4810 h 11158"/>
                <a:gd name="T40" fmla="*/ 880 w 16620"/>
                <a:gd name="T41" fmla="*/ 4845 h 11158"/>
                <a:gd name="T42" fmla="*/ 895 w 16620"/>
                <a:gd name="T43" fmla="*/ 4882 h 11158"/>
                <a:gd name="T44" fmla="*/ 909 w 16620"/>
                <a:gd name="T45" fmla="*/ 4924 h 11158"/>
                <a:gd name="T46" fmla="*/ 921 w 16620"/>
                <a:gd name="T47" fmla="*/ 4969 h 11158"/>
                <a:gd name="T48" fmla="*/ 932 w 16620"/>
                <a:gd name="T49" fmla="*/ 5019 h 11158"/>
                <a:gd name="T50" fmla="*/ 940 w 16620"/>
                <a:gd name="T51" fmla="*/ 5073 h 11158"/>
                <a:gd name="T52" fmla="*/ 947 w 16620"/>
                <a:gd name="T53" fmla="*/ 5133 h 11158"/>
                <a:gd name="T54" fmla="*/ 953 w 16620"/>
                <a:gd name="T55" fmla="*/ 5196 h 11158"/>
                <a:gd name="T56" fmla="*/ 956 w 16620"/>
                <a:gd name="T57" fmla="*/ 5264 h 11158"/>
                <a:gd name="T58" fmla="*/ 958 w 16620"/>
                <a:gd name="T59" fmla="*/ 5339 h 11158"/>
                <a:gd name="T60" fmla="*/ 959 w 16620"/>
                <a:gd name="T61" fmla="*/ 5419 h 11158"/>
                <a:gd name="T62" fmla="*/ 959 w 16620"/>
                <a:gd name="T63" fmla="*/ 11158 h 11158"/>
                <a:gd name="T64" fmla="*/ 1598 w 16620"/>
                <a:gd name="T65" fmla="*/ 11158 h 11158"/>
                <a:gd name="T66" fmla="*/ 1598 w 16620"/>
                <a:gd name="T67" fmla="*/ 5419 h 11158"/>
                <a:gd name="T68" fmla="*/ 8330 w 16620"/>
                <a:gd name="T69" fmla="*/ 9211 h 11158"/>
                <a:gd name="T70" fmla="*/ 16517 w 16620"/>
                <a:gd name="T71" fmla="*/ 4292 h 11158"/>
                <a:gd name="T72" fmla="*/ 16620 w 16620"/>
                <a:gd name="T73" fmla="*/ 3825 h 11158"/>
                <a:gd name="T74" fmla="*/ 8310 w 16620"/>
                <a:gd name="T75" fmla="*/ 0 h 11158"/>
                <a:gd name="T76" fmla="*/ 0 w 16620"/>
                <a:gd name="T77" fmla="*/ 3825 h 11158"/>
                <a:gd name="T78" fmla="*/ 0 w 16620"/>
                <a:gd name="T79" fmla="*/ 4462 h 1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grpFill/>
            <a:ln>
              <a:noFill/>
            </a:ln>
          </p:spPr>
          <p:txBody>
            <a:bodyPr/>
            <a:lstStyle/>
            <a:p>
              <a:pPr fontAlgn="auto">
                <a:defRPr/>
              </a:pPr>
              <a:endParaRPr lang="zh-CN" altLang="en-US" sz="2160" noProof="1"/>
            </a:p>
          </p:txBody>
        </p:sp>
        <p:sp>
          <p:nvSpPr>
            <p:cNvPr id="75" name="Freeform 8"/>
            <p:cNvSpPr/>
            <p:nvPr/>
          </p:nvSpPr>
          <p:spPr bwMode="auto">
            <a:xfrm>
              <a:off x="1039168" y="2502173"/>
              <a:ext cx="1927225" cy="1517650"/>
            </a:xfrm>
            <a:custGeom>
              <a:avLst/>
              <a:gdLst>
                <a:gd name="T0" fmla="*/ 11030 w 12146"/>
                <a:gd name="T1" fmla="*/ 4122 h 9555"/>
                <a:gd name="T2" fmla="*/ 11252 w 12146"/>
                <a:gd name="T3" fmla="*/ 4107 h 9555"/>
                <a:gd name="T4" fmla="*/ 11385 w 12146"/>
                <a:gd name="T5" fmla="*/ 4096 h 9555"/>
                <a:gd name="T6" fmla="*/ 11507 w 12146"/>
                <a:gd name="T7" fmla="*/ 4083 h 9555"/>
                <a:gd name="T8" fmla="*/ 11617 w 12146"/>
                <a:gd name="T9" fmla="*/ 4065 h 9555"/>
                <a:gd name="T10" fmla="*/ 11717 w 12146"/>
                <a:gd name="T11" fmla="*/ 4041 h 9555"/>
                <a:gd name="T12" fmla="*/ 11805 w 12146"/>
                <a:gd name="T13" fmla="*/ 4010 h 9555"/>
                <a:gd name="T14" fmla="*/ 11883 w 12146"/>
                <a:gd name="T15" fmla="*/ 3968 h 9555"/>
                <a:gd name="T16" fmla="*/ 11949 w 12146"/>
                <a:gd name="T17" fmla="*/ 3916 h 9555"/>
                <a:gd name="T18" fmla="*/ 12006 w 12146"/>
                <a:gd name="T19" fmla="*/ 3851 h 9555"/>
                <a:gd name="T20" fmla="*/ 12053 w 12146"/>
                <a:gd name="T21" fmla="*/ 3771 h 9555"/>
                <a:gd name="T22" fmla="*/ 12090 w 12146"/>
                <a:gd name="T23" fmla="*/ 3673 h 9555"/>
                <a:gd name="T24" fmla="*/ 12117 w 12146"/>
                <a:gd name="T25" fmla="*/ 3559 h 9555"/>
                <a:gd name="T26" fmla="*/ 12136 w 12146"/>
                <a:gd name="T27" fmla="*/ 3423 h 9555"/>
                <a:gd name="T28" fmla="*/ 12144 w 12146"/>
                <a:gd name="T29" fmla="*/ 3266 h 9555"/>
                <a:gd name="T30" fmla="*/ 12146 w 12146"/>
                <a:gd name="T31" fmla="*/ 309 h 9555"/>
                <a:gd name="T32" fmla="*/ 6081 w 12146"/>
                <a:gd name="T33" fmla="*/ 3512 h 9555"/>
                <a:gd name="T34" fmla="*/ 0 w 12146"/>
                <a:gd name="T35" fmla="*/ 309 h 9555"/>
                <a:gd name="T36" fmla="*/ 0 w 12146"/>
                <a:gd name="T37" fmla="*/ 3259 h 9555"/>
                <a:gd name="T38" fmla="*/ 7 w 12146"/>
                <a:gd name="T39" fmla="*/ 3402 h 9555"/>
                <a:gd name="T40" fmla="*/ 19 w 12146"/>
                <a:gd name="T41" fmla="*/ 3524 h 9555"/>
                <a:gd name="T42" fmla="*/ 38 w 12146"/>
                <a:gd name="T43" fmla="*/ 3628 h 9555"/>
                <a:gd name="T44" fmla="*/ 64 w 12146"/>
                <a:gd name="T45" fmla="*/ 3715 h 9555"/>
                <a:gd name="T46" fmla="*/ 97 w 12146"/>
                <a:gd name="T47" fmla="*/ 3788 h 9555"/>
                <a:gd name="T48" fmla="*/ 137 w 12146"/>
                <a:gd name="T49" fmla="*/ 3847 h 9555"/>
                <a:gd name="T50" fmla="*/ 185 w 12146"/>
                <a:gd name="T51" fmla="*/ 3896 h 9555"/>
                <a:gd name="T52" fmla="*/ 241 w 12146"/>
                <a:gd name="T53" fmla="*/ 3935 h 9555"/>
                <a:gd name="T54" fmla="*/ 307 w 12146"/>
                <a:gd name="T55" fmla="*/ 3967 h 9555"/>
                <a:gd name="T56" fmla="*/ 381 w 12146"/>
                <a:gd name="T57" fmla="*/ 3994 h 9555"/>
                <a:gd name="T58" fmla="*/ 464 w 12146"/>
                <a:gd name="T59" fmla="*/ 4018 h 9555"/>
                <a:gd name="T60" fmla="*/ 606 w 12146"/>
                <a:gd name="T61" fmla="*/ 4051 h 9555"/>
                <a:gd name="T62" fmla="*/ 771 w 12146"/>
                <a:gd name="T63" fmla="*/ 4089 h 9555"/>
                <a:gd name="T64" fmla="*/ 894 w 12146"/>
                <a:gd name="T65" fmla="*/ 4118 h 9555"/>
                <a:gd name="T66" fmla="*/ 959 w 12146"/>
                <a:gd name="T67" fmla="*/ 7005 h 9555"/>
                <a:gd name="T68" fmla="*/ 2557 w 12146"/>
                <a:gd name="T69" fmla="*/ 9555 h 9555"/>
                <a:gd name="T70" fmla="*/ 4794 w 12146"/>
                <a:gd name="T71" fmla="*/ 7005 h 9555"/>
                <a:gd name="T72" fmla="*/ 7352 w 12146"/>
                <a:gd name="T73" fmla="*/ 9555 h 9555"/>
                <a:gd name="T74" fmla="*/ 9589 w 12146"/>
                <a:gd name="T75" fmla="*/ 7005 h 9555"/>
                <a:gd name="T76" fmla="*/ 10867 w 12146"/>
                <a:gd name="T77" fmla="*/ 4135 h 9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grpFill/>
            <a:ln>
              <a:noFill/>
            </a:ln>
          </p:spPr>
          <p:txBody>
            <a:bodyPr/>
            <a:lstStyle/>
            <a:p>
              <a:pPr fontAlgn="auto">
                <a:defRPr/>
              </a:pPr>
              <a:endParaRPr lang="zh-CN" altLang="en-US" sz="2160" noProof="1"/>
            </a:p>
          </p:txBody>
        </p:sp>
      </p:grpSp>
      <p:grpSp>
        <p:nvGrpSpPr>
          <p:cNvPr id="20" name="组合 60"/>
          <p:cNvGrpSpPr/>
          <p:nvPr/>
        </p:nvGrpSpPr>
        <p:grpSpPr bwMode="auto">
          <a:xfrm>
            <a:off x="1689233" y="3962905"/>
            <a:ext cx="9159162" cy="460375"/>
            <a:chOff x="526037" y="2870995"/>
            <a:chExt cx="27467934" cy="383703"/>
          </a:xfrm>
        </p:grpSpPr>
        <p:sp>
          <p:nvSpPr>
            <p:cNvPr id="21" name="Freeform 976"/>
            <p:cNvSpPr>
              <a:spLocks noEditPoints="1" noChangeArrowheads="1"/>
            </p:cNvSpPr>
            <p:nvPr/>
          </p:nvSpPr>
          <p:spPr bwMode="auto">
            <a:xfrm>
              <a:off x="526037" y="2961465"/>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2" name="TextBox 62"/>
            <p:cNvSpPr txBox="1">
              <a:spLocks noChangeArrowheads="1"/>
            </p:cNvSpPr>
            <p:nvPr/>
          </p:nvSpPr>
          <p:spPr bwMode="auto">
            <a:xfrm>
              <a:off x="1283296" y="2870995"/>
              <a:ext cx="26710675" cy="38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本系统前台界面排版布局合理，简洁美观，用户可以快速上手。</a:t>
              </a:r>
            </a:p>
          </p:txBody>
        </p:sp>
      </p:grpSp>
      <p:grpSp>
        <p:nvGrpSpPr>
          <p:cNvPr id="23" name="组合 60"/>
          <p:cNvGrpSpPr/>
          <p:nvPr/>
        </p:nvGrpSpPr>
        <p:grpSpPr bwMode="auto">
          <a:xfrm>
            <a:off x="1642878" y="5607983"/>
            <a:ext cx="9159162" cy="460375"/>
            <a:chOff x="526037" y="3239880"/>
            <a:chExt cx="27467934" cy="383703"/>
          </a:xfrm>
        </p:grpSpPr>
        <p:sp>
          <p:nvSpPr>
            <p:cNvPr id="24" name="Freeform 976"/>
            <p:cNvSpPr>
              <a:spLocks noEditPoints="1" noChangeArrowheads="1"/>
            </p:cNvSpPr>
            <p:nvPr/>
          </p:nvSpPr>
          <p:spPr bwMode="auto">
            <a:xfrm>
              <a:off x="526037" y="3330348"/>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5" name="TextBox 62"/>
            <p:cNvSpPr txBox="1">
              <a:spLocks noChangeArrowheads="1"/>
            </p:cNvSpPr>
            <p:nvPr/>
          </p:nvSpPr>
          <p:spPr bwMode="auto">
            <a:xfrm>
              <a:off x="1283296" y="3239880"/>
              <a:ext cx="26710675" cy="38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本系统多个模块之间协作运行，后期维护非常简单。 </a:t>
              </a:r>
            </a:p>
          </p:txBody>
        </p:sp>
      </p:grpSp>
      <p:grpSp>
        <p:nvGrpSpPr>
          <p:cNvPr id="17" name="组合 60"/>
          <p:cNvGrpSpPr/>
          <p:nvPr/>
        </p:nvGrpSpPr>
        <p:grpSpPr bwMode="auto">
          <a:xfrm>
            <a:off x="1689233" y="3363570"/>
            <a:ext cx="9159162" cy="460375"/>
            <a:chOff x="526037" y="2959380"/>
            <a:chExt cx="27467934" cy="383703"/>
          </a:xfrm>
        </p:grpSpPr>
        <p:sp>
          <p:nvSpPr>
            <p:cNvPr id="18" name="Freeform 976"/>
            <p:cNvSpPr>
              <a:spLocks noEditPoints="1" noChangeArrowheads="1"/>
            </p:cNvSpPr>
            <p:nvPr/>
          </p:nvSpPr>
          <p:spPr bwMode="auto">
            <a:xfrm>
              <a:off x="526037" y="3049849"/>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9" name="TextBox 62"/>
            <p:cNvSpPr txBox="1">
              <a:spLocks noChangeArrowheads="1"/>
            </p:cNvSpPr>
            <p:nvPr/>
          </p:nvSpPr>
          <p:spPr bwMode="auto">
            <a:xfrm>
              <a:off x="1283296" y="2959380"/>
              <a:ext cx="26710675" cy="38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本系统已通过大量测试，完全可以对本系统进行发布使用。</a:t>
              </a:r>
            </a:p>
          </p:txBody>
        </p:sp>
      </p:grpSp>
    </p:spTree>
  </p:cSld>
  <p:clrMapOvr>
    <a:masterClrMapping/>
  </p:clrMapOvr>
  <p:transition spd="slow" advClick="0"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a:spLocks noChangeArrowheads="1"/>
          </p:cNvSpPr>
          <p:nvPr>
            <p:custDataLst>
              <p:tags r:id="rId1"/>
            </p:custDataLst>
          </p:nvPr>
        </p:nvSpPr>
        <p:spPr bwMode="auto">
          <a:xfrm>
            <a:off x="4152900" y="1930400"/>
            <a:ext cx="3848100" cy="1398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sz="8000" dirty="0">
                <a:solidFill>
                  <a:srgbClr val="FFFFFF"/>
                </a:solidFill>
              </a:rPr>
              <a:t>THANKS</a:t>
            </a:r>
            <a:endParaRPr lang="zh-CN" altLang="en-US" sz="8000" dirty="0">
              <a:solidFill>
                <a:srgbClr val="FFFFFF"/>
              </a:solidFill>
            </a:endParaRPr>
          </a:p>
        </p:txBody>
      </p:sp>
      <p:cxnSp>
        <p:nvCxnSpPr>
          <p:cNvPr id="3" name="直接连接符 6"/>
          <p:cNvCxnSpPr>
            <a:cxnSpLocks noChangeShapeType="1"/>
          </p:cNvCxnSpPr>
          <p:nvPr>
            <p:custDataLst>
              <p:tags r:id="rId2"/>
            </p:custDataLst>
          </p:nvPr>
        </p:nvCxnSpPr>
        <p:spPr bwMode="auto">
          <a:xfrm>
            <a:off x="4152900" y="3352800"/>
            <a:ext cx="3848100" cy="0"/>
          </a:xfrm>
          <a:prstGeom prst="line">
            <a:avLst/>
          </a:prstGeom>
          <a:noFill/>
          <a:ln w="12700">
            <a:solidFill>
              <a:schemeClr val="accent1">
                <a:lumMod val="60000"/>
                <a:lumOff val="40000"/>
              </a:schemeClr>
            </a:solidFill>
            <a:round/>
          </a:ln>
          <a:extLst>
            <a:ext uri="{909E8E84-426E-40DD-AFC4-6F175D3DCCD1}">
              <a14:hiddenFill xmlns:a14="http://schemas.microsoft.com/office/drawing/2010/main">
                <a:noFill/>
              </a14:hiddenFill>
            </a:ext>
          </a:extLst>
        </p:spPr>
      </p:cxnSp>
      <p:cxnSp>
        <p:nvCxnSpPr>
          <p:cNvPr id="4" name="直接连接符 8"/>
          <p:cNvCxnSpPr>
            <a:cxnSpLocks noChangeShapeType="1"/>
          </p:cNvCxnSpPr>
          <p:nvPr>
            <p:custDataLst>
              <p:tags r:id="rId3"/>
            </p:custDataLst>
          </p:nvPr>
        </p:nvCxnSpPr>
        <p:spPr bwMode="auto">
          <a:xfrm>
            <a:off x="2930526" y="5346700"/>
            <a:ext cx="6696075" cy="0"/>
          </a:xfrm>
          <a:prstGeom prst="line">
            <a:avLst/>
          </a:prstGeom>
          <a:noFill/>
          <a:ln w="12700">
            <a:solidFill>
              <a:schemeClr val="accent1">
                <a:lumMod val="40000"/>
                <a:lumOff val="60000"/>
              </a:schemeClr>
            </a:solidFill>
            <a:round/>
          </a:ln>
          <a:extLst>
            <a:ext uri="{909E8E84-426E-40DD-AFC4-6F175D3DCCD1}">
              <a14:hiddenFill xmlns:a14="http://schemas.microsoft.com/office/drawing/2010/main">
                <a:noFill/>
              </a14:hiddenFill>
            </a:ext>
          </a:ex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1"/>
          </p:nvPr>
        </p:nvSpPr>
        <p:spPr/>
        <p:txBody>
          <a:bodyPr/>
          <a:lstStyle/>
          <a:p>
            <a:r>
              <a:rPr lang="en-US" altLang="zh-CN" dirty="0"/>
              <a:t>PART  ONE</a:t>
            </a:r>
            <a:endParaRPr lang="zh-CN" altLang="en-US" dirty="0"/>
          </a:p>
        </p:txBody>
      </p:sp>
      <p:sp>
        <p:nvSpPr>
          <p:cNvPr id="4" name="文本占位符 3"/>
          <p:cNvSpPr>
            <a:spLocks noGrp="1"/>
          </p:cNvSpPr>
          <p:nvPr>
            <p:ph type="body" sz="quarter" idx="12"/>
          </p:nvPr>
        </p:nvSpPr>
        <p:spPr/>
        <p:txBody>
          <a:bodyPr/>
          <a:lstStyle/>
          <a:p>
            <a:r>
              <a:rPr lang="zh-CN" altLang="en-US" dirty="0"/>
              <a:t>绪论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a:xfrm>
            <a:off x="1437640" y="347980"/>
            <a:ext cx="6085840" cy="496570"/>
          </a:xfrm>
        </p:spPr>
        <p:txBody>
          <a:bodyPr/>
          <a:lstStyle/>
          <a:p>
            <a:r>
              <a:rPr lang="zh-CN" altLang="en-US" dirty="0"/>
              <a:t>招聘网站现状</a:t>
            </a:r>
          </a:p>
        </p:txBody>
      </p:sp>
      <p:grpSp>
        <p:nvGrpSpPr>
          <p:cNvPr id="17" name="组合 16"/>
          <p:cNvGrpSpPr/>
          <p:nvPr/>
        </p:nvGrpSpPr>
        <p:grpSpPr>
          <a:xfrm>
            <a:off x="1098975" y="1437958"/>
            <a:ext cx="974725" cy="1009650"/>
            <a:chOff x="1138982" y="2290763"/>
            <a:chExt cx="974725" cy="1009650"/>
          </a:xfrm>
        </p:grpSpPr>
        <p:sp>
          <p:nvSpPr>
            <p:cNvPr id="4" name="MH_Other_1"/>
            <p:cNvSpPr/>
            <p:nvPr>
              <p:custDataLst>
                <p:tags r:id="rId4"/>
              </p:custDataLst>
            </p:nvPr>
          </p:nvSpPr>
          <p:spPr>
            <a:xfrm>
              <a:off x="1273919" y="2430463"/>
              <a:ext cx="704850" cy="73025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 name="MH_Other_2"/>
            <p:cNvSpPr/>
            <p:nvPr>
              <p:custDataLst>
                <p:tags r:id="rId5"/>
              </p:custDataLst>
            </p:nvPr>
          </p:nvSpPr>
          <p:spPr>
            <a:xfrm>
              <a:off x="1138982" y="2290763"/>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5"/>
            <p:cNvSpPr/>
            <p:nvPr>
              <p:custDataLst>
                <p:tags r:id="rId6"/>
              </p:custDataLst>
            </p:nvPr>
          </p:nvSpPr>
          <p:spPr bwMode="auto">
            <a:xfrm>
              <a:off x="1421557" y="2600326"/>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accent2"/>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16" name="组合 15"/>
          <p:cNvGrpSpPr/>
          <p:nvPr/>
        </p:nvGrpSpPr>
        <p:grpSpPr>
          <a:xfrm>
            <a:off x="1088180" y="3987264"/>
            <a:ext cx="974725" cy="1009650"/>
            <a:chOff x="1138982" y="4435574"/>
            <a:chExt cx="974725" cy="1009650"/>
          </a:xfrm>
        </p:grpSpPr>
        <p:sp>
          <p:nvSpPr>
            <p:cNvPr id="8" name="MH_Other_3"/>
            <p:cNvSpPr/>
            <p:nvPr>
              <p:custDataLst>
                <p:tags r:id="rId1"/>
              </p:custDataLst>
            </p:nvPr>
          </p:nvSpPr>
          <p:spPr>
            <a:xfrm>
              <a:off x="1273919" y="4575274"/>
              <a:ext cx="704850" cy="73025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 name="MH_Other_4"/>
            <p:cNvSpPr/>
            <p:nvPr>
              <p:custDataLst>
                <p:tags r:id="rId2"/>
              </p:custDataLst>
            </p:nvPr>
          </p:nvSpPr>
          <p:spPr>
            <a:xfrm>
              <a:off x="1138982" y="4435574"/>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6"/>
            <p:cNvSpPr>
              <a:spLocks noChangeAspect="1"/>
            </p:cNvSpPr>
            <p:nvPr>
              <p:custDataLst>
                <p:tags r:id="rId3"/>
              </p:custDataLst>
            </p:nvPr>
          </p:nvSpPr>
          <p:spPr bwMode="auto">
            <a:xfrm>
              <a:off x="1439020" y="4743549"/>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sp>
        <p:nvSpPr>
          <p:cNvPr id="18" name="文本框 17"/>
          <p:cNvSpPr txBox="1"/>
          <p:nvPr/>
        </p:nvSpPr>
        <p:spPr>
          <a:xfrm>
            <a:off x="2234901" y="1438419"/>
            <a:ext cx="2358652" cy="46037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国外</a:t>
            </a:r>
          </a:p>
        </p:txBody>
      </p:sp>
      <p:sp>
        <p:nvSpPr>
          <p:cNvPr id="19" name="矩形 18"/>
          <p:cNvSpPr/>
          <p:nvPr/>
        </p:nvSpPr>
        <p:spPr>
          <a:xfrm>
            <a:off x="2235308" y="1747523"/>
            <a:ext cx="9127380" cy="1751965"/>
          </a:xfrm>
          <a:prstGeom prst="rect">
            <a:avLst/>
          </a:prstGeom>
        </p:spPr>
        <p:txBody>
          <a:bodyPr wrap="square">
            <a:spAutoFit/>
          </a:bodyPr>
          <a:lstStyle/>
          <a:p>
            <a:pPr algn="dist">
              <a:lnSpc>
                <a:spcPct val="120000"/>
              </a:lnSpc>
            </a:pPr>
            <a:r>
              <a:rPr lang="en-US" altLang="zh-CN" dirty="0"/>
              <a:t>	</a:t>
            </a:r>
            <a:r>
              <a:rPr lang="zh-CN" altLang="en-US" b="1" dirty="0"/>
              <a:t>网络招聘最早出现于美国，以其招聘范围广、招聘信息全面、招聘方式便捷等优点成为美国多数企业进行招聘的主要方式。根据Net-Temps的数据，在美国采用网上招聘形式的企业高达77.6%，采用报纸/杂志招聘的占12.2%，采用人才招聘市场招聘的企业占7.1%，采用广播和电视进行招聘的企业分别占2%和1%。特别是在北美地区，企业使用网络招聘最积极，全球500强企业分布在北美的有96%的企业建立了自己的招聘专栏。</a:t>
            </a:r>
          </a:p>
        </p:txBody>
      </p:sp>
      <p:sp>
        <p:nvSpPr>
          <p:cNvPr id="22" name="文本框 21"/>
          <p:cNvSpPr txBox="1"/>
          <p:nvPr/>
        </p:nvSpPr>
        <p:spPr>
          <a:xfrm>
            <a:off x="2234901" y="3986906"/>
            <a:ext cx="2358652" cy="46037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国内</a:t>
            </a:r>
          </a:p>
        </p:txBody>
      </p:sp>
      <p:sp>
        <p:nvSpPr>
          <p:cNvPr id="6" name="矩形 5"/>
          <p:cNvSpPr/>
          <p:nvPr/>
        </p:nvSpPr>
        <p:spPr>
          <a:xfrm>
            <a:off x="2235200" y="4447540"/>
            <a:ext cx="9126855" cy="1087755"/>
          </a:xfrm>
          <a:prstGeom prst="rect">
            <a:avLst/>
          </a:prstGeom>
        </p:spPr>
        <p:txBody>
          <a:bodyPr wrap="square">
            <a:spAutoFit/>
          </a:bodyPr>
          <a:lstStyle/>
          <a:p>
            <a:pPr algn="dist">
              <a:lnSpc>
                <a:spcPct val="120000"/>
              </a:lnSpc>
            </a:pPr>
            <a:r>
              <a:rPr lang="en-US" altLang="zh-CN" dirty="0"/>
              <a:t>	</a:t>
            </a:r>
            <a:r>
              <a:rPr lang="zh-CN" altLang="en-US" b="1" dirty="0"/>
              <a:t>目前，我国招聘市场正处于稳定增长阶段，2017年上半年我国网络招聘市场规模就已达到27.1亿元，同比增长18.9%。随着我国经济的转型，一大批中小企业快速成长起来，带来招聘职位的增多，中国的招聘市场将会变得更加充满活力与竞争力。</a:t>
            </a:r>
            <a:endParaRPr lang="zh-CN" altLang="en-US" b="1" dirty="0">
              <a:solidFill>
                <a:schemeClr val="tx1"/>
              </a:solidFill>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p:txBody>
          <a:bodyPr/>
          <a:lstStyle/>
          <a:p>
            <a:r>
              <a:rPr lang="zh-CN" altLang="en-US" dirty="0"/>
              <a:t>存在问题</a:t>
            </a:r>
          </a:p>
        </p:txBody>
      </p:sp>
      <p:sp>
        <p:nvSpPr>
          <p:cNvPr id="23" name="MH_Other_1"/>
          <p:cNvSpPr/>
          <p:nvPr>
            <p:custDataLst>
              <p:tags r:id="rId1"/>
            </p:custDataLst>
          </p:nvPr>
        </p:nvSpPr>
        <p:spPr>
          <a:xfrm>
            <a:off x="5094680" y="4005223"/>
            <a:ext cx="2029123" cy="2027775"/>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微软雅黑" panose="020B0503020204020204" pitchFamily="34" charset="-122"/>
              <a:ea typeface="微软雅黑" panose="020B0503020204020204" pitchFamily="34" charset="-122"/>
            </a:endParaRPr>
          </a:p>
        </p:txBody>
      </p:sp>
      <p:cxnSp>
        <p:nvCxnSpPr>
          <p:cNvPr id="36" name="MH_Other_6"/>
          <p:cNvCxnSpPr>
            <a:stCxn id="31" idx="4"/>
          </p:cNvCxnSpPr>
          <p:nvPr>
            <p:custDataLst>
              <p:tags r:id="rId2"/>
            </p:custDataLst>
          </p:nvPr>
        </p:nvCxnSpPr>
        <p:spPr>
          <a:xfrm flipH="1">
            <a:off x="6024245" y="3194050"/>
            <a:ext cx="9525" cy="81089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5442629" y="4239840"/>
            <a:ext cx="1389992" cy="1323439"/>
            <a:chOff x="5513404" y="3446140"/>
            <a:chExt cx="1389992" cy="1323439"/>
          </a:xfrm>
        </p:grpSpPr>
        <p:sp>
          <p:nvSpPr>
            <p:cNvPr id="5" name="文本框 4"/>
            <p:cNvSpPr txBox="1"/>
            <p:nvPr/>
          </p:nvSpPr>
          <p:spPr>
            <a:xfrm>
              <a:off x="5809258" y="3446140"/>
              <a:ext cx="648072" cy="1323439"/>
            </a:xfrm>
            <a:prstGeom prst="rect">
              <a:avLst/>
            </a:prstGeom>
            <a:noFill/>
          </p:spPr>
          <p:txBody>
            <a:bodyPr wrap="square" rtlCol="0">
              <a:spAutoFit/>
            </a:bodyPr>
            <a:lstStyle/>
            <a:p>
              <a:r>
                <a:rPr lang="en-US" altLang="zh-CN" sz="8000" b="1" dirty="0">
                  <a:latin typeface="微软雅黑" panose="020B0503020204020204" pitchFamily="34" charset="-122"/>
                  <a:ea typeface="微软雅黑" panose="020B0503020204020204" pitchFamily="34" charset="-122"/>
                </a:rPr>
                <a:t>?</a:t>
              </a:r>
              <a:endParaRPr lang="zh-CN" altLang="en-US" sz="8000" b="1" dirty="0">
                <a:latin typeface="微软雅黑" panose="020B0503020204020204" pitchFamily="34" charset="-122"/>
                <a:ea typeface="微软雅黑" panose="020B0503020204020204" pitchFamily="34" charset="-122"/>
              </a:endParaRPr>
            </a:p>
          </p:txBody>
        </p:sp>
        <p:sp>
          <p:nvSpPr>
            <p:cNvPr id="53" name="文本框 52"/>
            <p:cNvSpPr txBox="1"/>
            <p:nvPr/>
          </p:nvSpPr>
          <p:spPr>
            <a:xfrm rot="20748463">
              <a:off x="5513404" y="3773722"/>
              <a:ext cx="648072" cy="830997"/>
            </a:xfrm>
            <a:prstGeom prst="rect">
              <a:avLst/>
            </a:prstGeom>
            <a:noFill/>
          </p:spPr>
          <p:txBody>
            <a:bodyPr wrap="square" rtlCol="0">
              <a:spAutoFit/>
            </a:bodyPr>
            <a:lstStyle/>
            <a:p>
              <a:r>
                <a:rPr lang="en-US" altLang="zh-CN" sz="4800" b="1" dirty="0">
                  <a:latin typeface="微软雅黑" panose="020B0503020204020204" pitchFamily="34" charset="-122"/>
                  <a:ea typeface="微软雅黑" panose="020B0503020204020204" pitchFamily="34" charset="-122"/>
                </a:rPr>
                <a:t>?</a:t>
              </a:r>
              <a:endParaRPr lang="zh-CN" altLang="en-US" sz="4800" b="1" dirty="0">
                <a:latin typeface="微软雅黑" panose="020B0503020204020204" pitchFamily="34" charset="-122"/>
                <a:ea typeface="微软雅黑" panose="020B0503020204020204" pitchFamily="34" charset="-122"/>
              </a:endParaRPr>
            </a:p>
          </p:txBody>
        </p:sp>
        <p:sp>
          <p:nvSpPr>
            <p:cNvPr id="54" name="文本框 53"/>
            <p:cNvSpPr txBox="1"/>
            <p:nvPr/>
          </p:nvSpPr>
          <p:spPr>
            <a:xfrm rot="1470371">
              <a:off x="6255324" y="3869934"/>
              <a:ext cx="648072" cy="830997"/>
            </a:xfrm>
            <a:prstGeom prst="rect">
              <a:avLst/>
            </a:prstGeom>
            <a:noFill/>
          </p:spPr>
          <p:txBody>
            <a:bodyPr wrap="square" rtlCol="0">
              <a:spAutoFit/>
            </a:bodyPr>
            <a:lstStyle/>
            <a:p>
              <a:r>
                <a:rPr lang="en-US" altLang="zh-CN" sz="4800" b="1" dirty="0">
                  <a:latin typeface="微软雅黑" panose="020B0503020204020204" pitchFamily="34" charset="-122"/>
                  <a:ea typeface="微软雅黑" panose="020B0503020204020204" pitchFamily="34" charset="-122"/>
                </a:rPr>
                <a:t>?</a:t>
              </a:r>
              <a:endParaRPr lang="zh-CN" altLang="en-US" sz="4800" b="1" dirty="0">
                <a:latin typeface="微软雅黑" panose="020B0503020204020204" pitchFamily="34" charset="-122"/>
                <a:ea typeface="微软雅黑" panose="020B0503020204020204" pitchFamily="34" charset="-122"/>
              </a:endParaRPr>
            </a:p>
          </p:txBody>
        </p:sp>
      </p:grpSp>
      <p:sp>
        <p:nvSpPr>
          <p:cNvPr id="34" name="MH_Other_4"/>
          <p:cNvSpPr/>
          <p:nvPr>
            <p:custDataLst>
              <p:tags r:id="rId3"/>
            </p:custDataLst>
          </p:nvPr>
        </p:nvSpPr>
        <p:spPr>
          <a:xfrm>
            <a:off x="3225560" y="4551621"/>
            <a:ext cx="878297" cy="879647"/>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微软雅黑" panose="020B0503020204020204" pitchFamily="34" charset="-122"/>
              <a:ea typeface="微软雅黑" panose="020B0503020204020204" pitchFamily="34" charset="-122"/>
            </a:endParaRPr>
          </a:p>
        </p:txBody>
      </p:sp>
      <p:sp>
        <p:nvSpPr>
          <p:cNvPr id="48" name="MH_Other_10"/>
          <p:cNvSpPr>
            <a:spLocks noEditPoints="1"/>
          </p:cNvSpPr>
          <p:nvPr>
            <p:custDataLst>
              <p:tags r:id="rId4"/>
            </p:custDataLst>
          </p:nvPr>
        </p:nvSpPr>
        <p:spPr bwMode="auto">
          <a:xfrm>
            <a:off x="5821457" y="2613615"/>
            <a:ext cx="446462" cy="281353"/>
          </a:xfrm>
          <a:custGeom>
            <a:avLst/>
            <a:gdLst>
              <a:gd name="T0" fmla="*/ 2147483646 w 3545"/>
              <a:gd name="T1" fmla="*/ 2147483646 h 2230"/>
              <a:gd name="T2" fmla="*/ 2147483646 w 3545"/>
              <a:gd name="T3" fmla="*/ 2147483646 h 2230"/>
              <a:gd name="T4" fmla="*/ 2147483646 w 3545"/>
              <a:gd name="T5" fmla="*/ 2147483646 h 2230"/>
              <a:gd name="T6" fmla="*/ 2147483646 w 3545"/>
              <a:gd name="T7" fmla="*/ 2147483646 h 2230"/>
              <a:gd name="T8" fmla="*/ 2147483646 w 3545"/>
              <a:gd name="T9" fmla="*/ 2147483646 h 2230"/>
              <a:gd name="T10" fmla="*/ 2147483646 w 3545"/>
              <a:gd name="T11" fmla="*/ 2147483646 h 2230"/>
              <a:gd name="T12" fmla="*/ 2147483646 w 3545"/>
              <a:gd name="T13" fmla="*/ 2147483646 h 2230"/>
              <a:gd name="T14" fmla="*/ 2147483646 w 3545"/>
              <a:gd name="T15" fmla="*/ 2147483646 h 2230"/>
              <a:gd name="T16" fmla="*/ 2147483646 w 3545"/>
              <a:gd name="T17" fmla="*/ 2147483646 h 2230"/>
              <a:gd name="T18" fmla="*/ 2147483646 w 3545"/>
              <a:gd name="T19" fmla="*/ 2147483646 h 2230"/>
              <a:gd name="T20" fmla="*/ 2147483646 w 3545"/>
              <a:gd name="T21" fmla="*/ 2147483646 h 2230"/>
              <a:gd name="T22" fmla="*/ 2147483646 w 3545"/>
              <a:gd name="T23" fmla="*/ 2147483646 h 2230"/>
              <a:gd name="T24" fmla="*/ 2147483646 w 3545"/>
              <a:gd name="T25" fmla="*/ 2147483646 h 2230"/>
              <a:gd name="T26" fmla="*/ 2147483646 w 3545"/>
              <a:gd name="T27" fmla="*/ 2147483646 h 2230"/>
              <a:gd name="T28" fmla="*/ 2147483646 w 3545"/>
              <a:gd name="T29" fmla="*/ 2147483646 h 2230"/>
              <a:gd name="T30" fmla="*/ 2147483646 w 3545"/>
              <a:gd name="T31" fmla="*/ 2147483646 h 2230"/>
              <a:gd name="T32" fmla="*/ 2147483646 w 3545"/>
              <a:gd name="T33" fmla="*/ 2147483646 h 2230"/>
              <a:gd name="T34" fmla="*/ 2147483646 w 3545"/>
              <a:gd name="T35" fmla="*/ 2147483646 h 2230"/>
              <a:gd name="T36" fmla="*/ 2147483646 w 3545"/>
              <a:gd name="T37" fmla="*/ 2147483646 h 2230"/>
              <a:gd name="T38" fmla="*/ 2147483646 w 3545"/>
              <a:gd name="T39" fmla="*/ 2147483646 h 2230"/>
              <a:gd name="T40" fmla="*/ 2147483646 w 3545"/>
              <a:gd name="T41" fmla="*/ 2147483646 h 2230"/>
              <a:gd name="T42" fmla="*/ 2147483646 w 3545"/>
              <a:gd name="T43" fmla="*/ 2147483646 h 2230"/>
              <a:gd name="T44" fmla="*/ 2147483646 w 3545"/>
              <a:gd name="T45" fmla="*/ 2147483646 h 2230"/>
              <a:gd name="T46" fmla="*/ 2147483646 w 3545"/>
              <a:gd name="T47" fmla="*/ 2147483646 h 2230"/>
              <a:gd name="T48" fmla="*/ 2147483646 w 3545"/>
              <a:gd name="T49" fmla="*/ 2147483646 h 2230"/>
              <a:gd name="T50" fmla="*/ 2147483646 w 3545"/>
              <a:gd name="T51" fmla="*/ 2147483646 h 2230"/>
              <a:gd name="T52" fmla="*/ 2147483646 w 3545"/>
              <a:gd name="T53" fmla="*/ 2147483646 h 2230"/>
              <a:gd name="T54" fmla="*/ 2147483646 w 3545"/>
              <a:gd name="T55" fmla="*/ 2147483646 h 2230"/>
              <a:gd name="T56" fmla="*/ 2147483646 w 3545"/>
              <a:gd name="T57" fmla="*/ 2147483646 h 2230"/>
              <a:gd name="T58" fmla="*/ 2147483646 w 3545"/>
              <a:gd name="T59" fmla="*/ 2147483646 h 2230"/>
              <a:gd name="T60" fmla="*/ 2147483646 w 3545"/>
              <a:gd name="T61" fmla="*/ 2147483646 h 2230"/>
              <a:gd name="T62" fmla="*/ 2147483646 w 3545"/>
              <a:gd name="T63" fmla="*/ 2147483646 h 2230"/>
              <a:gd name="T64" fmla="*/ 2147483646 w 3545"/>
              <a:gd name="T65" fmla="*/ 2147483646 h 2230"/>
              <a:gd name="T66" fmla="*/ 2147483646 w 3545"/>
              <a:gd name="T67" fmla="*/ 2147483646 h 2230"/>
              <a:gd name="T68" fmla="*/ 2147483646 w 3545"/>
              <a:gd name="T69" fmla="*/ 2147483646 h 2230"/>
              <a:gd name="T70" fmla="*/ 2147483646 w 3545"/>
              <a:gd name="T71" fmla="*/ 2147483646 h 2230"/>
              <a:gd name="T72" fmla="*/ 2147483646 w 3545"/>
              <a:gd name="T73" fmla="*/ 2147483646 h 2230"/>
              <a:gd name="T74" fmla="*/ 2147483646 w 3545"/>
              <a:gd name="T75" fmla="*/ 2147483646 h 2230"/>
              <a:gd name="T76" fmla="*/ 2147483646 w 3545"/>
              <a:gd name="T77" fmla="*/ 2147483646 h 2230"/>
              <a:gd name="T78" fmla="*/ 2147483646 w 3545"/>
              <a:gd name="T79" fmla="*/ 2147483646 h 2230"/>
              <a:gd name="T80" fmla="*/ 2147483646 w 3545"/>
              <a:gd name="T81" fmla="*/ 2147483646 h 2230"/>
              <a:gd name="T82" fmla="*/ 2147483646 w 3545"/>
              <a:gd name="T83" fmla="*/ 2147483646 h 2230"/>
              <a:gd name="T84" fmla="*/ 2147483646 w 3545"/>
              <a:gd name="T85" fmla="*/ 2147483646 h 2230"/>
              <a:gd name="T86" fmla="*/ 2147483646 w 3545"/>
              <a:gd name="T87" fmla="*/ 2147483646 h 2230"/>
              <a:gd name="T88" fmla="*/ 2147483646 w 3545"/>
              <a:gd name="T89" fmla="*/ 2147483646 h 2230"/>
              <a:gd name="T90" fmla="*/ 2147483646 w 3545"/>
              <a:gd name="T91" fmla="*/ 2147483646 h 2230"/>
              <a:gd name="T92" fmla="*/ 2147483646 w 3545"/>
              <a:gd name="T93" fmla="*/ 2147483646 h 2230"/>
              <a:gd name="T94" fmla="*/ 2147483646 w 3545"/>
              <a:gd name="T95" fmla="*/ 2147483646 h 2230"/>
              <a:gd name="T96" fmla="*/ 2147483646 w 3545"/>
              <a:gd name="T97" fmla="*/ 2147483646 h 2230"/>
              <a:gd name="T98" fmla="*/ 2147483646 w 3545"/>
              <a:gd name="T99" fmla="*/ 2147483646 h 2230"/>
              <a:gd name="T100" fmla="*/ 2147483646 w 3545"/>
              <a:gd name="T101" fmla="*/ 2147483646 h 2230"/>
              <a:gd name="T102" fmla="*/ 2147483646 w 3545"/>
              <a:gd name="T103" fmla="*/ 2147483646 h 2230"/>
              <a:gd name="T104" fmla="*/ 2147483646 w 3545"/>
              <a:gd name="T105" fmla="*/ 2147483646 h 2230"/>
              <a:gd name="T106" fmla="*/ 2147483646 w 3545"/>
              <a:gd name="T107" fmla="*/ 2147483646 h 2230"/>
              <a:gd name="T108" fmla="*/ 2147483646 w 3545"/>
              <a:gd name="T109" fmla="*/ 2147483646 h 2230"/>
              <a:gd name="T110" fmla="*/ 2147483646 w 3545"/>
              <a:gd name="T111" fmla="*/ 2147483646 h 2230"/>
              <a:gd name="T112" fmla="*/ 2147483646 w 3545"/>
              <a:gd name="T113" fmla="*/ 2147483646 h 22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545" h="2230">
                <a:moveTo>
                  <a:pt x="2903" y="1449"/>
                </a:moveTo>
                <a:lnTo>
                  <a:pt x="2964" y="1453"/>
                </a:lnTo>
                <a:lnTo>
                  <a:pt x="3023" y="1459"/>
                </a:lnTo>
                <a:lnTo>
                  <a:pt x="3079" y="1470"/>
                </a:lnTo>
                <a:lnTo>
                  <a:pt x="3132" y="1485"/>
                </a:lnTo>
                <a:lnTo>
                  <a:pt x="3183" y="1505"/>
                </a:lnTo>
                <a:lnTo>
                  <a:pt x="3230" y="1528"/>
                </a:lnTo>
                <a:lnTo>
                  <a:pt x="3274" y="1557"/>
                </a:lnTo>
                <a:lnTo>
                  <a:pt x="3317" y="1589"/>
                </a:lnTo>
                <a:lnTo>
                  <a:pt x="3354" y="1626"/>
                </a:lnTo>
                <a:lnTo>
                  <a:pt x="3389" y="1667"/>
                </a:lnTo>
                <a:lnTo>
                  <a:pt x="3421" y="1713"/>
                </a:lnTo>
                <a:lnTo>
                  <a:pt x="3449" y="1762"/>
                </a:lnTo>
                <a:lnTo>
                  <a:pt x="3474" y="1816"/>
                </a:lnTo>
                <a:lnTo>
                  <a:pt x="3495" y="1875"/>
                </a:lnTo>
                <a:lnTo>
                  <a:pt x="3513" y="1938"/>
                </a:lnTo>
                <a:lnTo>
                  <a:pt x="3526" y="2004"/>
                </a:lnTo>
                <a:lnTo>
                  <a:pt x="3536" y="2075"/>
                </a:lnTo>
                <a:lnTo>
                  <a:pt x="3542" y="2151"/>
                </a:lnTo>
                <a:lnTo>
                  <a:pt x="3545" y="2230"/>
                </a:lnTo>
                <a:lnTo>
                  <a:pt x="2261" y="2230"/>
                </a:lnTo>
                <a:lnTo>
                  <a:pt x="2262" y="2151"/>
                </a:lnTo>
                <a:lnTo>
                  <a:pt x="2269" y="2075"/>
                </a:lnTo>
                <a:lnTo>
                  <a:pt x="2278" y="2004"/>
                </a:lnTo>
                <a:lnTo>
                  <a:pt x="2292" y="1938"/>
                </a:lnTo>
                <a:lnTo>
                  <a:pt x="2310" y="1875"/>
                </a:lnTo>
                <a:lnTo>
                  <a:pt x="2331" y="1816"/>
                </a:lnTo>
                <a:lnTo>
                  <a:pt x="2355" y="1762"/>
                </a:lnTo>
                <a:lnTo>
                  <a:pt x="2383" y="1713"/>
                </a:lnTo>
                <a:lnTo>
                  <a:pt x="2416" y="1667"/>
                </a:lnTo>
                <a:lnTo>
                  <a:pt x="2450" y="1626"/>
                </a:lnTo>
                <a:lnTo>
                  <a:pt x="2489" y="1589"/>
                </a:lnTo>
                <a:lnTo>
                  <a:pt x="2530" y="1557"/>
                </a:lnTo>
                <a:lnTo>
                  <a:pt x="2574" y="1528"/>
                </a:lnTo>
                <a:lnTo>
                  <a:pt x="2622" y="1505"/>
                </a:lnTo>
                <a:lnTo>
                  <a:pt x="2673" y="1485"/>
                </a:lnTo>
                <a:lnTo>
                  <a:pt x="2726" y="1470"/>
                </a:lnTo>
                <a:lnTo>
                  <a:pt x="2782" y="1459"/>
                </a:lnTo>
                <a:lnTo>
                  <a:pt x="2841" y="1453"/>
                </a:lnTo>
                <a:lnTo>
                  <a:pt x="2903" y="1449"/>
                </a:lnTo>
                <a:close/>
                <a:moveTo>
                  <a:pt x="642" y="1449"/>
                </a:moveTo>
                <a:lnTo>
                  <a:pt x="703" y="1453"/>
                </a:lnTo>
                <a:lnTo>
                  <a:pt x="763" y="1459"/>
                </a:lnTo>
                <a:lnTo>
                  <a:pt x="819" y="1470"/>
                </a:lnTo>
                <a:lnTo>
                  <a:pt x="872" y="1485"/>
                </a:lnTo>
                <a:lnTo>
                  <a:pt x="923" y="1505"/>
                </a:lnTo>
                <a:lnTo>
                  <a:pt x="970" y="1528"/>
                </a:lnTo>
                <a:lnTo>
                  <a:pt x="1014" y="1557"/>
                </a:lnTo>
                <a:lnTo>
                  <a:pt x="1055" y="1589"/>
                </a:lnTo>
                <a:lnTo>
                  <a:pt x="1094" y="1626"/>
                </a:lnTo>
                <a:lnTo>
                  <a:pt x="1129" y="1667"/>
                </a:lnTo>
                <a:lnTo>
                  <a:pt x="1161" y="1713"/>
                </a:lnTo>
                <a:lnTo>
                  <a:pt x="1189" y="1762"/>
                </a:lnTo>
                <a:lnTo>
                  <a:pt x="1214" y="1816"/>
                </a:lnTo>
                <a:lnTo>
                  <a:pt x="1235" y="1875"/>
                </a:lnTo>
                <a:lnTo>
                  <a:pt x="1252" y="1938"/>
                </a:lnTo>
                <a:lnTo>
                  <a:pt x="1266" y="2004"/>
                </a:lnTo>
                <a:lnTo>
                  <a:pt x="1276" y="2075"/>
                </a:lnTo>
                <a:lnTo>
                  <a:pt x="1282" y="2151"/>
                </a:lnTo>
                <a:lnTo>
                  <a:pt x="1285" y="2230"/>
                </a:lnTo>
                <a:lnTo>
                  <a:pt x="0" y="2230"/>
                </a:lnTo>
                <a:lnTo>
                  <a:pt x="2" y="2151"/>
                </a:lnTo>
                <a:lnTo>
                  <a:pt x="8" y="2075"/>
                </a:lnTo>
                <a:lnTo>
                  <a:pt x="18" y="2004"/>
                </a:lnTo>
                <a:lnTo>
                  <a:pt x="31" y="1938"/>
                </a:lnTo>
                <a:lnTo>
                  <a:pt x="49" y="1875"/>
                </a:lnTo>
                <a:lnTo>
                  <a:pt x="70" y="1816"/>
                </a:lnTo>
                <a:lnTo>
                  <a:pt x="95" y="1762"/>
                </a:lnTo>
                <a:lnTo>
                  <a:pt x="123" y="1713"/>
                </a:lnTo>
                <a:lnTo>
                  <a:pt x="154" y="1667"/>
                </a:lnTo>
                <a:lnTo>
                  <a:pt x="190" y="1626"/>
                </a:lnTo>
                <a:lnTo>
                  <a:pt x="228" y="1589"/>
                </a:lnTo>
                <a:lnTo>
                  <a:pt x="270" y="1557"/>
                </a:lnTo>
                <a:lnTo>
                  <a:pt x="314" y="1528"/>
                </a:lnTo>
                <a:lnTo>
                  <a:pt x="362" y="1505"/>
                </a:lnTo>
                <a:lnTo>
                  <a:pt x="413" y="1485"/>
                </a:lnTo>
                <a:lnTo>
                  <a:pt x="466" y="1470"/>
                </a:lnTo>
                <a:lnTo>
                  <a:pt x="522" y="1459"/>
                </a:lnTo>
                <a:lnTo>
                  <a:pt x="580" y="1453"/>
                </a:lnTo>
                <a:lnTo>
                  <a:pt x="642" y="1449"/>
                </a:lnTo>
                <a:close/>
                <a:moveTo>
                  <a:pt x="1778" y="1072"/>
                </a:moveTo>
                <a:lnTo>
                  <a:pt x="1829" y="1073"/>
                </a:lnTo>
                <a:lnTo>
                  <a:pt x="1882" y="1077"/>
                </a:lnTo>
                <a:lnTo>
                  <a:pt x="1937" y="1084"/>
                </a:lnTo>
                <a:lnTo>
                  <a:pt x="1995" y="1092"/>
                </a:lnTo>
                <a:lnTo>
                  <a:pt x="2054" y="1104"/>
                </a:lnTo>
                <a:lnTo>
                  <a:pt x="2113" y="1118"/>
                </a:lnTo>
                <a:lnTo>
                  <a:pt x="2174" y="1136"/>
                </a:lnTo>
                <a:lnTo>
                  <a:pt x="2232" y="1155"/>
                </a:lnTo>
                <a:lnTo>
                  <a:pt x="2289" y="1177"/>
                </a:lnTo>
                <a:lnTo>
                  <a:pt x="2345" y="1200"/>
                </a:lnTo>
                <a:lnTo>
                  <a:pt x="2398" y="1226"/>
                </a:lnTo>
                <a:lnTo>
                  <a:pt x="2448" y="1256"/>
                </a:lnTo>
                <a:lnTo>
                  <a:pt x="2493" y="1287"/>
                </a:lnTo>
                <a:lnTo>
                  <a:pt x="2534" y="1320"/>
                </a:lnTo>
                <a:lnTo>
                  <a:pt x="2569" y="1355"/>
                </a:lnTo>
                <a:lnTo>
                  <a:pt x="2512" y="1383"/>
                </a:lnTo>
                <a:lnTo>
                  <a:pt x="2458" y="1415"/>
                </a:lnTo>
                <a:lnTo>
                  <a:pt x="2407" y="1452"/>
                </a:lnTo>
                <a:lnTo>
                  <a:pt x="2361" y="1494"/>
                </a:lnTo>
                <a:lnTo>
                  <a:pt x="2316" y="1539"/>
                </a:lnTo>
                <a:lnTo>
                  <a:pt x="2277" y="1590"/>
                </a:lnTo>
                <a:lnTo>
                  <a:pt x="2242" y="1645"/>
                </a:lnTo>
                <a:lnTo>
                  <a:pt x="2209" y="1704"/>
                </a:lnTo>
                <a:lnTo>
                  <a:pt x="2182" y="1768"/>
                </a:lnTo>
                <a:lnTo>
                  <a:pt x="2158" y="1835"/>
                </a:lnTo>
                <a:lnTo>
                  <a:pt x="2139" y="1906"/>
                </a:lnTo>
                <a:lnTo>
                  <a:pt x="2123" y="1981"/>
                </a:lnTo>
                <a:lnTo>
                  <a:pt x="2112" y="2060"/>
                </a:lnTo>
                <a:lnTo>
                  <a:pt x="2106" y="2143"/>
                </a:lnTo>
                <a:lnTo>
                  <a:pt x="2103" y="2230"/>
                </a:lnTo>
                <a:lnTo>
                  <a:pt x="1453" y="2230"/>
                </a:lnTo>
                <a:lnTo>
                  <a:pt x="1451" y="2143"/>
                </a:lnTo>
                <a:lnTo>
                  <a:pt x="1443" y="2060"/>
                </a:lnTo>
                <a:lnTo>
                  <a:pt x="1433" y="1981"/>
                </a:lnTo>
                <a:lnTo>
                  <a:pt x="1417" y="1906"/>
                </a:lnTo>
                <a:lnTo>
                  <a:pt x="1398" y="1835"/>
                </a:lnTo>
                <a:lnTo>
                  <a:pt x="1374" y="1768"/>
                </a:lnTo>
                <a:lnTo>
                  <a:pt x="1346" y="1704"/>
                </a:lnTo>
                <a:lnTo>
                  <a:pt x="1315" y="1645"/>
                </a:lnTo>
                <a:lnTo>
                  <a:pt x="1279" y="1590"/>
                </a:lnTo>
                <a:lnTo>
                  <a:pt x="1239" y="1539"/>
                </a:lnTo>
                <a:lnTo>
                  <a:pt x="1196" y="1494"/>
                </a:lnTo>
                <a:lnTo>
                  <a:pt x="1149" y="1452"/>
                </a:lnTo>
                <a:lnTo>
                  <a:pt x="1099" y="1415"/>
                </a:lnTo>
                <a:lnTo>
                  <a:pt x="1045" y="1383"/>
                </a:lnTo>
                <a:lnTo>
                  <a:pt x="986" y="1355"/>
                </a:lnTo>
                <a:lnTo>
                  <a:pt x="1022" y="1320"/>
                </a:lnTo>
                <a:lnTo>
                  <a:pt x="1062" y="1287"/>
                </a:lnTo>
                <a:lnTo>
                  <a:pt x="1107" y="1256"/>
                </a:lnTo>
                <a:lnTo>
                  <a:pt x="1155" y="1226"/>
                </a:lnTo>
                <a:lnTo>
                  <a:pt x="1207" y="1200"/>
                </a:lnTo>
                <a:lnTo>
                  <a:pt x="1262" y="1177"/>
                </a:lnTo>
                <a:lnTo>
                  <a:pt x="1318" y="1155"/>
                </a:lnTo>
                <a:lnTo>
                  <a:pt x="1376" y="1136"/>
                </a:lnTo>
                <a:lnTo>
                  <a:pt x="1436" y="1118"/>
                </a:lnTo>
                <a:lnTo>
                  <a:pt x="1495" y="1104"/>
                </a:lnTo>
                <a:lnTo>
                  <a:pt x="1555" y="1092"/>
                </a:lnTo>
                <a:lnTo>
                  <a:pt x="1613" y="1084"/>
                </a:lnTo>
                <a:lnTo>
                  <a:pt x="1670" y="1077"/>
                </a:lnTo>
                <a:lnTo>
                  <a:pt x="1725" y="1073"/>
                </a:lnTo>
                <a:lnTo>
                  <a:pt x="1778" y="1072"/>
                </a:lnTo>
                <a:close/>
                <a:moveTo>
                  <a:pt x="2877" y="728"/>
                </a:moveTo>
                <a:lnTo>
                  <a:pt x="2922" y="732"/>
                </a:lnTo>
                <a:lnTo>
                  <a:pt x="2967" y="741"/>
                </a:lnTo>
                <a:lnTo>
                  <a:pt x="3008" y="758"/>
                </a:lnTo>
                <a:lnTo>
                  <a:pt x="3047" y="779"/>
                </a:lnTo>
                <a:lnTo>
                  <a:pt x="3081" y="805"/>
                </a:lnTo>
                <a:lnTo>
                  <a:pt x="3111" y="836"/>
                </a:lnTo>
                <a:lnTo>
                  <a:pt x="3137" y="870"/>
                </a:lnTo>
                <a:lnTo>
                  <a:pt x="3159" y="909"/>
                </a:lnTo>
                <a:lnTo>
                  <a:pt x="3175" y="950"/>
                </a:lnTo>
                <a:lnTo>
                  <a:pt x="3185" y="995"/>
                </a:lnTo>
                <a:lnTo>
                  <a:pt x="3188" y="1040"/>
                </a:lnTo>
                <a:lnTo>
                  <a:pt x="3185" y="1087"/>
                </a:lnTo>
                <a:lnTo>
                  <a:pt x="3175" y="1130"/>
                </a:lnTo>
                <a:lnTo>
                  <a:pt x="3159" y="1172"/>
                </a:lnTo>
                <a:lnTo>
                  <a:pt x="3137" y="1210"/>
                </a:lnTo>
                <a:lnTo>
                  <a:pt x="3111" y="1245"/>
                </a:lnTo>
                <a:lnTo>
                  <a:pt x="3081" y="1276"/>
                </a:lnTo>
                <a:lnTo>
                  <a:pt x="3047" y="1302"/>
                </a:lnTo>
                <a:lnTo>
                  <a:pt x="3008" y="1324"/>
                </a:lnTo>
                <a:lnTo>
                  <a:pt x="2967" y="1339"/>
                </a:lnTo>
                <a:lnTo>
                  <a:pt x="2922" y="1349"/>
                </a:lnTo>
                <a:lnTo>
                  <a:pt x="2877" y="1352"/>
                </a:lnTo>
                <a:lnTo>
                  <a:pt x="2830" y="1349"/>
                </a:lnTo>
                <a:lnTo>
                  <a:pt x="2786" y="1339"/>
                </a:lnTo>
                <a:lnTo>
                  <a:pt x="2745" y="1324"/>
                </a:lnTo>
                <a:lnTo>
                  <a:pt x="2707" y="1302"/>
                </a:lnTo>
                <a:lnTo>
                  <a:pt x="2673" y="1276"/>
                </a:lnTo>
                <a:lnTo>
                  <a:pt x="2641" y="1245"/>
                </a:lnTo>
                <a:lnTo>
                  <a:pt x="2615" y="1210"/>
                </a:lnTo>
                <a:lnTo>
                  <a:pt x="2594" y="1172"/>
                </a:lnTo>
                <a:lnTo>
                  <a:pt x="2579" y="1130"/>
                </a:lnTo>
                <a:lnTo>
                  <a:pt x="2569" y="1087"/>
                </a:lnTo>
                <a:lnTo>
                  <a:pt x="2566" y="1040"/>
                </a:lnTo>
                <a:lnTo>
                  <a:pt x="2569" y="995"/>
                </a:lnTo>
                <a:lnTo>
                  <a:pt x="2579" y="950"/>
                </a:lnTo>
                <a:lnTo>
                  <a:pt x="2594" y="909"/>
                </a:lnTo>
                <a:lnTo>
                  <a:pt x="2615" y="870"/>
                </a:lnTo>
                <a:lnTo>
                  <a:pt x="2641" y="836"/>
                </a:lnTo>
                <a:lnTo>
                  <a:pt x="2673" y="805"/>
                </a:lnTo>
                <a:lnTo>
                  <a:pt x="2707" y="779"/>
                </a:lnTo>
                <a:lnTo>
                  <a:pt x="2745" y="758"/>
                </a:lnTo>
                <a:lnTo>
                  <a:pt x="2786" y="741"/>
                </a:lnTo>
                <a:lnTo>
                  <a:pt x="2830" y="732"/>
                </a:lnTo>
                <a:lnTo>
                  <a:pt x="2877" y="728"/>
                </a:lnTo>
                <a:close/>
                <a:moveTo>
                  <a:pt x="616" y="728"/>
                </a:moveTo>
                <a:lnTo>
                  <a:pt x="662" y="732"/>
                </a:lnTo>
                <a:lnTo>
                  <a:pt x="707" y="741"/>
                </a:lnTo>
                <a:lnTo>
                  <a:pt x="748" y="758"/>
                </a:lnTo>
                <a:lnTo>
                  <a:pt x="785" y="779"/>
                </a:lnTo>
                <a:lnTo>
                  <a:pt x="820" y="805"/>
                </a:lnTo>
                <a:lnTo>
                  <a:pt x="851" y="836"/>
                </a:lnTo>
                <a:lnTo>
                  <a:pt x="877" y="870"/>
                </a:lnTo>
                <a:lnTo>
                  <a:pt x="899" y="909"/>
                </a:lnTo>
                <a:lnTo>
                  <a:pt x="914" y="950"/>
                </a:lnTo>
                <a:lnTo>
                  <a:pt x="924" y="995"/>
                </a:lnTo>
                <a:lnTo>
                  <a:pt x="928" y="1040"/>
                </a:lnTo>
                <a:lnTo>
                  <a:pt x="924" y="1087"/>
                </a:lnTo>
                <a:lnTo>
                  <a:pt x="914" y="1130"/>
                </a:lnTo>
                <a:lnTo>
                  <a:pt x="899" y="1172"/>
                </a:lnTo>
                <a:lnTo>
                  <a:pt x="877" y="1210"/>
                </a:lnTo>
                <a:lnTo>
                  <a:pt x="851" y="1245"/>
                </a:lnTo>
                <a:lnTo>
                  <a:pt x="820" y="1276"/>
                </a:lnTo>
                <a:lnTo>
                  <a:pt x="785" y="1302"/>
                </a:lnTo>
                <a:lnTo>
                  <a:pt x="748" y="1324"/>
                </a:lnTo>
                <a:lnTo>
                  <a:pt x="707" y="1339"/>
                </a:lnTo>
                <a:lnTo>
                  <a:pt x="662" y="1349"/>
                </a:lnTo>
                <a:lnTo>
                  <a:pt x="616" y="1352"/>
                </a:lnTo>
                <a:lnTo>
                  <a:pt x="570" y="1349"/>
                </a:lnTo>
                <a:lnTo>
                  <a:pt x="526" y="1339"/>
                </a:lnTo>
                <a:lnTo>
                  <a:pt x="485" y="1324"/>
                </a:lnTo>
                <a:lnTo>
                  <a:pt x="447" y="1302"/>
                </a:lnTo>
                <a:lnTo>
                  <a:pt x="412" y="1276"/>
                </a:lnTo>
                <a:lnTo>
                  <a:pt x="381" y="1245"/>
                </a:lnTo>
                <a:lnTo>
                  <a:pt x="355" y="1210"/>
                </a:lnTo>
                <a:lnTo>
                  <a:pt x="334" y="1172"/>
                </a:lnTo>
                <a:lnTo>
                  <a:pt x="319" y="1130"/>
                </a:lnTo>
                <a:lnTo>
                  <a:pt x="308" y="1087"/>
                </a:lnTo>
                <a:lnTo>
                  <a:pt x="305" y="1040"/>
                </a:lnTo>
                <a:lnTo>
                  <a:pt x="308" y="995"/>
                </a:lnTo>
                <a:lnTo>
                  <a:pt x="319" y="950"/>
                </a:lnTo>
                <a:lnTo>
                  <a:pt x="334" y="909"/>
                </a:lnTo>
                <a:lnTo>
                  <a:pt x="355" y="870"/>
                </a:lnTo>
                <a:lnTo>
                  <a:pt x="381" y="836"/>
                </a:lnTo>
                <a:lnTo>
                  <a:pt x="412" y="805"/>
                </a:lnTo>
                <a:lnTo>
                  <a:pt x="447" y="779"/>
                </a:lnTo>
                <a:lnTo>
                  <a:pt x="485" y="758"/>
                </a:lnTo>
                <a:lnTo>
                  <a:pt x="526" y="741"/>
                </a:lnTo>
                <a:lnTo>
                  <a:pt x="570" y="732"/>
                </a:lnTo>
                <a:lnTo>
                  <a:pt x="616" y="728"/>
                </a:lnTo>
                <a:close/>
                <a:moveTo>
                  <a:pt x="1790" y="0"/>
                </a:moveTo>
                <a:lnTo>
                  <a:pt x="1844" y="3"/>
                </a:lnTo>
                <a:lnTo>
                  <a:pt x="1896" y="12"/>
                </a:lnTo>
                <a:lnTo>
                  <a:pt x="1946" y="27"/>
                </a:lnTo>
                <a:lnTo>
                  <a:pt x="1992" y="46"/>
                </a:lnTo>
                <a:lnTo>
                  <a:pt x="2036" y="71"/>
                </a:lnTo>
                <a:lnTo>
                  <a:pt x="2077" y="101"/>
                </a:lnTo>
                <a:lnTo>
                  <a:pt x="2115" y="135"/>
                </a:lnTo>
                <a:lnTo>
                  <a:pt x="2149" y="172"/>
                </a:lnTo>
                <a:lnTo>
                  <a:pt x="2178" y="213"/>
                </a:lnTo>
                <a:lnTo>
                  <a:pt x="2203" y="258"/>
                </a:lnTo>
                <a:lnTo>
                  <a:pt x="2223" y="305"/>
                </a:lnTo>
                <a:lnTo>
                  <a:pt x="2237" y="355"/>
                </a:lnTo>
                <a:lnTo>
                  <a:pt x="2247" y="406"/>
                </a:lnTo>
                <a:lnTo>
                  <a:pt x="2250" y="460"/>
                </a:lnTo>
                <a:lnTo>
                  <a:pt x="2247" y="514"/>
                </a:lnTo>
                <a:lnTo>
                  <a:pt x="2237" y="565"/>
                </a:lnTo>
                <a:lnTo>
                  <a:pt x="2223" y="615"/>
                </a:lnTo>
                <a:lnTo>
                  <a:pt x="2203" y="662"/>
                </a:lnTo>
                <a:lnTo>
                  <a:pt x="2178" y="707"/>
                </a:lnTo>
                <a:lnTo>
                  <a:pt x="2149" y="748"/>
                </a:lnTo>
                <a:lnTo>
                  <a:pt x="2115" y="786"/>
                </a:lnTo>
                <a:lnTo>
                  <a:pt x="2077" y="819"/>
                </a:lnTo>
                <a:lnTo>
                  <a:pt x="2036" y="849"/>
                </a:lnTo>
                <a:lnTo>
                  <a:pt x="1992" y="874"/>
                </a:lnTo>
                <a:lnTo>
                  <a:pt x="1946" y="893"/>
                </a:lnTo>
                <a:lnTo>
                  <a:pt x="1896" y="908"/>
                </a:lnTo>
                <a:lnTo>
                  <a:pt x="1844" y="917"/>
                </a:lnTo>
                <a:lnTo>
                  <a:pt x="1790" y="920"/>
                </a:lnTo>
                <a:lnTo>
                  <a:pt x="1737" y="917"/>
                </a:lnTo>
                <a:lnTo>
                  <a:pt x="1685" y="908"/>
                </a:lnTo>
                <a:lnTo>
                  <a:pt x="1636" y="893"/>
                </a:lnTo>
                <a:lnTo>
                  <a:pt x="1589" y="874"/>
                </a:lnTo>
                <a:lnTo>
                  <a:pt x="1545" y="849"/>
                </a:lnTo>
                <a:lnTo>
                  <a:pt x="1504" y="819"/>
                </a:lnTo>
                <a:lnTo>
                  <a:pt x="1466" y="786"/>
                </a:lnTo>
                <a:lnTo>
                  <a:pt x="1433" y="748"/>
                </a:lnTo>
                <a:lnTo>
                  <a:pt x="1403" y="707"/>
                </a:lnTo>
                <a:lnTo>
                  <a:pt x="1378" y="662"/>
                </a:lnTo>
                <a:lnTo>
                  <a:pt x="1358" y="615"/>
                </a:lnTo>
                <a:lnTo>
                  <a:pt x="1344" y="565"/>
                </a:lnTo>
                <a:lnTo>
                  <a:pt x="1334" y="514"/>
                </a:lnTo>
                <a:lnTo>
                  <a:pt x="1331" y="460"/>
                </a:lnTo>
                <a:lnTo>
                  <a:pt x="1334" y="406"/>
                </a:lnTo>
                <a:lnTo>
                  <a:pt x="1344" y="355"/>
                </a:lnTo>
                <a:lnTo>
                  <a:pt x="1358" y="305"/>
                </a:lnTo>
                <a:lnTo>
                  <a:pt x="1378" y="258"/>
                </a:lnTo>
                <a:lnTo>
                  <a:pt x="1403" y="213"/>
                </a:lnTo>
                <a:lnTo>
                  <a:pt x="1433" y="172"/>
                </a:lnTo>
                <a:lnTo>
                  <a:pt x="1466" y="135"/>
                </a:lnTo>
                <a:lnTo>
                  <a:pt x="1504" y="101"/>
                </a:lnTo>
                <a:lnTo>
                  <a:pt x="1545" y="71"/>
                </a:lnTo>
                <a:lnTo>
                  <a:pt x="1589" y="46"/>
                </a:lnTo>
                <a:lnTo>
                  <a:pt x="1636" y="27"/>
                </a:lnTo>
                <a:lnTo>
                  <a:pt x="1685" y="12"/>
                </a:lnTo>
                <a:lnTo>
                  <a:pt x="1737" y="3"/>
                </a:lnTo>
                <a:lnTo>
                  <a:pt x="1790" y="0"/>
                </a:lnTo>
                <a:close/>
              </a:path>
            </a:pathLst>
          </a:custGeom>
          <a:solidFill>
            <a:schemeClr val="accent1"/>
          </a:solidFill>
          <a:ln>
            <a:noFill/>
          </a:ln>
        </p:spPr>
        <p:txBody>
          <a:bodyPr/>
          <a:lstStyle/>
          <a:p>
            <a:endParaRPr lang="zh-CN" altLang="en-US"/>
          </a:p>
        </p:txBody>
      </p:sp>
      <p:sp>
        <p:nvSpPr>
          <p:cNvPr id="55" name="矩形 54"/>
          <p:cNvSpPr/>
          <p:nvPr/>
        </p:nvSpPr>
        <p:spPr>
          <a:xfrm>
            <a:off x="43180" y="4004945"/>
            <a:ext cx="2988310" cy="1751965"/>
          </a:xfrm>
          <a:prstGeom prst="rect">
            <a:avLst/>
          </a:prstGeom>
        </p:spPr>
        <p:txBody>
          <a:bodyPr wrap="square">
            <a:spAutoFit/>
          </a:bodyPr>
          <a:lstStyle/>
          <a:p>
            <a:pPr algn="dist">
              <a:lnSpc>
                <a:spcPct val="120000"/>
              </a:lnSpc>
            </a:pPr>
            <a:r>
              <a:rPr lang="zh-CN" altLang="en-US" b="1" kern="100" dirty="0">
                <a:latin typeface="华文细黑" panose="02010600040101010101" pitchFamily="2" charset="-122"/>
                <a:ea typeface="华文细黑" panose="02010600040101010101" pitchFamily="2" charset="-122"/>
                <a:cs typeface="Times New Roman" panose="02020603050405020304" pitchFamily="18" charset="0"/>
              </a:rPr>
              <a:t>第二，从职位发布到接受申请、筛选简历，互联网改变的只是信息传播途径，极大地降低信息传递成本同时，但也带来了信息过剩。</a:t>
            </a:r>
            <a:r>
              <a:rPr lang="en-US" altLang="zh-CN" kern="100" dirty="0">
                <a:latin typeface="华文细黑" panose="02010600040101010101" pitchFamily="2" charset="-122"/>
                <a:ea typeface="华文细黑" panose="02010600040101010101" pitchFamily="2" charset="-122"/>
                <a:cs typeface="Times New Roman" panose="02020603050405020304" pitchFamily="18" charset="0"/>
              </a:rPr>
              <a:t> </a:t>
            </a:r>
            <a:endParaRPr lang="zh-CN" altLang="en-US" dirty="0">
              <a:latin typeface="华文细黑" panose="02010600040101010101" pitchFamily="2" charset="-122"/>
              <a:ea typeface="华文细黑" panose="02010600040101010101" pitchFamily="2" charset="-122"/>
            </a:endParaRPr>
          </a:p>
        </p:txBody>
      </p:sp>
      <p:sp>
        <p:nvSpPr>
          <p:cNvPr id="56" name="矩形 55"/>
          <p:cNvSpPr/>
          <p:nvPr/>
        </p:nvSpPr>
        <p:spPr>
          <a:xfrm>
            <a:off x="4706620" y="1226820"/>
            <a:ext cx="2721610" cy="1087755"/>
          </a:xfrm>
          <a:prstGeom prst="rect">
            <a:avLst/>
          </a:prstGeom>
        </p:spPr>
        <p:txBody>
          <a:bodyPr wrap="square">
            <a:spAutoFit/>
          </a:bodyPr>
          <a:lstStyle/>
          <a:p>
            <a:pPr algn="dist">
              <a:lnSpc>
                <a:spcPct val="120000"/>
              </a:lnSpc>
            </a:pPr>
            <a:r>
              <a:rPr lang="zh-CN" altLang="en-US" b="1" kern="100" dirty="0">
                <a:latin typeface="华文细黑" panose="02010600040101010101" pitchFamily="2" charset="-122"/>
                <a:ea typeface="华文细黑" panose="02010600040101010101" pitchFamily="2" charset="-122"/>
                <a:cs typeface="Times New Roman" panose="02020603050405020304" pitchFamily="18" charset="0"/>
              </a:rPr>
              <a:t>第一，基于求职动机的社交难于突破陌生人社交的固有障碍--信任感</a:t>
            </a:r>
            <a:r>
              <a:rPr lang="zh-CN" altLang="en-US" kern="100" dirty="0">
                <a:latin typeface="华文细黑" panose="02010600040101010101" pitchFamily="2" charset="-122"/>
                <a:ea typeface="华文细黑" panose="02010600040101010101" pitchFamily="2" charset="-122"/>
                <a:cs typeface="Times New Roman" panose="02020603050405020304" pitchFamily="18" charset="0"/>
              </a:rPr>
              <a:t>。</a:t>
            </a:r>
            <a:r>
              <a:rPr lang="en-US" altLang="zh-CN" kern="100" dirty="0">
                <a:latin typeface="华文细黑" panose="02010600040101010101" pitchFamily="2" charset="-122"/>
                <a:ea typeface="华文细黑" panose="02010600040101010101" pitchFamily="2" charset="-122"/>
                <a:cs typeface="Times New Roman" panose="02020603050405020304" pitchFamily="18" charset="0"/>
              </a:rPr>
              <a:t> </a:t>
            </a:r>
            <a:endParaRPr lang="zh-CN" altLang="en-US" dirty="0">
              <a:latin typeface="华文细黑" panose="02010600040101010101" pitchFamily="2" charset="-122"/>
              <a:ea typeface="华文细黑" panose="02010600040101010101" pitchFamily="2" charset="-122"/>
            </a:endParaRPr>
          </a:p>
        </p:txBody>
      </p:sp>
      <p:sp>
        <p:nvSpPr>
          <p:cNvPr id="31" name="MH_Other_2"/>
          <p:cNvSpPr/>
          <p:nvPr>
            <p:custDataLst>
              <p:tags r:id="rId5"/>
            </p:custDataLst>
          </p:nvPr>
        </p:nvSpPr>
        <p:spPr>
          <a:xfrm>
            <a:off x="5594600" y="2314516"/>
            <a:ext cx="878297" cy="879647"/>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微软雅黑" panose="020B0503020204020204" pitchFamily="34" charset="-122"/>
              <a:ea typeface="微软雅黑" panose="020B0503020204020204" pitchFamily="34" charset="-122"/>
            </a:endParaRPr>
          </a:p>
        </p:txBody>
      </p:sp>
      <p:sp>
        <p:nvSpPr>
          <p:cNvPr id="33" name="MH_Other_3"/>
          <p:cNvSpPr/>
          <p:nvPr>
            <p:custDataLst>
              <p:tags r:id="rId6"/>
            </p:custDataLst>
          </p:nvPr>
        </p:nvSpPr>
        <p:spPr>
          <a:xfrm>
            <a:off x="8241098" y="4500633"/>
            <a:ext cx="878297" cy="879647"/>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微软雅黑" panose="020B0503020204020204" pitchFamily="34" charset="-122"/>
              <a:ea typeface="微软雅黑" panose="020B0503020204020204" pitchFamily="34" charset="-122"/>
            </a:endParaRPr>
          </a:p>
        </p:txBody>
      </p:sp>
      <p:sp>
        <p:nvSpPr>
          <p:cNvPr id="58" name="矩形 57"/>
          <p:cNvSpPr/>
          <p:nvPr/>
        </p:nvSpPr>
        <p:spPr>
          <a:xfrm>
            <a:off x="9119016" y="3743721"/>
            <a:ext cx="2822232" cy="2416175"/>
          </a:xfrm>
          <a:prstGeom prst="rect">
            <a:avLst/>
          </a:prstGeom>
        </p:spPr>
        <p:txBody>
          <a:bodyPr wrap="square">
            <a:spAutoFit/>
          </a:bodyPr>
          <a:lstStyle/>
          <a:p>
            <a:pPr algn="dist">
              <a:lnSpc>
                <a:spcPct val="120000"/>
              </a:lnSpc>
            </a:pPr>
            <a:r>
              <a:rPr lang="zh-CN" altLang="en-US" b="1" kern="100" dirty="0">
                <a:latin typeface="华文细黑" panose="02010600040101010101" pitchFamily="2" charset="-122"/>
                <a:ea typeface="华文细黑" panose="02010600040101010101" pitchFamily="2" charset="-122"/>
                <a:cs typeface="Times New Roman" panose="02020603050405020304" pitchFamily="18" charset="0"/>
              </a:rPr>
              <a:t>第三，招聘互联网化后，猎头行业正在发生颠覆性的变革，入行门槛极大降低。借着互联网，大量小型猎头企业在二三线城市兴起，活跃市场的同时，拉低了从业者平均素质。</a:t>
            </a:r>
            <a:r>
              <a:rPr lang="en-US" altLang="zh-CN" kern="100" dirty="0">
                <a:latin typeface="华文细黑" panose="02010600040101010101" pitchFamily="2" charset="-122"/>
                <a:ea typeface="华文细黑" panose="02010600040101010101" pitchFamily="2" charset="-122"/>
                <a:cs typeface="Times New Roman" panose="02020603050405020304" pitchFamily="18" charset="0"/>
              </a:rPr>
              <a:t> </a:t>
            </a:r>
            <a:endParaRPr lang="zh-CN" altLang="en-US" dirty="0">
              <a:latin typeface="华文细黑" panose="02010600040101010101" pitchFamily="2" charset="-122"/>
              <a:ea typeface="华文细黑" panose="02010600040101010101" pitchFamily="2" charset="-122"/>
            </a:endParaRPr>
          </a:p>
        </p:txBody>
      </p:sp>
      <p:sp>
        <p:nvSpPr>
          <p:cNvPr id="60" name="KSO_Shape"/>
          <p:cNvSpPr/>
          <p:nvPr/>
        </p:nvSpPr>
        <p:spPr bwMode="auto">
          <a:xfrm>
            <a:off x="3538957" y="4842917"/>
            <a:ext cx="251826" cy="374928"/>
          </a:xfrm>
          <a:custGeom>
            <a:avLst/>
            <a:gdLst>
              <a:gd name="T0" fmla="*/ 1179344 w 4117"/>
              <a:gd name="T1" fmla="*/ 1550 h 6144"/>
              <a:gd name="T2" fmla="*/ 1212250 w 4117"/>
              <a:gd name="T3" fmla="*/ 11472 h 6144"/>
              <a:gd name="T4" fmla="*/ 1239878 w 4117"/>
              <a:gd name="T5" fmla="*/ 30076 h 6144"/>
              <a:gd name="T6" fmla="*/ 1260988 w 4117"/>
              <a:gd name="T7" fmla="*/ 56121 h 6144"/>
              <a:gd name="T8" fmla="*/ 1274337 w 4117"/>
              <a:gd name="T9" fmla="*/ 87126 h 6144"/>
              <a:gd name="T10" fmla="*/ 1278062 w 4117"/>
              <a:gd name="T11" fmla="*/ 1788728 h 6144"/>
              <a:gd name="T12" fmla="*/ 1274337 w 4117"/>
              <a:gd name="T13" fmla="*/ 1817874 h 6144"/>
              <a:gd name="T14" fmla="*/ 1260988 w 4117"/>
              <a:gd name="T15" fmla="*/ 1848879 h 6144"/>
              <a:gd name="T16" fmla="*/ 1239878 w 4117"/>
              <a:gd name="T17" fmla="*/ 1874924 h 6144"/>
              <a:gd name="T18" fmla="*/ 1212250 w 4117"/>
              <a:gd name="T19" fmla="*/ 1893528 h 6144"/>
              <a:gd name="T20" fmla="*/ 1179344 w 4117"/>
              <a:gd name="T21" fmla="*/ 1903450 h 6144"/>
              <a:gd name="T22" fmla="*/ 109894 w 4117"/>
              <a:gd name="T23" fmla="*/ 1905000 h 6144"/>
              <a:gd name="T24" fmla="*/ 76057 w 4117"/>
              <a:gd name="T25" fmla="*/ 1898179 h 6144"/>
              <a:gd name="T26" fmla="*/ 46565 w 4117"/>
              <a:gd name="T27" fmla="*/ 1881746 h 6144"/>
              <a:gd name="T28" fmla="*/ 22972 w 4117"/>
              <a:gd name="T29" fmla="*/ 1858181 h 6144"/>
              <a:gd name="T30" fmla="*/ 6830 w 4117"/>
              <a:gd name="T31" fmla="*/ 1829036 h 6144"/>
              <a:gd name="T32" fmla="*/ 0 w 4117"/>
              <a:gd name="T33" fmla="*/ 1794929 h 6144"/>
              <a:gd name="T34" fmla="*/ 1242 w 4117"/>
              <a:gd name="T35" fmla="*/ 98599 h 6144"/>
              <a:gd name="T36" fmla="*/ 11486 w 4117"/>
              <a:gd name="T37" fmla="*/ 65732 h 6144"/>
              <a:gd name="T38" fmla="*/ 30112 w 4117"/>
              <a:gd name="T39" fmla="*/ 38137 h 6144"/>
              <a:gd name="T40" fmla="*/ 55878 w 4117"/>
              <a:gd name="T41" fmla="*/ 17053 h 6144"/>
              <a:gd name="T42" fmla="*/ 87232 w 4117"/>
              <a:gd name="T43" fmla="*/ 4031 h 6144"/>
              <a:gd name="T44" fmla="*/ 115792 w 4117"/>
              <a:gd name="T45" fmla="*/ 0 h 6144"/>
              <a:gd name="T46" fmla="*/ 1013882 w 4117"/>
              <a:gd name="T47" fmla="*/ 1284883 h 6144"/>
              <a:gd name="T48" fmla="*/ 1016055 w 4117"/>
              <a:gd name="T49" fmla="*/ 1263179 h 6144"/>
              <a:gd name="T50" fmla="*/ 1005500 w 4117"/>
              <a:gd name="T51" fmla="*/ 1240854 h 6144"/>
              <a:gd name="T52" fmla="*/ 851214 w 4117"/>
              <a:gd name="T53" fmla="*/ 1085515 h 6144"/>
              <a:gd name="T54" fmla="*/ 827000 w 4117"/>
              <a:gd name="T55" fmla="*/ 1072803 h 6144"/>
              <a:gd name="T56" fmla="*/ 805580 w 4117"/>
              <a:gd name="T57" fmla="*/ 1072803 h 6144"/>
              <a:gd name="T58" fmla="*/ 701894 w 4117"/>
              <a:gd name="T59" fmla="*/ 1132954 h 6144"/>
              <a:gd name="T60" fmla="*/ 634840 w 4117"/>
              <a:gd name="T61" fmla="*/ 1053579 h 6144"/>
              <a:gd name="T62" fmla="*/ 585170 w 4117"/>
              <a:gd name="T63" fmla="*/ 976375 h 6144"/>
              <a:gd name="T64" fmla="*/ 550712 w 4117"/>
              <a:gd name="T65" fmla="*/ 900410 h 6144"/>
              <a:gd name="T66" fmla="*/ 530223 w 4117"/>
              <a:gd name="T67" fmla="*/ 824756 h 6144"/>
              <a:gd name="T68" fmla="*/ 521531 w 4117"/>
              <a:gd name="T69" fmla="*/ 748481 h 6144"/>
              <a:gd name="T70" fmla="*/ 619318 w 4117"/>
              <a:gd name="T71" fmla="*/ 667556 h 6144"/>
              <a:gd name="T72" fmla="*/ 632978 w 4117"/>
              <a:gd name="T73" fmla="*/ 651433 h 6144"/>
              <a:gd name="T74" fmla="*/ 637324 w 4117"/>
              <a:gd name="T75" fmla="*/ 626938 h 6144"/>
              <a:gd name="T76" fmla="*/ 582687 w 4117"/>
              <a:gd name="T77" fmla="*/ 415168 h 6144"/>
              <a:gd name="T78" fmla="*/ 570270 w 4117"/>
              <a:gd name="T79" fmla="*/ 391294 h 6144"/>
              <a:gd name="T80" fmla="*/ 552264 w 4117"/>
              <a:gd name="T81" fmla="*/ 378582 h 6144"/>
              <a:gd name="T82" fmla="*/ 380283 w 4117"/>
              <a:gd name="T83" fmla="*/ 388193 h 6144"/>
              <a:gd name="T84" fmla="*/ 347377 w 4117"/>
              <a:gd name="T85" fmla="*/ 395015 h 6144"/>
              <a:gd name="T86" fmla="*/ 329061 w 4117"/>
              <a:gd name="T87" fmla="*/ 414548 h 6144"/>
              <a:gd name="T88" fmla="*/ 325336 w 4117"/>
              <a:gd name="T89" fmla="*/ 441213 h 6144"/>
              <a:gd name="T90" fmla="*/ 327509 w 4117"/>
              <a:gd name="T91" fmla="*/ 570818 h 6144"/>
              <a:gd name="T92" fmla="*/ 340237 w 4117"/>
              <a:gd name="T93" fmla="*/ 689880 h 6144"/>
              <a:gd name="T94" fmla="*/ 362278 w 4117"/>
              <a:gd name="T95" fmla="*/ 799951 h 6144"/>
              <a:gd name="T96" fmla="*/ 393942 w 4117"/>
              <a:gd name="T97" fmla="*/ 901650 h 6144"/>
              <a:gd name="T98" fmla="*/ 435541 w 4117"/>
              <a:gd name="T99" fmla="*/ 996218 h 6144"/>
              <a:gd name="T100" fmla="*/ 486452 w 4117"/>
              <a:gd name="T101" fmla="*/ 1084275 h 6144"/>
              <a:gd name="T102" fmla="*/ 546987 w 4117"/>
              <a:gd name="T103" fmla="*/ 1167061 h 6144"/>
              <a:gd name="T104" fmla="*/ 616835 w 4117"/>
              <a:gd name="T105" fmla="*/ 1245815 h 6144"/>
              <a:gd name="T106" fmla="*/ 696306 w 4117"/>
              <a:gd name="T107" fmla="*/ 1321160 h 6144"/>
              <a:gd name="T108" fmla="*/ 848420 w 4117"/>
              <a:gd name="T109" fmla="*/ 1443013 h 6144"/>
              <a:gd name="T110" fmla="*/ 873254 w 4117"/>
              <a:gd name="T111" fmla="*/ 1452935 h 6144"/>
              <a:gd name="T112" fmla="*/ 899331 w 4117"/>
              <a:gd name="T113" fmla="*/ 1446733 h 6144"/>
              <a:gd name="T114" fmla="*/ 921372 w 4117"/>
              <a:gd name="T115" fmla="*/ 1421619 h 6144"/>
              <a:gd name="T116" fmla="*/ 471241 w 4117"/>
              <a:gd name="T117" fmla="*/ 82476 h 614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117" h="6144">
                <a:moveTo>
                  <a:pt x="373" y="0"/>
                </a:moveTo>
                <a:lnTo>
                  <a:pt x="3742" y="0"/>
                </a:lnTo>
                <a:lnTo>
                  <a:pt x="3761" y="0"/>
                </a:lnTo>
                <a:lnTo>
                  <a:pt x="3780" y="3"/>
                </a:lnTo>
                <a:lnTo>
                  <a:pt x="3799" y="5"/>
                </a:lnTo>
                <a:lnTo>
                  <a:pt x="3818" y="8"/>
                </a:lnTo>
                <a:lnTo>
                  <a:pt x="3836" y="13"/>
                </a:lnTo>
                <a:lnTo>
                  <a:pt x="3853" y="17"/>
                </a:lnTo>
                <a:lnTo>
                  <a:pt x="3870" y="23"/>
                </a:lnTo>
                <a:lnTo>
                  <a:pt x="3888" y="29"/>
                </a:lnTo>
                <a:lnTo>
                  <a:pt x="3905" y="37"/>
                </a:lnTo>
                <a:lnTo>
                  <a:pt x="3920" y="46"/>
                </a:lnTo>
                <a:lnTo>
                  <a:pt x="3936" y="55"/>
                </a:lnTo>
                <a:lnTo>
                  <a:pt x="3952" y="64"/>
                </a:lnTo>
                <a:lnTo>
                  <a:pt x="3966" y="75"/>
                </a:lnTo>
                <a:lnTo>
                  <a:pt x="3981" y="86"/>
                </a:lnTo>
                <a:lnTo>
                  <a:pt x="3994" y="97"/>
                </a:lnTo>
                <a:lnTo>
                  <a:pt x="4006" y="111"/>
                </a:lnTo>
                <a:lnTo>
                  <a:pt x="4020" y="123"/>
                </a:lnTo>
                <a:lnTo>
                  <a:pt x="4031" y="136"/>
                </a:lnTo>
                <a:lnTo>
                  <a:pt x="4042" y="151"/>
                </a:lnTo>
                <a:lnTo>
                  <a:pt x="4053" y="165"/>
                </a:lnTo>
                <a:lnTo>
                  <a:pt x="4062" y="181"/>
                </a:lnTo>
                <a:lnTo>
                  <a:pt x="4071" y="197"/>
                </a:lnTo>
                <a:lnTo>
                  <a:pt x="4080" y="212"/>
                </a:lnTo>
                <a:lnTo>
                  <a:pt x="4088" y="229"/>
                </a:lnTo>
                <a:lnTo>
                  <a:pt x="4094" y="247"/>
                </a:lnTo>
                <a:lnTo>
                  <a:pt x="4100" y="264"/>
                </a:lnTo>
                <a:lnTo>
                  <a:pt x="4105" y="281"/>
                </a:lnTo>
                <a:lnTo>
                  <a:pt x="4109" y="299"/>
                </a:lnTo>
                <a:lnTo>
                  <a:pt x="4112" y="318"/>
                </a:lnTo>
                <a:lnTo>
                  <a:pt x="4114" y="336"/>
                </a:lnTo>
                <a:lnTo>
                  <a:pt x="4117" y="355"/>
                </a:lnTo>
                <a:lnTo>
                  <a:pt x="4117" y="375"/>
                </a:lnTo>
                <a:lnTo>
                  <a:pt x="4117" y="5769"/>
                </a:lnTo>
                <a:lnTo>
                  <a:pt x="4117" y="5789"/>
                </a:lnTo>
                <a:lnTo>
                  <a:pt x="4114" y="5808"/>
                </a:lnTo>
                <a:lnTo>
                  <a:pt x="4112" y="5826"/>
                </a:lnTo>
                <a:lnTo>
                  <a:pt x="4109" y="5845"/>
                </a:lnTo>
                <a:lnTo>
                  <a:pt x="4105" y="5863"/>
                </a:lnTo>
                <a:lnTo>
                  <a:pt x="4100" y="5881"/>
                </a:lnTo>
                <a:lnTo>
                  <a:pt x="4094" y="5899"/>
                </a:lnTo>
                <a:lnTo>
                  <a:pt x="4088" y="5915"/>
                </a:lnTo>
                <a:lnTo>
                  <a:pt x="4080" y="5932"/>
                </a:lnTo>
                <a:lnTo>
                  <a:pt x="4071" y="5948"/>
                </a:lnTo>
                <a:lnTo>
                  <a:pt x="4062" y="5963"/>
                </a:lnTo>
                <a:lnTo>
                  <a:pt x="4053" y="5979"/>
                </a:lnTo>
                <a:lnTo>
                  <a:pt x="4042" y="5993"/>
                </a:lnTo>
                <a:lnTo>
                  <a:pt x="4031" y="6008"/>
                </a:lnTo>
                <a:lnTo>
                  <a:pt x="4020" y="6021"/>
                </a:lnTo>
                <a:lnTo>
                  <a:pt x="4006" y="6035"/>
                </a:lnTo>
                <a:lnTo>
                  <a:pt x="3994" y="6047"/>
                </a:lnTo>
                <a:lnTo>
                  <a:pt x="3981" y="6058"/>
                </a:lnTo>
                <a:lnTo>
                  <a:pt x="3966" y="6069"/>
                </a:lnTo>
                <a:lnTo>
                  <a:pt x="3952" y="6080"/>
                </a:lnTo>
                <a:lnTo>
                  <a:pt x="3936" y="6089"/>
                </a:lnTo>
                <a:lnTo>
                  <a:pt x="3920" y="6098"/>
                </a:lnTo>
                <a:lnTo>
                  <a:pt x="3905" y="6107"/>
                </a:lnTo>
                <a:lnTo>
                  <a:pt x="3888" y="6115"/>
                </a:lnTo>
                <a:lnTo>
                  <a:pt x="3870" y="6122"/>
                </a:lnTo>
                <a:lnTo>
                  <a:pt x="3853" y="6127"/>
                </a:lnTo>
                <a:lnTo>
                  <a:pt x="3836" y="6133"/>
                </a:lnTo>
                <a:lnTo>
                  <a:pt x="3818" y="6136"/>
                </a:lnTo>
                <a:lnTo>
                  <a:pt x="3799" y="6139"/>
                </a:lnTo>
                <a:lnTo>
                  <a:pt x="3780" y="6142"/>
                </a:lnTo>
                <a:lnTo>
                  <a:pt x="3761" y="6144"/>
                </a:lnTo>
                <a:lnTo>
                  <a:pt x="3742" y="6144"/>
                </a:lnTo>
                <a:lnTo>
                  <a:pt x="373" y="6144"/>
                </a:lnTo>
                <a:lnTo>
                  <a:pt x="354" y="6144"/>
                </a:lnTo>
                <a:lnTo>
                  <a:pt x="335" y="6142"/>
                </a:lnTo>
                <a:lnTo>
                  <a:pt x="316" y="6139"/>
                </a:lnTo>
                <a:lnTo>
                  <a:pt x="299" y="6136"/>
                </a:lnTo>
                <a:lnTo>
                  <a:pt x="281" y="6133"/>
                </a:lnTo>
                <a:lnTo>
                  <a:pt x="263" y="6127"/>
                </a:lnTo>
                <a:lnTo>
                  <a:pt x="245" y="6122"/>
                </a:lnTo>
                <a:lnTo>
                  <a:pt x="228" y="6115"/>
                </a:lnTo>
                <a:lnTo>
                  <a:pt x="212" y="6107"/>
                </a:lnTo>
                <a:lnTo>
                  <a:pt x="196" y="6098"/>
                </a:lnTo>
                <a:lnTo>
                  <a:pt x="180" y="6089"/>
                </a:lnTo>
                <a:lnTo>
                  <a:pt x="165" y="6080"/>
                </a:lnTo>
                <a:lnTo>
                  <a:pt x="150" y="6069"/>
                </a:lnTo>
                <a:lnTo>
                  <a:pt x="136" y="6058"/>
                </a:lnTo>
                <a:lnTo>
                  <a:pt x="122" y="6047"/>
                </a:lnTo>
                <a:lnTo>
                  <a:pt x="109" y="6035"/>
                </a:lnTo>
                <a:lnTo>
                  <a:pt x="97" y="6021"/>
                </a:lnTo>
                <a:lnTo>
                  <a:pt x="86" y="6008"/>
                </a:lnTo>
                <a:lnTo>
                  <a:pt x="74" y="5993"/>
                </a:lnTo>
                <a:lnTo>
                  <a:pt x="63" y="5979"/>
                </a:lnTo>
                <a:lnTo>
                  <a:pt x="53" y="5963"/>
                </a:lnTo>
                <a:lnTo>
                  <a:pt x="44" y="5948"/>
                </a:lnTo>
                <a:lnTo>
                  <a:pt x="37" y="5932"/>
                </a:lnTo>
                <a:lnTo>
                  <a:pt x="29" y="5915"/>
                </a:lnTo>
                <a:lnTo>
                  <a:pt x="22" y="5899"/>
                </a:lnTo>
                <a:lnTo>
                  <a:pt x="17" y="5881"/>
                </a:lnTo>
                <a:lnTo>
                  <a:pt x="11" y="5863"/>
                </a:lnTo>
                <a:lnTo>
                  <a:pt x="6" y="5845"/>
                </a:lnTo>
                <a:lnTo>
                  <a:pt x="4" y="5826"/>
                </a:lnTo>
                <a:lnTo>
                  <a:pt x="1" y="5808"/>
                </a:lnTo>
                <a:lnTo>
                  <a:pt x="0" y="5789"/>
                </a:lnTo>
                <a:lnTo>
                  <a:pt x="0" y="5769"/>
                </a:lnTo>
                <a:lnTo>
                  <a:pt x="0" y="375"/>
                </a:lnTo>
                <a:lnTo>
                  <a:pt x="0" y="355"/>
                </a:lnTo>
                <a:lnTo>
                  <a:pt x="1" y="336"/>
                </a:lnTo>
                <a:lnTo>
                  <a:pt x="4" y="318"/>
                </a:lnTo>
                <a:lnTo>
                  <a:pt x="6" y="299"/>
                </a:lnTo>
                <a:lnTo>
                  <a:pt x="11" y="281"/>
                </a:lnTo>
                <a:lnTo>
                  <a:pt x="17" y="264"/>
                </a:lnTo>
                <a:lnTo>
                  <a:pt x="22" y="247"/>
                </a:lnTo>
                <a:lnTo>
                  <a:pt x="29" y="229"/>
                </a:lnTo>
                <a:lnTo>
                  <a:pt x="37" y="212"/>
                </a:lnTo>
                <a:lnTo>
                  <a:pt x="44" y="197"/>
                </a:lnTo>
                <a:lnTo>
                  <a:pt x="53" y="181"/>
                </a:lnTo>
                <a:lnTo>
                  <a:pt x="63" y="165"/>
                </a:lnTo>
                <a:lnTo>
                  <a:pt x="74" y="151"/>
                </a:lnTo>
                <a:lnTo>
                  <a:pt x="86" y="136"/>
                </a:lnTo>
                <a:lnTo>
                  <a:pt x="97" y="123"/>
                </a:lnTo>
                <a:lnTo>
                  <a:pt x="109" y="111"/>
                </a:lnTo>
                <a:lnTo>
                  <a:pt x="122" y="97"/>
                </a:lnTo>
                <a:lnTo>
                  <a:pt x="136" y="86"/>
                </a:lnTo>
                <a:lnTo>
                  <a:pt x="150" y="75"/>
                </a:lnTo>
                <a:lnTo>
                  <a:pt x="165" y="64"/>
                </a:lnTo>
                <a:lnTo>
                  <a:pt x="180" y="55"/>
                </a:lnTo>
                <a:lnTo>
                  <a:pt x="196" y="46"/>
                </a:lnTo>
                <a:lnTo>
                  <a:pt x="212" y="37"/>
                </a:lnTo>
                <a:lnTo>
                  <a:pt x="228" y="29"/>
                </a:lnTo>
                <a:lnTo>
                  <a:pt x="245" y="23"/>
                </a:lnTo>
                <a:lnTo>
                  <a:pt x="263" y="17"/>
                </a:lnTo>
                <a:lnTo>
                  <a:pt x="281" y="13"/>
                </a:lnTo>
                <a:lnTo>
                  <a:pt x="299" y="8"/>
                </a:lnTo>
                <a:lnTo>
                  <a:pt x="316" y="5"/>
                </a:lnTo>
                <a:lnTo>
                  <a:pt x="335" y="3"/>
                </a:lnTo>
                <a:lnTo>
                  <a:pt x="354" y="0"/>
                </a:lnTo>
                <a:lnTo>
                  <a:pt x="373" y="0"/>
                </a:lnTo>
                <a:close/>
                <a:moveTo>
                  <a:pt x="2968" y="4585"/>
                </a:moveTo>
                <a:lnTo>
                  <a:pt x="2968" y="4585"/>
                </a:lnTo>
                <a:lnTo>
                  <a:pt x="3254" y="4168"/>
                </a:lnTo>
                <a:lnTo>
                  <a:pt x="3260" y="4157"/>
                </a:lnTo>
                <a:lnTo>
                  <a:pt x="3266" y="4144"/>
                </a:lnTo>
                <a:lnTo>
                  <a:pt x="3270" y="4133"/>
                </a:lnTo>
                <a:lnTo>
                  <a:pt x="3274" y="4121"/>
                </a:lnTo>
                <a:lnTo>
                  <a:pt x="3275" y="4110"/>
                </a:lnTo>
                <a:lnTo>
                  <a:pt x="3275" y="4098"/>
                </a:lnTo>
                <a:lnTo>
                  <a:pt x="3275" y="4085"/>
                </a:lnTo>
                <a:lnTo>
                  <a:pt x="3273" y="4074"/>
                </a:lnTo>
                <a:lnTo>
                  <a:pt x="3269" y="4062"/>
                </a:lnTo>
                <a:lnTo>
                  <a:pt x="3266" y="4050"/>
                </a:lnTo>
                <a:lnTo>
                  <a:pt x="3260" y="4037"/>
                </a:lnTo>
                <a:lnTo>
                  <a:pt x="3255" y="4026"/>
                </a:lnTo>
                <a:lnTo>
                  <a:pt x="3247" y="4014"/>
                </a:lnTo>
                <a:lnTo>
                  <a:pt x="3239" y="4002"/>
                </a:lnTo>
                <a:lnTo>
                  <a:pt x="3230" y="3989"/>
                </a:lnTo>
                <a:lnTo>
                  <a:pt x="3219" y="3977"/>
                </a:lnTo>
                <a:lnTo>
                  <a:pt x="2757" y="3512"/>
                </a:lnTo>
                <a:lnTo>
                  <a:pt x="2742" y="3501"/>
                </a:lnTo>
                <a:lnTo>
                  <a:pt x="2729" y="3491"/>
                </a:lnTo>
                <a:lnTo>
                  <a:pt x="2715" y="3483"/>
                </a:lnTo>
                <a:lnTo>
                  <a:pt x="2702" y="3476"/>
                </a:lnTo>
                <a:lnTo>
                  <a:pt x="2690" y="3469"/>
                </a:lnTo>
                <a:lnTo>
                  <a:pt x="2676" y="3465"/>
                </a:lnTo>
                <a:lnTo>
                  <a:pt x="2664" y="3460"/>
                </a:lnTo>
                <a:lnTo>
                  <a:pt x="2652" y="3458"/>
                </a:lnTo>
                <a:lnTo>
                  <a:pt x="2641" y="3456"/>
                </a:lnTo>
                <a:lnTo>
                  <a:pt x="2628" y="3456"/>
                </a:lnTo>
                <a:lnTo>
                  <a:pt x="2617" y="3456"/>
                </a:lnTo>
                <a:lnTo>
                  <a:pt x="2606" y="3458"/>
                </a:lnTo>
                <a:lnTo>
                  <a:pt x="2595" y="3460"/>
                </a:lnTo>
                <a:lnTo>
                  <a:pt x="2584" y="3463"/>
                </a:lnTo>
                <a:lnTo>
                  <a:pt x="2574" y="3468"/>
                </a:lnTo>
                <a:lnTo>
                  <a:pt x="2563" y="3473"/>
                </a:lnTo>
                <a:lnTo>
                  <a:pt x="2261" y="3654"/>
                </a:lnTo>
                <a:lnTo>
                  <a:pt x="2220" y="3611"/>
                </a:lnTo>
                <a:lnTo>
                  <a:pt x="2182" y="3567"/>
                </a:lnTo>
                <a:lnTo>
                  <a:pt x="2146" y="3525"/>
                </a:lnTo>
                <a:lnTo>
                  <a:pt x="2111" y="3482"/>
                </a:lnTo>
                <a:lnTo>
                  <a:pt x="2078" y="3440"/>
                </a:lnTo>
                <a:lnTo>
                  <a:pt x="2045" y="3398"/>
                </a:lnTo>
                <a:lnTo>
                  <a:pt x="2015" y="3356"/>
                </a:lnTo>
                <a:lnTo>
                  <a:pt x="1986" y="3314"/>
                </a:lnTo>
                <a:lnTo>
                  <a:pt x="1958" y="3273"/>
                </a:lnTo>
                <a:lnTo>
                  <a:pt x="1933" y="3232"/>
                </a:lnTo>
                <a:lnTo>
                  <a:pt x="1908" y="3190"/>
                </a:lnTo>
                <a:lnTo>
                  <a:pt x="1885" y="3149"/>
                </a:lnTo>
                <a:lnTo>
                  <a:pt x="1864" y="3108"/>
                </a:lnTo>
                <a:lnTo>
                  <a:pt x="1842" y="3067"/>
                </a:lnTo>
                <a:lnTo>
                  <a:pt x="1824" y="3025"/>
                </a:lnTo>
                <a:lnTo>
                  <a:pt x="1806" y="2985"/>
                </a:lnTo>
                <a:lnTo>
                  <a:pt x="1789" y="2944"/>
                </a:lnTo>
                <a:lnTo>
                  <a:pt x="1774" y="2904"/>
                </a:lnTo>
                <a:lnTo>
                  <a:pt x="1760" y="2863"/>
                </a:lnTo>
                <a:lnTo>
                  <a:pt x="1748" y="2823"/>
                </a:lnTo>
                <a:lnTo>
                  <a:pt x="1735" y="2781"/>
                </a:lnTo>
                <a:lnTo>
                  <a:pt x="1725" y="2741"/>
                </a:lnTo>
                <a:lnTo>
                  <a:pt x="1715" y="2700"/>
                </a:lnTo>
                <a:lnTo>
                  <a:pt x="1708" y="2660"/>
                </a:lnTo>
                <a:lnTo>
                  <a:pt x="1700" y="2619"/>
                </a:lnTo>
                <a:lnTo>
                  <a:pt x="1694" y="2578"/>
                </a:lnTo>
                <a:lnTo>
                  <a:pt x="1689" y="2537"/>
                </a:lnTo>
                <a:lnTo>
                  <a:pt x="1684" y="2496"/>
                </a:lnTo>
                <a:lnTo>
                  <a:pt x="1682" y="2455"/>
                </a:lnTo>
                <a:lnTo>
                  <a:pt x="1680" y="2414"/>
                </a:lnTo>
                <a:lnTo>
                  <a:pt x="1677" y="2372"/>
                </a:lnTo>
                <a:lnTo>
                  <a:pt x="1677" y="2331"/>
                </a:lnTo>
                <a:lnTo>
                  <a:pt x="1985" y="2159"/>
                </a:lnTo>
                <a:lnTo>
                  <a:pt x="1995" y="2153"/>
                </a:lnTo>
                <a:lnTo>
                  <a:pt x="2004" y="2146"/>
                </a:lnTo>
                <a:lnTo>
                  <a:pt x="2012" y="2138"/>
                </a:lnTo>
                <a:lnTo>
                  <a:pt x="2020" y="2130"/>
                </a:lnTo>
                <a:lnTo>
                  <a:pt x="2028" y="2121"/>
                </a:lnTo>
                <a:lnTo>
                  <a:pt x="2033" y="2111"/>
                </a:lnTo>
                <a:lnTo>
                  <a:pt x="2039" y="2101"/>
                </a:lnTo>
                <a:lnTo>
                  <a:pt x="2043" y="2090"/>
                </a:lnTo>
                <a:lnTo>
                  <a:pt x="2046" y="2078"/>
                </a:lnTo>
                <a:lnTo>
                  <a:pt x="2050" y="2066"/>
                </a:lnTo>
                <a:lnTo>
                  <a:pt x="2052" y="2052"/>
                </a:lnTo>
                <a:lnTo>
                  <a:pt x="2053" y="2038"/>
                </a:lnTo>
                <a:lnTo>
                  <a:pt x="2053" y="2022"/>
                </a:lnTo>
                <a:lnTo>
                  <a:pt x="2052" y="2007"/>
                </a:lnTo>
                <a:lnTo>
                  <a:pt x="2050" y="1990"/>
                </a:lnTo>
                <a:lnTo>
                  <a:pt x="2048" y="1972"/>
                </a:lnTo>
                <a:lnTo>
                  <a:pt x="1877" y="1339"/>
                </a:lnTo>
                <a:lnTo>
                  <a:pt x="1871" y="1325"/>
                </a:lnTo>
                <a:lnTo>
                  <a:pt x="1866" y="1310"/>
                </a:lnTo>
                <a:lnTo>
                  <a:pt x="1859" y="1297"/>
                </a:lnTo>
                <a:lnTo>
                  <a:pt x="1853" y="1284"/>
                </a:lnTo>
                <a:lnTo>
                  <a:pt x="1845" y="1273"/>
                </a:lnTo>
                <a:lnTo>
                  <a:pt x="1837" y="1262"/>
                </a:lnTo>
                <a:lnTo>
                  <a:pt x="1829" y="1253"/>
                </a:lnTo>
                <a:lnTo>
                  <a:pt x="1820" y="1244"/>
                </a:lnTo>
                <a:lnTo>
                  <a:pt x="1810" y="1237"/>
                </a:lnTo>
                <a:lnTo>
                  <a:pt x="1800" y="1231"/>
                </a:lnTo>
                <a:lnTo>
                  <a:pt x="1790" y="1225"/>
                </a:lnTo>
                <a:lnTo>
                  <a:pt x="1779" y="1221"/>
                </a:lnTo>
                <a:lnTo>
                  <a:pt x="1768" y="1218"/>
                </a:lnTo>
                <a:lnTo>
                  <a:pt x="1756" y="1215"/>
                </a:lnTo>
                <a:lnTo>
                  <a:pt x="1742" y="1213"/>
                </a:lnTo>
                <a:lnTo>
                  <a:pt x="1729" y="1213"/>
                </a:lnTo>
                <a:lnTo>
                  <a:pt x="1225" y="1252"/>
                </a:lnTo>
                <a:lnTo>
                  <a:pt x="1199" y="1254"/>
                </a:lnTo>
                <a:lnTo>
                  <a:pt x="1175" y="1258"/>
                </a:lnTo>
                <a:lnTo>
                  <a:pt x="1154" y="1262"/>
                </a:lnTo>
                <a:lnTo>
                  <a:pt x="1135" y="1268"/>
                </a:lnTo>
                <a:lnTo>
                  <a:pt x="1119" y="1274"/>
                </a:lnTo>
                <a:lnTo>
                  <a:pt x="1105" y="1281"/>
                </a:lnTo>
                <a:lnTo>
                  <a:pt x="1092" y="1290"/>
                </a:lnTo>
                <a:lnTo>
                  <a:pt x="1081" y="1300"/>
                </a:lnTo>
                <a:lnTo>
                  <a:pt x="1072" y="1311"/>
                </a:lnTo>
                <a:lnTo>
                  <a:pt x="1065" y="1323"/>
                </a:lnTo>
                <a:lnTo>
                  <a:pt x="1060" y="1337"/>
                </a:lnTo>
                <a:lnTo>
                  <a:pt x="1055" y="1351"/>
                </a:lnTo>
                <a:lnTo>
                  <a:pt x="1052" y="1367"/>
                </a:lnTo>
                <a:lnTo>
                  <a:pt x="1050" y="1384"/>
                </a:lnTo>
                <a:lnTo>
                  <a:pt x="1049" y="1403"/>
                </a:lnTo>
                <a:lnTo>
                  <a:pt x="1048" y="1423"/>
                </a:lnTo>
                <a:lnTo>
                  <a:pt x="1047" y="1494"/>
                </a:lnTo>
                <a:lnTo>
                  <a:pt x="1047" y="1565"/>
                </a:lnTo>
                <a:lnTo>
                  <a:pt x="1048" y="1636"/>
                </a:lnTo>
                <a:lnTo>
                  <a:pt x="1049" y="1705"/>
                </a:lnTo>
                <a:lnTo>
                  <a:pt x="1052" y="1773"/>
                </a:lnTo>
                <a:lnTo>
                  <a:pt x="1055" y="1841"/>
                </a:lnTo>
                <a:lnTo>
                  <a:pt x="1060" y="1906"/>
                </a:lnTo>
                <a:lnTo>
                  <a:pt x="1065" y="1972"/>
                </a:lnTo>
                <a:lnTo>
                  <a:pt x="1071" y="2037"/>
                </a:lnTo>
                <a:lnTo>
                  <a:pt x="1079" y="2100"/>
                </a:lnTo>
                <a:lnTo>
                  <a:pt x="1087" y="2163"/>
                </a:lnTo>
                <a:lnTo>
                  <a:pt x="1096" y="2225"/>
                </a:lnTo>
                <a:lnTo>
                  <a:pt x="1105" y="2286"/>
                </a:lnTo>
                <a:lnTo>
                  <a:pt x="1116" y="2347"/>
                </a:lnTo>
                <a:lnTo>
                  <a:pt x="1127" y="2406"/>
                </a:lnTo>
                <a:lnTo>
                  <a:pt x="1139" y="2465"/>
                </a:lnTo>
                <a:lnTo>
                  <a:pt x="1152" y="2523"/>
                </a:lnTo>
                <a:lnTo>
                  <a:pt x="1167" y="2580"/>
                </a:lnTo>
                <a:lnTo>
                  <a:pt x="1181" y="2636"/>
                </a:lnTo>
                <a:lnTo>
                  <a:pt x="1197" y="2692"/>
                </a:lnTo>
                <a:lnTo>
                  <a:pt x="1214" y="2747"/>
                </a:lnTo>
                <a:lnTo>
                  <a:pt x="1232" y="2801"/>
                </a:lnTo>
                <a:lnTo>
                  <a:pt x="1251" y="2855"/>
                </a:lnTo>
                <a:lnTo>
                  <a:pt x="1269" y="2908"/>
                </a:lnTo>
                <a:lnTo>
                  <a:pt x="1290" y="2960"/>
                </a:lnTo>
                <a:lnTo>
                  <a:pt x="1311" y="3012"/>
                </a:lnTo>
                <a:lnTo>
                  <a:pt x="1332" y="3063"/>
                </a:lnTo>
                <a:lnTo>
                  <a:pt x="1355" y="3113"/>
                </a:lnTo>
                <a:lnTo>
                  <a:pt x="1379" y="3164"/>
                </a:lnTo>
                <a:lnTo>
                  <a:pt x="1403" y="3213"/>
                </a:lnTo>
                <a:lnTo>
                  <a:pt x="1429" y="3262"/>
                </a:lnTo>
                <a:lnTo>
                  <a:pt x="1455" y="3310"/>
                </a:lnTo>
                <a:lnTo>
                  <a:pt x="1481" y="3356"/>
                </a:lnTo>
                <a:lnTo>
                  <a:pt x="1509" y="3404"/>
                </a:lnTo>
                <a:lnTo>
                  <a:pt x="1538" y="3451"/>
                </a:lnTo>
                <a:lnTo>
                  <a:pt x="1567" y="3497"/>
                </a:lnTo>
                <a:lnTo>
                  <a:pt x="1598" y="3543"/>
                </a:lnTo>
                <a:lnTo>
                  <a:pt x="1630" y="3587"/>
                </a:lnTo>
                <a:lnTo>
                  <a:pt x="1662" y="3633"/>
                </a:lnTo>
                <a:lnTo>
                  <a:pt x="1694" y="3676"/>
                </a:lnTo>
                <a:lnTo>
                  <a:pt x="1728" y="3721"/>
                </a:lnTo>
                <a:lnTo>
                  <a:pt x="1762" y="3764"/>
                </a:lnTo>
                <a:lnTo>
                  <a:pt x="1798" y="3808"/>
                </a:lnTo>
                <a:lnTo>
                  <a:pt x="1835" y="3850"/>
                </a:lnTo>
                <a:lnTo>
                  <a:pt x="1871" y="3893"/>
                </a:lnTo>
                <a:lnTo>
                  <a:pt x="1909" y="3935"/>
                </a:lnTo>
                <a:lnTo>
                  <a:pt x="1948" y="3976"/>
                </a:lnTo>
                <a:lnTo>
                  <a:pt x="1987" y="4018"/>
                </a:lnTo>
                <a:lnTo>
                  <a:pt x="2028" y="4060"/>
                </a:lnTo>
                <a:lnTo>
                  <a:pt x="2069" y="4100"/>
                </a:lnTo>
                <a:lnTo>
                  <a:pt x="2111" y="4141"/>
                </a:lnTo>
                <a:lnTo>
                  <a:pt x="2155" y="4181"/>
                </a:lnTo>
                <a:lnTo>
                  <a:pt x="2198" y="4221"/>
                </a:lnTo>
                <a:lnTo>
                  <a:pt x="2243" y="4261"/>
                </a:lnTo>
                <a:lnTo>
                  <a:pt x="2288" y="4302"/>
                </a:lnTo>
                <a:lnTo>
                  <a:pt x="2334" y="4341"/>
                </a:lnTo>
                <a:lnTo>
                  <a:pt x="2429" y="4420"/>
                </a:lnTo>
                <a:lnTo>
                  <a:pt x="2527" y="4498"/>
                </a:lnTo>
                <a:lnTo>
                  <a:pt x="2628" y="4576"/>
                </a:lnTo>
                <a:lnTo>
                  <a:pt x="2733" y="4654"/>
                </a:lnTo>
                <a:lnTo>
                  <a:pt x="2750" y="4663"/>
                </a:lnTo>
                <a:lnTo>
                  <a:pt x="2767" y="4670"/>
                </a:lnTo>
                <a:lnTo>
                  <a:pt x="2783" y="4677"/>
                </a:lnTo>
                <a:lnTo>
                  <a:pt x="2799" y="4683"/>
                </a:lnTo>
                <a:lnTo>
                  <a:pt x="2813" y="4686"/>
                </a:lnTo>
                <a:lnTo>
                  <a:pt x="2828" y="4687"/>
                </a:lnTo>
                <a:lnTo>
                  <a:pt x="2842" y="4687"/>
                </a:lnTo>
                <a:lnTo>
                  <a:pt x="2856" y="4685"/>
                </a:lnTo>
                <a:lnTo>
                  <a:pt x="2869" y="4682"/>
                </a:lnTo>
                <a:lnTo>
                  <a:pt x="2884" y="4675"/>
                </a:lnTo>
                <a:lnTo>
                  <a:pt x="2897" y="4666"/>
                </a:lnTo>
                <a:lnTo>
                  <a:pt x="2910" y="4655"/>
                </a:lnTo>
                <a:lnTo>
                  <a:pt x="2925" y="4641"/>
                </a:lnTo>
                <a:lnTo>
                  <a:pt x="2939" y="4625"/>
                </a:lnTo>
                <a:lnTo>
                  <a:pt x="2954" y="4606"/>
                </a:lnTo>
                <a:lnTo>
                  <a:pt x="2968" y="4585"/>
                </a:lnTo>
                <a:close/>
                <a:moveTo>
                  <a:pt x="1518" y="266"/>
                </a:moveTo>
                <a:lnTo>
                  <a:pt x="1518" y="398"/>
                </a:lnTo>
                <a:lnTo>
                  <a:pt x="2656" y="398"/>
                </a:lnTo>
                <a:lnTo>
                  <a:pt x="2656" y="266"/>
                </a:lnTo>
                <a:lnTo>
                  <a:pt x="1518" y="266"/>
                </a:lnTo>
                <a:close/>
                <a:moveTo>
                  <a:pt x="525" y="656"/>
                </a:moveTo>
                <a:lnTo>
                  <a:pt x="525" y="5209"/>
                </a:lnTo>
                <a:lnTo>
                  <a:pt x="3595" y="5209"/>
                </a:lnTo>
                <a:lnTo>
                  <a:pt x="3595" y="656"/>
                </a:lnTo>
                <a:lnTo>
                  <a:pt x="525" y="65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61" name="KSO_Shape"/>
          <p:cNvSpPr/>
          <p:nvPr/>
        </p:nvSpPr>
        <p:spPr bwMode="auto">
          <a:xfrm>
            <a:off x="8502136" y="4814748"/>
            <a:ext cx="356535" cy="353564"/>
          </a:xfrm>
          <a:custGeom>
            <a:avLst/>
            <a:gdLst>
              <a:gd name="T0" fmla="*/ 435344 w 2268537"/>
              <a:gd name="T1" fmla="*/ 1538932 h 2247901"/>
              <a:gd name="T2" fmla="*/ 495462 w 2268537"/>
              <a:gd name="T3" fmla="*/ 1635063 h 2247901"/>
              <a:gd name="T4" fmla="*/ 599590 w 2268537"/>
              <a:gd name="T5" fmla="*/ 1589945 h 2247901"/>
              <a:gd name="T6" fmla="*/ 569645 w 2268537"/>
              <a:gd name="T7" fmla="*/ 1480210 h 2247901"/>
              <a:gd name="T8" fmla="*/ 1569477 w 2268537"/>
              <a:gd name="T9" fmla="*/ 1473664 h 2247901"/>
              <a:gd name="T10" fmla="*/ 1631626 w 2268537"/>
              <a:gd name="T11" fmla="*/ 1599219 h 2247901"/>
              <a:gd name="T12" fmla="*/ 1169820 w 2268537"/>
              <a:gd name="T13" fmla="*/ 1679820 h 2247901"/>
              <a:gd name="T14" fmla="*/ 2218183 w 2268537"/>
              <a:gd name="T15" fmla="*/ 1620107 h 2247901"/>
              <a:gd name="T16" fmla="*/ 2265361 w 2268537"/>
              <a:gd name="T17" fmla="*/ 1739305 h 2247901"/>
              <a:gd name="T18" fmla="*/ 1398682 w 2268537"/>
              <a:gd name="T19" fmla="*/ 2039003 h 2247901"/>
              <a:gd name="T20" fmla="*/ 0 w 2268537"/>
              <a:gd name="T21" fmla="*/ 1401763 h 2247901"/>
              <a:gd name="T22" fmla="*/ 1802845 w 2268537"/>
              <a:gd name="T23" fmla="*/ 1254543 h 2247901"/>
              <a:gd name="T24" fmla="*/ 1896694 w 2268537"/>
              <a:gd name="T25" fmla="*/ 1346722 h 2247901"/>
              <a:gd name="T26" fmla="*/ 1801262 w 2268537"/>
              <a:gd name="T27" fmla="*/ 1343544 h 2247901"/>
              <a:gd name="T28" fmla="*/ 1952551 w 2268537"/>
              <a:gd name="T29" fmla="*/ 1373286 h 2247901"/>
              <a:gd name="T30" fmla="*/ 1959109 w 2268537"/>
              <a:gd name="T31" fmla="*/ 1284967 h 2247901"/>
              <a:gd name="T32" fmla="*/ 1883577 w 2268537"/>
              <a:gd name="T33" fmla="*/ 1210951 h 2247901"/>
              <a:gd name="T34" fmla="*/ 1924735 w 2268537"/>
              <a:gd name="T35" fmla="*/ 1183705 h 2247901"/>
              <a:gd name="T36" fmla="*/ 2066527 w 2268537"/>
              <a:gd name="T37" fmla="*/ 1199371 h 2247901"/>
              <a:gd name="T38" fmla="*/ 1998232 w 2268537"/>
              <a:gd name="T39" fmla="*/ 1451844 h 2247901"/>
              <a:gd name="T40" fmla="*/ 1739299 w 2268537"/>
              <a:gd name="T41" fmla="*/ 1420285 h 2247901"/>
              <a:gd name="T42" fmla="*/ 1733193 w 2268537"/>
              <a:gd name="T43" fmla="*/ 1158731 h 2247901"/>
              <a:gd name="T44" fmla="*/ 1233862 w 2268537"/>
              <a:gd name="T45" fmla="*/ 780369 h 2247901"/>
              <a:gd name="T46" fmla="*/ 1208472 w 2268537"/>
              <a:gd name="T47" fmla="*/ 887639 h 2247901"/>
              <a:gd name="T48" fmla="*/ 1337010 w 2268537"/>
              <a:gd name="T49" fmla="*/ 1007835 h 2247901"/>
              <a:gd name="T50" fmla="*/ 1297791 w 2268537"/>
              <a:gd name="T51" fmla="*/ 959984 h 2247901"/>
              <a:gd name="T52" fmla="*/ 1297791 w 2268537"/>
              <a:gd name="T53" fmla="*/ 1067934 h 2247901"/>
              <a:gd name="T54" fmla="*/ 1447865 w 2268537"/>
              <a:gd name="T55" fmla="*/ 1005568 h 2247901"/>
              <a:gd name="T56" fmla="*/ 1326808 w 2268537"/>
              <a:gd name="T57" fmla="*/ 866548 h 2247901"/>
              <a:gd name="T58" fmla="*/ 1320234 w 2268537"/>
              <a:gd name="T59" fmla="*/ 810532 h 2247901"/>
              <a:gd name="T60" fmla="*/ 1427235 w 2268537"/>
              <a:gd name="T61" fmla="*/ 798966 h 2247901"/>
              <a:gd name="T62" fmla="*/ 1388017 w 2268537"/>
              <a:gd name="T63" fmla="*/ 636134 h 2247901"/>
              <a:gd name="T64" fmla="*/ 1555092 w 2268537"/>
              <a:gd name="T65" fmla="*/ 745444 h 2247901"/>
              <a:gd name="T66" fmla="*/ 1611993 w 2268537"/>
              <a:gd name="T67" fmla="*/ 941614 h 2247901"/>
              <a:gd name="T68" fmla="*/ 1527662 w 2268537"/>
              <a:gd name="T69" fmla="*/ 1124630 h 2247901"/>
              <a:gd name="T70" fmla="*/ 1344717 w 2268537"/>
              <a:gd name="T71" fmla="*/ 1208994 h 2247901"/>
              <a:gd name="T72" fmla="*/ 1148398 w 2268537"/>
              <a:gd name="T73" fmla="*/ 1151844 h 2247901"/>
              <a:gd name="T74" fmla="*/ 1039356 w 2268537"/>
              <a:gd name="T75" fmla="*/ 984930 h 2247901"/>
              <a:gd name="T76" fmla="*/ 1067013 w 2268537"/>
              <a:gd name="T77" fmla="*/ 780823 h 2247901"/>
              <a:gd name="T78" fmla="*/ 1215727 w 2268537"/>
              <a:gd name="T79" fmla="*/ 648834 h 2247901"/>
              <a:gd name="T80" fmla="*/ 1814840 w 2268537"/>
              <a:gd name="T81" fmla="*/ 491075 h 2247901"/>
              <a:gd name="T82" fmla="*/ 1888564 w 2268537"/>
              <a:gd name="T83" fmla="*/ 577139 h 2247901"/>
              <a:gd name="T84" fmla="*/ 1872408 w 2268537"/>
              <a:gd name="T85" fmla="*/ 577818 h 2247901"/>
              <a:gd name="T86" fmla="*/ 1907905 w 2268537"/>
              <a:gd name="T87" fmla="*/ 640554 h 2247901"/>
              <a:gd name="T88" fmla="*/ 1942719 w 2268537"/>
              <a:gd name="T89" fmla="*/ 548375 h 2247901"/>
              <a:gd name="T90" fmla="*/ 1892432 w 2268537"/>
              <a:gd name="T91" fmla="*/ 493113 h 2247901"/>
              <a:gd name="T92" fmla="*/ 1895390 w 2268537"/>
              <a:gd name="T93" fmla="*/ 384401 h 2247901"/>
              <a:gd name="T94" fmla="*/ 2056717 w 2268537"/>
              <a:gd name="T95" fmla="*/ 536598 h 2247901"/>
              <a:gd name="T96" fmla="*/ 1929294 w 2268537"/>
              <a:gd name="T97" fmla="*/ 718464 h 2247901"/>
              <a:gd name="T98" fmla="*/ 1729512 w 2268537"/>
              <a:gd name="T99" fmla="*/ 619944 h 2247901"/>
              <a:gd name="T100" fmla="*/ 1798230 w 2268537"/>
              <a:gd name="T101" fmla="*/ 408635 h 2247901"/>
              <a:gd name="T102" fmla="*/ 1438439 w 2268537"/>
              <a:gd name="T103" fmla="*/ 111042 h 2247901"/>
              <a:gd name="T104" fmla="*/ 1512769 w 2268537"/>
              <a:gd name="T105" fmla="*/ 199876 h 2247901"/>
              <a:gd name="T106" fmla="*/ 1448183 w 2268537"/>
              <a:gd name="T107" fmla="*/ 210980 h 2247901"/>
              <a:gd name="T108" fmla="*/ 1572596 w 2268537"/>
              <a:gd name="T109" fmla="*/ 192171 h 2247901"/>
              <a:gd name="T110" fmla="*/ 1493506 w 2268537"/>
              <a:gd name="T111" fmla="*/ 107869 h 2247901"/>
              <a:gd name="T112" fmla="*/ 1558092 w 2268537"/>
              <a:gd name="T113" fmla="*/ 86114 h 2247901"/>
              <a:gd name="T114" fmla="*/ 1618146 w 2268537"/>
              <a:gd name="T115" fmla="*/ 49629 h 2247901"/>
              <a:gd name="T116" fmla="*/ 1622905 w 2268537"/>
              <a:gd name="T117" fmla="*/ 248145 h 2247901"/>
              <a:gd name="T118" fmla="*/ 1427334 w 2268537"/>
              <a:gd name="T119" fmla="*/ 281231 h 2247901"/>
              <a:gd name="T120" fmla="*/ 1366148 w 2268537"/>
              <a:gd name="T121" fmla="*/ 92686 h 2247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68537" h="2247901">
                <a:moveTo>
                  <a:pt x="516787" y="1465473"/>
                </a:moveTo>
                <a:lnTo>
                  <a:pt x="512476" y="1465700"/>
                </a:lnTo>
                <a:lnTo>
                  <a:pt x="507939" y="1466607"/>
                </a:lnTo>
                <a:lnTo>
                  <a:pt x="503629" y="1467060"/>
                </a:lnTo>
                <a:lnTo>
                  <a:pt x="499545" y="1468194"/>
                </a:lnTo>
                <a:lnTo>
                  <a:pt x="495462" y="1469327"/>
                </a:lnTo>
                <a:lnTo>
                  <a:pt x="491151" y="1470688"/>
                </a:lnTo>
                <a:lnTo>
                  <a:pt x="487295" y="1472275"/>
                </a:lnTo>
                <a:lnTo>
                  <a:pt x="483438" y="1474089"/>
                </a:lnTo>
                <a:lnTo>
                  <a:pt x="479582" y="1475902"/>
                </a:lnTo>
                <a:lnTo>
                  <a:pt x="475952" y="1477943"/>
                </a:lnTo>
                <a:lnTo>
                  <a:pt x="472776" y="1480210"/>
                </a:lnTo>
                <a:lnTo>
                  <a:pt x="469146" y="1482704"/>
                </a:lnTo>
                <a:lnTo>
                  <a:pt x="465970" y="1485425"/>
                </a:lnTo>
                <a:lnTo>
                  <a:pt x="462794" y="1487919"/>
                </a:lnTo>
                <a:lnTo>
                  <a:pt x="459845" y="1490866"/>
                </a:lnTo>
                <a:lnTo>
                  <a:pt x="456896" y="1493814"/>
                </a:lnTo>
                <a:lnTo>
                  <a:pt x="454173" y="1496988"/>
                </a:lnTo>
                <a:lnTo>
                  <a:pt x="451451" y="1500389"/>
                </a:lnTo>
                <a:lnTo>
                  <a:pt x="449182" y="1503563"/>
                </a:lnTo>
                <a:lnTo>
                  <a:pt x="446914" y="1507190"/>
                </a:lnTo>
                <a:lnTo>
                  <a:pt x="444872" y="1510818"/>
                </a:lnTo>
                <a:lnTo>
                  <a:pt x="442830" y="1514446"/>
                </a:lnTo>
                <a:lnTo>
                  <a:pt x="441242" y="1518300"/>
                </a:lnTo>
                <a:lnTo>
                  <a:pt x="439654" y="1522381"/>
                </a:lnTo>
                <a:lnTo>
                  <a:pt x="438066" y="1526462"/>
                </a:lnTo>
                <a:lnTo>
                  <a:pt x="437159" y="1530543"/>
                </a:lnTo>
                <a:lnTo>
                  <a:pt x="436025" y="1534851"/>
                </a:lnTo>
                <a:lnTo>
                  <a:pt x="435344" y="1538932"/>
                </a:lnTo>
                <a:lnTo>
                  <a:pt x="434663" y="1543466"/>
                </a:lnTo>
                <a:lnTo>
                  <a:pt x="434437" y="1547774"/>
                </a:lnTo>
                <a:lnTo>
                  <a:pt x="434210" y="1552309"/>
                </a:lnTo>
                <a:lnTo>
                  <a:pt x="434437" y="1556843"/>
                </a:lnTo>
                <a:lnTo>
                  <a:pt x="434663" y="1561151"/>
                </a:lnTo>
                <a:lnTo>
                  <a:pt x="435344" y="1565459"/>
                </a:lnTo>
                <a:lnTo>
                  <a:pt x="436025" y="1569767"/>
                </a:lnTo>
                <a:lnTo>
                  <a:pt x="437159" y="1574074"/>
                </a:lnTo>
                <a:lnTo>
                  <a:pt x="438066" y="1578155"/>
                </a:lnTo>
                <a:lnTo>
                  <a:pt x="439654" y="1582010"/>
                </a:lnTo>
                <a:lnTo>
                  <a:pt x="441242" y="1586091"/>
                </a:lnTo>
                <a:lnTo>
                  <a:pt x="442830" y="1589945"/>
                </a:lnTo>
                <a:lnTo>
                  <a:pt x="444872" y="1593573"/>
                </a:lnTo>
                <a:lnTo>
                  <a:pt x="446914" y="1597200"/>
                </a:lnTo>
                <a:lnTo>
                  <a:pt x="449182" y="1600828"/>
                </a:lnTo>
                <a:lnTo>
                  <a:pt x="451451" y="1604229"/>
                </a:lnTo>
                <a:lnTo>
                  <a:pt x="454173" y="1607630"/>
                </a:lnTo>
                <a:lnTo>
                  <a:pt x="456896" y="1610577"/>
                </a:lnTo>
                <a:lnTo>
                  <a:pt x="459845" y="1613751"/>
                </a:lnTo>
                <a:lnTo>
                  <a:pt x="462794" y="1616472"/>
                </a:lnTo>
                <a:lnTo>
                  <a:pt x="465970" y="1619193"/>
                </a:lnTo>
                <a:lnTo>
                  <a:pt x="469146" y="1621687"/>
                </a:lnTo>
                <a:lnTo>
                  <a:pt x="472776" y="1624407"/>
                </a:lnTo>
                <a:lnTo>
                  <a:pt x="475952" y="1626675"/>
                </a:lnTo>
                <a:lnTo>
                  <a:pt x="479582" y="1628715"/>
                </a:lnTo>
                <a:lnTo>
                  <a:pt x="483438" y="1630529"/>
                </a:lnTo>
                <a:lnTo>
                  <a:pt x="487295" y="1632343"/>
                </a:lnTo>
                <a:lnTo>
                  <a:pt x="491151" y="1633930"/>
                </a:lnTo>
                <a:lnTo>
                  <a:pt x="495462" y="1635063"/>
                </a:lnTo>
                <a:lnTo>
                  <a:pt x="499545" y="1636424"/>
                </a:lnTo>
                <a:lnTo>
                  <a:pt x="503629" y="1637557"/>
                </a:lnTo>
                <a:lnTo>
                  <a:pt x="507939" y="1638011"/>
                </a:lnTo>
                <a:lnTo>
                  <a:pt x="512476" y="1638691"/>
                </a:lnTo>
                <a:lnTo>
                  <a:pt x="516787" y="1638918"/>
                </a:lnTo>
                <a:lnTo>
                  <a:pt x="521097" y="1638918"/>
                </a:lnTo>
                <a:lnTo>
                  <a:pt x="525634" y="1638918"/>
                </a:lnTo>
                <a:lnTo>
                  <a:pt x="529944" y="1638691"/>
                </a:lnTo>
                <a:lnTo>
                  <a:pt x="534255" y="1638011"/>
                </a:lnTo>
                <a:lnTo>
                  <a:pt x="538792" y="1637557"/>
                </a:lnTo>
                <a:lnTo>
                  <a:pt x="542875" y="1636424"/>
                </a:lnTo>
                <a:lnTo>
                  <a:pt x="546959" y="1635063"/>
                </a:lnTo>
                <a:lnTo>
                  <a:pt x="551042" y="1633930"/>
                </a:lnTo>
                <a:lnTo>
                  <a:pt x="554899" y="1632343"/>
                </a:lnTo>
                <a:lnTo>
                  <a:pt x="558756" y="1630529"/>
                </a:lnTo>
                <a:lnTo>
                  <a:pt x="562839" y="1628715"/>
                </a:lnTo>
                <a:lnTo>
                  <a:pt x="566242" y="1626675"/>
                </a:lnTo>
                <a:lnTo>
                  <a:pt x="569645" y="1624407"/>
                </a:lnTo>
                <a:lnTo>
                  <a:pt x="573275" y="1621687"/>
                </a:lnTo>
                <a:lnTo>
                  <a:pt x="576451" y="1619193"/>
                </a:lnTo>
                <a:lnTo>
                  <a:pt x="579854" y="1616472"/>
                </a:lnTo>
                <a:lnTo>
                  <a:pt x="582576" y="1613751"/>
                </a:lnTo>
                <a:lnTo>
                  <a:pt x="585525" y="1610577"/>
                </a:lnTo>
                <a:lnTo>
                  <a:pt x="588247" y="1607630"/>
                </a:lnTo>
                <a:lnTo>
                  <a:pt x="590743" y="1604229"/>
                </a:lnTo>
                <a:lnTo>
                  <a:pt x="593238" y="1600828"/>
                </a:lnTo>
                <a:lnTo>
                  <a:pt x="595507" y="1597200"/>
                </a:lnTo>
                <a:lnTo>
                  <a:pt x="597549" y="1593573"/>
                </a:lnTo>
                <a:lnTo>
                  <a:pt x="599590" y="1589945"/>
                </a:lnTo>
                <a:lnTo>
                  <a:pt x="601178" y="1586091"/>
                </a:lnTo>
                <a:lnTo>
                  <a:pt x="602766" y="1582010"/>
                </a:lnTo>
                <a:lnTo>
                  <a:pt x="604354" y="1578155"/>
                </a:lnTo>
                <a:lnTo>
                  <a:pt x="605262" y="1574074"/>
                </a:lnTo>
                <a:lnTo>
                  <a:pt x="606396" y="1569767"/>
                </a:lnTo>
                <a:lnTo>
                  <a:pt x="607077" y="1565459"/>
                </a:lnTo>
                <a:lnTo>
                  <a:pt x="607531" y="1561151"/>
                </a:lnTo>
                <a:lnTo>
                  <a:pt x="607984" y="1556843"/>
                </a:lnTo>
                <a:lnTo>
                  <a:pt x="608211" y="1552309"/>
                </a:lnTo>
                <a:lnTo>
                  <a:pt x="607984" y="1547774"/>
                </a:lnTo>
                <a:lnTo>
                  <a:pt x="607531" y="1543466"/>
                </a:lnTo>
                <a:lnTo>
                  <a:pt x="607077" y="1538932"/>
                </a:lnTo>
                <a:lnTo>
                  <a:pt x="606396" y="1534851"/>
                </a:lnTo>
                <a:lnTo>
                  <a:pt x="605262" y="1530543"/>
                </a:lnTo>
                <a:lnTo>
                  <a:pt x="604354" y="1526462"/>
                </a:lnTo>
                <a:lnTo>
                  <a:pt x="602766" y="1522381"/>
                </a:lnTo>
                <a:lnTo>
                  <a:pt x="601178" y="1518300"/>
                </a:lnTo>
                <a:lnTo>
                  <a:pt x="599590" y="1514446"/>
                </a:lnTo>
                <a:lnTo>
                  <a:pt x="597549" y="1510818"/>
                </a:lnTo>
                <a:lnTo>
                  <a:pt x="595507" y="1507190"/>
                </a:lnTo>
                <a:lnTo>
                  <a:pt x="593238" y="1503563"/>
                </a:lnTo>
                <a:lnTo>
                  <a:pt x="590743" y="1500389"/>
                </a:lnTo>
                <a:lnTo>
                  <a:pt x="588247" y="1496988"/>
                </a:lnTo>
                <a:lnTo>
                  <a:pt x="585525" y="1493814"/>
                </a:lnTo>
                <a:lnTo>
                  <a:pt x="582576" y="1490866"/>
                </a:lnTo>
                <a:lnTo>
                  <a:pt x="579854" y="1487919"/>
                </a:lnTo>
                <a:lnTo>
                  <a:pt x="576451" y="1485425"/>
                </a:lnTo>
                <a:lnTo>
                  <a:pt x="573275" y="1482704"/>
                </a:lnTo>
                <a:lnTo>
                  <a:pt x="569645" y="1480210"/>
                </a:lnTo>
                <a:lnTo>
                  <a:pt x="566242" y="1477943"/>
                </a:lnTo>
                <a:lnTo>
                  <a:pt x="562839" y="1475902"/>
                </a:lnTo>
                <a:lnTo>
                  <a:pt x="558756" y="1474089"/>
                </a:lnTo>
                <a:lnTo>
                  <a:pt x="554899" y="1472275"/>
                </a:lnTo>
                <a:lnTo>
                  <a:pt x="551042" y="1470688"/>
                </a:lnTo>
                <a:lnTo>
                  <a:pt x="546959" y="1469327"/>
                </a:lnTo>
                <a:lnTo>
                  <a:pt x="542875" y="1468194"/>
                </a:lnTo>
                <a:lnTo>
                  <a:pt x="538792" y="1467060"/>
                </a:lnTo>
                <a:lnTo>
                  <a:pt x="534255" y="1466607"/>
                </a:lnTo>
                <a:lnTo>
                  <a:pt x="529944" y="1465700"/>
                </a:lnTo>
                <a:lnTo>
                  <a:pt x="525634" y="1465473"/>
                </a:lnTo>
                <a:lnTo>
                  <a:pt x="521097" y="1465473"/>
                </a:lnTo>
                <a:lnTo>
                  <a:pt x="516787" y="1465473"/>
                </a:lnTo>
                <a:close/>
                <a:moveTo>
                  <a:pt x="779462" y="1465263"/>
                </a:moveTo>
                <a:lnTo>
                  <a:pt x="795909" y="1465263"/>
                </a:lnTo>
                <a:lnTo>
                  <a:pt x="795118" y="1465354"/>
                </a:lnTo>
                <a:lnTo>
                  <a:pt x="796247" y="1465263"/>
                </a:lnTo>
                <a:lnTo>
                  <a:pt x="802144" y="1465263"/>
                </a:lnTo>
                <a:lnTo>
                  <a:pt x="997663" y="1465263"/>
                </a:lnTo>
                <a:lnTo>
                  <a:pt x="1331996" y="1465263"/>
                </a:lnTo>
                <a:lnTo>
                  <a:pt x="1527515" y="1465263"/>
                </a:lnTo>
                <a:lnTo>
                  <a:pt x="1532959" y="1465263"/>
                </a:lnTo>
                <a:lnTo>
                  <a:pt x="1538630" y="1465717"/>
                </a:lnTo>
                <a:lnTo>
                  <a:pt x="1543846" y="1466398"/>
                </a:lnTo>
                <a:lnTo>
                  <a:pt x="1549290" y="1467307"/>
                </a:lnTo>
                <a:lnTo>
                  <a:pt x="1554507" y="1468669"/>
                </a:lnTo>
                <a:lnTo>
                  <a:pt x="1559497" y="1470031"/>
                </a:lnTo>
                <a:lnTo>
                  <a:pt x="1564487" y="1471848"/>
                </a:lnTo>
                <a:lnTo>
                  <a:pt x="1569477" y="1473664"/>
                </a:lnTo>
                <a:lnTo>
                  <a:pt x="1574014" y="1475934"/>
                </a:lnTo>
                <a:lnTo>
                  <a:pt x="1578550" y="1478205"/>
                </a:lnTo>
                <a:lnTo>
                  <a:pt x="1583313" y="1480702"/>
                </a:lnTo>
                <a:lnTo>
                  <a:pt x="1587396" y="1483654"/>
                </a:lnTo>
                <a:lnTo>
                  <a:pt x="1591706" y="1486378"/>
                </a:lnTo>
                <a:lnTo>
                  <a:pt x="1595788" y="1489784"/>
                </a:lnTo>
                <a:lnTo>
                  <a:pt x="1599644" y="1493190"/>
                </a:lnTo>
                <a:lnTo>
                  <a:pt x="1603500" y="1496595"/>
                </a:lnTo>
                <a:lnTo>
                  <a:pt x="1607129" y="1500455"/>
                </a:lnTo>
                <a:lnTo>
                  <a:pt x="1610305" y="1504315"/>
                </a:lnTo>
                <a:lnTo>
                  <a:pt x="1613480" y="1508402"/>
                </a:lnTo>
                <a:lnTo>
                  <a:pt x="1616656" y="1512488"/>
                </a:lnTo>
                <a:lnTo>
                  <a:pt x="1619151" y="1517029"/>
                </a:lnTo>
                <a:lnTo>
                  <a:pt x="1621646" y="1521343"/>
                </a:lnTo>
                <a:lnTo>
                  <a:pt x="1624368" y="1525884"/>
                </a:lnTo>
                <a:lnTo>
                  <a:pt x="1626409" y="1530652"/>
                </a:lnTo>
                <a:lnTo>
                  <a:pt x="1628224" y="1535420"/>
                </a:lnTo>
                <a:lnTo>
                  <a:pt x="1630038" y="1540642"/>
                </a:lnTo>
                <a:lnTo>
                  <a:pt x="1631626" y="1545637"/>
                </a:lnTo>
                <a:lnTo>
                  <a:pt x="1632533" y="1550859"/>
                </a:lnTo>
                <a:lnTo>
                  <a:pt x="1633667" y="1556081"/>
                </a:lnTo>
                <a:lnTo>
                  <a:pt x="1634121" y="1561530"/>
                </a:lnTo>
                <a:lnTo>
                  <a:pt x="1634575" y="1566979"/>
                </a:lnTo>
                <a:lnTo>
                  <a:pt x="1634801" y="1572428"/>
                </a:lnTo>
                <a:lnTo>
                  <a:pt x="1634575" y="1578104"/>
                </a:lnTo>
                <a:lnTo>
                  <a:pt x="1634121" y="1583553"/>
                </a:lnTo>
                <a:lnTo>
                  <a:pt x="1633667" y="1588775"/>
                </a:lnTo>
                <a:lnTo>
                  <a:pt x="1632533" y="1594224"/>
                </a:lnTo>
                <a:lnTo>
                  <a:pt x="1631626" y="1599219"/>
                </a:lnTo>
                <a:lnTo>
                  <a:pt x="1630038" y="1604441"/>
                </a:lnTo>
                <a:lnTo>
                  <a:pt x="1628224" y="1609436"/>
                </a:lnTo>
                <a:lnTo>
                  <a:pt x="1626409" y="1614204"/>
                </a:lnTo>
                <a:lnTo>
                  <a:pt x="1624368" y="1618972"/>
                </a:lnTo>
                <a:lnTo>
                  <a:pt x="1621646" y="1623513"/>
                </a:lnTo>
                <a:lnTo>
                  <a:pt x="1619151" y="1628054"/>
                </a:lnTo>
                <a:lnTo>
                  <a:pt x="1616656" y="1632368"/>
                </a:lnTo>
                <a:lnTo>
                  <a:pt x="1613480" y="1636681"/>
                </a:lnTo>
                <a:lnTo>
                  <a:pt x="1610305" y="1640541"/>
                </a:lnTo>
                <a:lnTo>
                  <a:pt x="1607129" y="1644401"/>
                </a:lnTo>
                <a:lnTo>
                  <a:pt x="1603500" y="1648261"/>
                </a:lnTo>
                <a:lnTo>
                  <a:pt x="1599644" y="1651893"/>
                </a:lnTo>
                <a:lnTo>
                  <a:pt x="1595788" y="1655299"/>
                </a:lnTo>
                <a:lnTo>
                  <a:pt x="1591706" y="1658478"/>
                </a:lnTo>
                <a:lnTo>
                  <a:pt x="1587396" y="1661429"/>
                </a:lnTo>
                <a:lnTo>
                  <a:pt x="1583313" y="1664154"/>
                </a:lnTo>
                <a:lnTo>
                  <a:pt x="1578550" y="1666651"/>
                </a:lnTo>
                <a:lnTo>
                  <a:pt x="1574014" y="1669149"/>
                </a:lnTo>
                <a:lnTo>
                  <a:pt x="1569477" y="1671419"/>
                </a:lnTo>
                <a:lnTo>
                  <a:pt x="1564487" y="1673236"/>
                </a:lnTo>
                <a:lnTo>
                  <a:pt x="1559497" y="1674825"/>
                </a:lnTo>
                <a:lnTo>
                  <a:pt x="1554507" y="1676187"/>
                </a:lnTo>
                <a:lnTo>
                  <a:pt x="1549290" y="1677549"/>
                </a:lnTo>
                <a:lnTo>
                  <a:pt x="1543846" y="1678458"/>
                </a:lnTo>
                <a:lnTo>
                  <a:pt x="1538630" y="1679139"/>
                </a:lnTo>
                <a:lnTo>
                  <a:pt x="1532959" y="1679593"/>
                </a:lnTo>
                <a:lnTo>
                  <a:pt x="1527515" y="1679820"/>
                </a:lnTo>
                <a:lnTo>
                  <a:pt x="1331996" y="1679820"/>
                </a:lnTo>
                <a:lnTo>
                  <a:pt x="1169820" y="1679820"/>
                </a:lnTo>
                <a:lnTo>
                  <a:pt x="1169820" y="1730451"/>
                </a:lnTo>
                <a:lnTo>
                  <a:pt x="1527515" y="1730451"/>
                </a:lnTo>
                <a:lnTo>
                  <a:pt x="1537496" y="1730224"/>
                </a:lnTo>
                <a:lnTo>
                  <a:pt x="1547022" y="1729088"/>
                </a:lnTo>
                <a:lnTo>
                  <a:pt x="1556322" y="1727953"/>
                </a:lnTo>
                <a:lnTo>
                  <a:pt x="1565394" y="1725683"/>
                </a:lnTo>
                <a:lnTo>
                  <a:pt x="1574467" y="1723185"/>
                </a:lnTo>
                <a:lnTo>
                  <a:pt x="1583313" y="1720461"/>
                </a:lnTo>
                <a:lnTo>
                  <a:pt x="1591706" y="1716828"/>
                </a:lnTo>
                <a:lnTo>
                  <a:pt x="1600098" y="1712514"/>
                </a:lnTo>
                <a:lnTo>
                  <a:pt x="1608037" y="1708200"/>
                </a:lnTo>
                <a:lnTo>
                  <a:pt x="1615749" y="1703432"/>
                </a:lnTo>
                <a:lnTo>
                  <a:pt x="1623007" y="1697983"/>
                </a:lnTo>
                <a:lnTo>
                  <a:pt x="1630265" y="1692307"/>
                </a:lnTo>
                <a:lnTo>
                  <a:pt x="1637070" y="1685950"/>
                </a:lnTo>
                <a:lnTo>
                  <a:pt x="1643194" y="1679593"/>
                </a:lnTo>
                <a:lnTo>
                  <a:pt x="1649318" y="1672781"/>
                </a:lnTo>
                <a:lnTo>
                  <a:pt x="1654762" y="1665743"/>
                </a:lnTo>
                <a:lnTo>
                  <a:pt x="2174633" y="1612615"/>
                </a:lnTo>
                <a:lnTo>
                  <a:pt x="2179170" y="1612388"/>
                </a:lnTo>
                <a:lnTo>
                  <a:pt x="2183479" y="1612388"/>
                </a:lnTo>
                <a:lnTo>
                  <a:pt x="2188243" y="1612388"/>
                </a:lnTo>
                <a:lnTo>
                  <a:pt x="2192552" y="1613069"/>
                </a:lnTo>
                <a:lnTo>
                  <a:pt x="2197089" y="1613523"/>
                </a:lnTo>
                <a:lnTo>
                  <a:pt x="2201398" y="1614431"/>
                </a:lnTo>
                <a:lnTo>
                  <a:pt x="2205481" y="1615566"/>
                </a:lnTo>
                <a:lnTo>
                  <a:pt x="2209791" y="1616929"/>
                </a:lnTo>
                <a:lnTo>
                  <a:pt x="2214100" y="1618291"/>
                </a:lnTo>
                <a:lnTo>
                  <a:pt x="2218183" y="1620107"/>
                </a:lnTo>
                <a:lnTo>
                  <a:pt x="2222039" y="1622378"/>
                </a:lnTo>
                <a:lnTo>
                  <a:pt x="2225895" y="1624648"/>
                </a:lnTo>
                <a:lnTo>
                  <a:pt x="2229751" y="1626919"/>
                </a:lnTo>
                <a:lnTo>
                  <a:pt x="2233380" y="1629643"/>
                </a:lnTo>
                <a:lnTo>
                  <a:pt x="2237009" y="1632595"/>
                </a:lnTo>
                <a:lnTo>
                  <a:pt x="2240411" y="1635773"/>
                </a:lnTo>
                <a:lnTo>
                  <a:pt x="2243587" y="1638725"/>
                </a:lnTo>
                <a:lnTo>
                  <a:pt x="2246762" y="1642358"/>
                </a:lnTo>
                <a:lnTo>
                  <a:pt x="2249711" y="1645990"/>
                </a:lnTo>
                <a:lnTo>
                  <a:pt x="2252206" y="1649623"/>
                </a:lnTo>
                <a:lnTo>
                  <a:pt x="2254701" y="1653483"/>
                </a:lnTo>
                <a:lnTo>
                  <a:pt x="2257196" y="1657342"/>
                </a:lnTo>
                <a:lnTo>
                  <a:pt x="2259237" y="1661429"/>
                </a:lnTo>
                <a:lnTo>
                  <a:pt x="2261052" y="1665970"/>
                </a:lnTo>
                <a:lnTo>
                  <a:pt x="2262867" y="1670057"/>
                </a:lnTo>
                <a:lnTo>
                  <a:pt x="2264227" y="1674371"/>
                </a:lnTo>
                <a:lnTo>
                  <a:pt x="2265588" y="1679139"/>
                </a:lnTo>
                <a:lnTo>
                  <a:pt x="2266723" y="1683453"/>
                </a:lnTo>
                <a:lnTo>
                  <a:pt x="2267403" y="1687993"/>
                </a:lnTo>
                <a:lnTo>
                  <a:pt x="2267857" y="1692761"/>
                </a:lnTo>
                <a:lnTo>
                  <a:pt x="2268083" y="1697302"/>
                </a:lnTo>
                <a:lnTo>
                  <a:pt x="2268537" y="1702297"/>
                </a:lnTo>
                <a:lnTo>
                  <a:pt x="2268537" y="1712287"/>
                </a:lnTo>
                <a:lnTo>
                  <a:pt x="2268083" y="1717055"/>
                </a:lnTo>
                <a:lnTo>
                  <a:pt x="2267857" y="1721369"/>
                </a:lnTo>
                <a:lnTo>
                  <a:pt x="2267630" y="1726137"/>
                </a:lnTo>
                <a:lnTo>
                  <a:pt x="2266949" y="1730451"/>
                </a:lnTo>
                <a:lnTo>
                  <a:pt x="2266042" y="1734764"/>
                </a:lnTo>
                <a:lnTo>
                  <a:pt x="2265361" y="1739305"/>
                </a:lnTo>
                <a:lnTo>
                  <a:pt x="2264001" y="1743392"/>
                </a:lnTo>
                <a:lnTo>
                  <a:pt x="2262867" y="1747479"/>
                </a:lnTo>
                <a:lnTo>
                  <a:pt x="2261506" y="1751566"/>
                </a:lnTo>
                <a:lnTo>
                  <a:pt x="2259918" y="1755653"/>
                </a:lnTo>
                <a:lnTo>
                  <a:pt x="2258103" y="1759512"/>
                </a:lnTo>
                <a:lnTo>
                  <a:pt x="2256062" y="1763599"/>
                </a:lnTo>
                <a:lnTo>
                  <a:pt x="2254247" y="1767459"/>
                </a:lnTo>
                <a:lnTo>
                  <a:pt x="2251979" y="1770864"/>
                </a:lnTo>
                <a:lnTo>
                  <a:pt x="2249711" y="1774497"/>
                </a:lnTo>
                <a:lnTo>
                  <a:pt x="2247216" y="1778130"/>
                </a:lnTo>
                <a:lnTo>
                  <a:pt x="2244721" y="1781536"/>
                </a:lnTo>
                <a:lnTo>
                  <a:pt x="2241772" y="1784714"/>
                </a:lnTo>
                <a:lnTo>
                  <a:pt x="2239050" y="1788120"/>
                </a:lnTo>
                <a:lnTo>
                  <a:pt x="2236102" y="1791071"/>
                </a:lnTo>
                <a:lnTo>
                  <a:pt x="2233153" y="1794023"/>
                </a:lnTo>
                <a:lnTo>
                  <a:pt x="2229977" y="1796747"/>
                </a:lnTo>
                <a:lnTo>
                  <a:pt x="2226575" y="1799472"/>
                </a:lnTo>
                <a:lnTo>
                  <a:pt x="2223400" y="1801969"/>
                </a:lnTo>
                <a:lnTo>
                  <a:pt x="2219771" y="1804240"/>
                </a:lnTo>
                <a:lnTo>
                  <a:pt x="2216141" y="1806510"/>
                </a:lnTo>
                <a:lnTo>
                  <a:pt x="2212512" y="1808554"/>
                </a:lnTo>
                <a:lnTo>
                  <a:pt x="2208657" y="1810370"/>
                </a:lnTo>
                <a:lnTo>
                  <a:pt x="2204801" y="1812186"/>
                </a:lnTo>
                <a:lnTo>
                  <a:pt x="2200718" y="1813776"/>
                </a:lnTo>
                <a:lnTo>
                  <a:pt x="2196635" y="1815365"/>
                </a:lnTo>
                <a:lnTo>
                  <a:pt x="2192325" y="1816727"/>
                </a:lnTo>
                <a:lnTo>
                  <a:pt x="1439282" y="2028332"/>
                </a:lnTo>
                <a:lnTo>
                  <a:pt x="1418869" y="2033781"/>
                </a:lnTo>
                <a:lnTo>
                  <a:pt x="1398682" y="2039003"/>
                </a:lnTo>
                <a:lnTo>
                  <a:pt x="1378268" y="2043317"/>
                </a:lnTo>
                <a:lnTo>
                  <a:pt x="1357854" y="2047404"/>
                </a:lnTo>
                <a:lnTo>
                  <a:pt x="1337213" y="2051037"/>
                </a:lnTo>
                <a:lnTo>
                  <a:pt x="1316573" y="2054442"/>
                </a:lnTo>
                <a:lnTo>
                  <a:pt x="1295932" y="2056940"/>
                </a:lnTo>
                <a:lnTo>
                  <a:pt x="1275291" y="2059437"/>
                </a:lnTo>
                <a:lnTo>
                  <a:pt x="1254424" y="2061254"/>
                </a:lnTo>
                <a:lnTo>
                  <a:pt x="1233556" y="2062389"/>
                </a:lnTo>
                <a:lnTo>
                  <a:pt x="1212916" y="2063297"/>
                </a:lnTo>
                <a:lnTo>
                  <a:pt x="1192048" y="2063751"/>
                </a:lnTo>
                <a:lnTo>
                  <a:pt x="1171181" y="2063751"/>
                </a:lnTo>
                <a:lnTo>
                  <a:pt x="1150087" y="2063297"/>
                </a:lnTo>
                <a:lnTo>
                  <a:pt x="1129219" y="2062162"/>
                </a:lnTo>
                <a:lnTo>
                  <a:pt x="1108352" y="2060573"/>
                </a:lnTo>
                <a:lnTo>
                  <a:pt x="796701" y="2035598"/>
                </a:lnTo>
                <a:lnTo>
                  <a:pt x="792391" y="2035144"/>
                </a:lnTo>
                <a:lnTo>
                  <a:pt x="788081" y="2034463"/>
                </a:lnTo>
                <a:lnTo>
                  <a:pt x="783545" y="2033554"/>
                </a:lnTo>
                <a:lnTo>
                  <a:pt x="779462" y="2032419"/>
                </a:lnTo>
                <a:lnTo>
                  <a:pt x="779462" y="1468438"/>
                </a:lnTo>
                <a:lnTo>
                  <a:pt x="779462" y="1467534"/>
                </a:lnTo>
                <a:lnTo>
                  <a:pt x="779462" y="1465263"/>
                </a:lnTo>
                <a:close/>
                <a:moveTo>
                  <a:pt x="0" y="1401763"/>
                </a:moveTo>
                <a:lnTo>
                  <a:pt x="695325" y="1401763"/>
                </a:lnTo>
                <a:lnTo>
                  <a:pt x="695325" y="1572487"/>
                </a:lnTo>
                <a:lnTo>
                  <a:pt x="695325" y="1927085"/>
                </a:lnTo>
                <a:lnTo>
                  <a:pt x="695325" y="2247901"/>
                </a:lnTo>
                <a:lnTo>
                  <a:pt x="0" y="2247901"/>
                </a:lnTo>
                <a:lnTo>
                  <a:pt x="0" y="1401763"/>
                </a:lnTo>
                <a:close/>
                <a:moveTo>
                  <a:pt x="1870009" y="1163726"/>
                </a:moveTo>
                <a:lnTo>
                  <a:pt x="1870009" y="1180300"/>
                </a:lnTo>
                <a:lnTo>
                  <a:pt x="1861189" y="1180981"/>
                </a:lnTo>
                <a:lnTo>
                  <a:pt x="1853274" y="1182343"/>
                </a:lnTo>
                <a:lnTo>
                  <a:pt x="1845586" y="1183705"/>
                </a:lnTo>
                <a:lnTo>
                  <a:pt x="1838575" y="1185522"/>
                </a:lnTo>
                <a:lnTo>
                  <a:pt x="1832243" y="1188019"/>
                </a:lnTo>
                <a:lnTo>
                  <a:pt x="1826138" y="1190290"/>
                </a:lnTo>
                <a:lnTo>
                  <a:pt x="1820936" y="1193014"/>
                </a:lnTo>
                <a:lnTo>
                  <a:pt x="1816187" y="1196193"/>
                </a:lnTo>
                <a:lnTo>
                  <a:pt x="1811891" y="1199825"/>
                </a:lnTo>
                <a:lnTo>
                  <a:pt x="1810081" y="1201642"/>
                </a:lnTo>
                <a:lnTo>
                  <a:pt x="1808272" y="1203458"/>
                </a:lnTo>
                <a:lnTo>
                  <a:pt x="1806689" y="1205501"/>
                </a:lnTo>
                <a:lnTo>
                  <a:pt x="1805106" y="1207545"/>
                </a:lnTo>
                <a:lnTo>
                  <a:pt x="1803749" y="1209588"/>
                </a:lnTo>
                <a:lnTo>
                  <a:pt x="1802619" y="1211859"/>
                </a:lnTo>
                <a:lnTo>
                  <a:pt x="1801488" y="1214356"/>
                </a:lnTo>
                <a:lnTo>
                  <a:pt x="1800583" y="1216627"/>
                </a:lnTo>
                <a:lnTo>
                  <a:pt x="1799679" y="1219124"/>
                </a:lnTo>
                <a:lnTo>
                  <a:pt x="1799227" y="1221395"/>
                </a:lnTo>
                <a:lnTo>
                  <a:pt x="1798548" y="1226844"/>
                </a:lnTo>
                <a:lnTo>
                  <a:pt x="1798096" y="1232520"/>
                </a:lnTo>
                <a:lnTo>
                  <a:pt x="1798096" y="1236379"/>
                </a:lnTo>
                <a:lnTo>
                  <a:pt x="1798774" y="1240239"/>
                </a:lnTo>
                <a:lnTo>
                  <a:pt x="1799227" y="1243872"/>
                </a:lnTo>
                <a:lnTo>
                  <a:pt x="1800357" y="1247504"/>
                </a:lnTo>
                <a:lnTo>
                  <a:pt x="1801488" y="1251137"/>
                </a:lnTo>
                <a:lnTo>
                  <a:pt x="1802845" y="1254543"/>
                </a:lnTo>
                <a:lnTo>
                  <a:pt x="1804654" y="1257948"/>
                </a:lnTo>
                <a:lnTo>
                  <a:pt x="1806689" y="1261354"/>
                </a:lnTo>
                <a:lnTo>
                  <a:pt x="1808725" y="1264079"/>
                </a:lnTo>
                <a:lnTo>
                  <a:pt x="1810986" y="1267257"/>
                </a:lnTo>
                <a:lnTo>
                  <a:pt x="1813474" y="1269755"/>
                </a:lnTo>
                <a:lnTo>
                  <a:pt x="1815961" y="1272252"/>
                </a:lnTo>
                <a:lnTo>
                  <a:pt x="1818449" y="1274750"/>
                </a:lnTo>
                <a:lnTo>
                  <a:pt x="1821162" y="1277020"/>
                </a:lnTo>
                <a:lnTo>
                  <a:pt x="1823876" y="1278836"/>
                </a:lnTo>
                <a:lnTo>
                  <a:pt x="1826816" y="1280653"/>
                </a:lnTo>
                <a:lnTo>
                  <a:pt x="1834053" y="1284740"/>
                </a:lnTo>
                <a:lnTo>
                  <a:pt x="1843777" y="1289734"/>
                </a:lnTo>
                <a:lnTo>
                  <a:pt x="1855988" y="1295638"/>
                </a:lnTo>
                <a:lnTo>
                  <a:pt x="1870914" y="1302676"/>
                </a:lnTo>
                <a:lnTo>
                  <a:pt x="1875436" y="1304719"/>
                </a:lnTo>
                <a:lnTo>
                  <a:pt x="1879507" y="1306763"/>
                </a:lnTo>
                <a:lnTo>
                  <a:pt x="1883125" y="1309033"/>
                </a:lnTo>
                <a:lnTo>
                  <a:pt x="1886065" y="1311077"/>
                </a:lnTo>
                <a:lnTo>
                  <a:pt x="1889005" y="1312893"/>
                </a:lnTo>
                <a:lnTo>
                  <a:pt x="1891040" y="1314936"/>
                </a:lnTo>
                <a:lnTo>
                  <a:pt x="1892623" y="1316980"/>
                </a:lnTo>
                <a:lnTo>
                  <a:pt x="1893528" y="1318796"/>
                </a:lnTo>
                <a:lnTo>
                  <a:pt x="1894432" y="1320839"/>
                </a:lnTo>
                <a:lnTo>
                  <a:pt x="1895111" y="1323110"/>
                </a:lnTo>
                <a:lnTo>
                  <a:pt x="1895563" y="1325834"/>
                </a:lnTo>
                <a:lnTo>
                  <a:pt x="1896241" y="1328559"/>
                </a:lnTo>
                <a:lnTo>
                  <a:pt x="1896694" y="1335597"/>
                </a:lnTo>
                <a:lnTo>
                  <a:pt x="1896920" y="1343544"/>
                </a:lnTo>
                <a:lnTo>
                  <a:pt x="1896694" y="1346722"/>
                </a:lnTo>
                <a:lnTo>
                  <a:pt x="1896241" y="1349447"/>
                </a:lnTo>
                <a:lnTo>
                  <a:pt x="1894885" y="1352171"/>
                </a:lnTo>
                <a:lnTo>
                  <a:pt x="1893302" y="1353988"/>
                </a:lnTo>
                <a:lnTo>
                  <a:pt x="1892623" y="1354669"/>
                </a:lnTo>
                <a:lnTo>
                  <a:pt x="1891492" y="1355577"/>
                </a:lnTo>
                <a:lnTo>
                  <a:pt x="1889005" y="1356485"/>
                </a:lnTo>
                <a:lnTo>
                  <a:pt x="1886065" y="1357393"/>
                </a:lnTo>
                <a:lnTo>
                  <a:pt x="1882899" y="1357620"/>
                </a:lnTo>
                <a:lnTo>
                  <a:pt x="1880864" y="1357620"/>
                </a:lnTo>
                <a:lnTo>
                  <a:pt x="1879055" y="1357393"/>
                </a:lnTo>
                <a:lnTo>
                  <a:pt x="1877472" y="1356712"/>
                </a:lnTo>
                <a:lnTo>
                  <a:pt x="1875889" y="1356258"/>
                </a:lnTo>
                <a:lnTo>
                  <a:pt x="1874532" y="1355577"/>
                </a:lnTo>
                <a:lnTo>
                  <a:pt x="1873627" y="1354669"/>
                </a:lnTo>
                <a:lnTo>
                  <a:pt x="1872723" y="1353761"/>
                </a:lnTo>
                <a:lnTo>
                  <a:pt x="1872270" y="1352398"/>
                </a:lnTo>
                <a:lnTo>
                  <a:pt x="1871818" y="1350809"/>
                </a:lnTo>
                <a:lnTo>
                  <a:pt x="1871140" y="1348993"/>
                </a:lnTo>
                <a:lnTo>
                  <a:pt x="1870461" y="1343544"/>
                </a:lnTo>
                <a:lnTo>
                  <a:pt x="1870235" y="1336051"/>
                </a:lnTo>
                <a:lnTo>
                  <a:pt x="1870009" y="1326515"/>
                </a:lnTo>
                <a:lnTo>
                  <a:pt x="1870009" y="1314028"/>
                </a:lnTo>
                <a:lnTo>
                  <a:pt x="1799227" y="1314028"/>
                </a:lnTo>
                <a:lnTo>
                  <a:pt x="1799227" y="1324018"/>
                </a:lnTo>
                <a:lnTo>
                  <a:pt x="1799227" y="1328332"/>
                </a:lnTo>
                <a:lnTo>
                  <a:pt x="1799453" y="1332192"/>
                </a:lnTo>
                <a:lnTo>
                  <a:pt x="1799905" y="1336278"/>
                </a:lnTo>
                <a:lnTo>
                  <a:pt x="1800583" y="1339911"/>
                </a:lnTo>
                <a:lnTo>
                  <a:pt x="1801262" y="1343544"/>
                </a:lnTo>
                <a:lnTo>
                  <a:pt x="1802166" y="1346949"/>
                </a:lnTo>
                <a:lnTo>
                  <a:pt x="1803071" y="1350355"/>
                </a:lnTo>
                <a:lnTo>
                  <a:pt x="1804428" y="1353534"/>
                </a:lnTo>
                <a:lnTo>
                  <a:pt x="1806011" y="1356258"/>
                </a:lnTo>
                <a:lnTo>
                  <a:pt x="1807368" y="1359210"/>
                </a:lnTo>
                <a:lnTo>
                  <a:pt x="1809177" y="1361707"/>
                </a:lnTo>
                <a:lnTo>
                  <a:pt x="1810986" y="1364205"/>
                </a:lnTo>
                <a:lnTo>
                  <a:pt x="1813021" y="1366702"/>
                </a:lnTo>
                <a:lnTo>
                  <a:pt x="1815509" y="1368746"/>
                </a:lnTo>
                <a:lnTo>
                  <a:pt x="1817770" y="1370562"/>
                </a:lnTo>
                <a:lnTo>
                  <a:pt x="1820258" y="1372378"/>
                </a:lnTo>
                <a:lnTo>
                  <a:pt x="1825685" y="1375557"/>
                </a:lnTo>
                <a:lnTo>
                  <a:pt x="1831339" y="1378508"/>
                </a:lnTo>
                <a:lnTo>
                  <a:pt x="1837219" y="1381006"/>
                </a:lnTo>
                <a:lnTo>
                  <a:pt x="1843551" y="1383276"/>
                </a:lnTo>
                <a:lnTo>
                  <a:pt x="1849656" y="1385093"/>
                </a:lnTo>
                <a:lnTo>
                  <a:pt x="1856214" y="1386455"/>
                </a:lnTo>
                <a:lnTo>
                  <a:pt x="1862999" y="1387590"/>
                </a:lnTo>
                <a:lnTo>
                  <a:pt x="1870009" y="1388271"/>
                </a:lnTo>
                <a:lnTo>
                  <a:pt x="1870009" y="1408479"/>
                </a:lnTo>
                <a:lnTo>
                  <a:pt x="1902573" y="1408479"/>
                </a:lnTo>
                <a:lnTo>
                  <a:pt x="1902573" y="1388725"/>
                </a:lnTo>
                <a:lnTo>
                  <a:pt x="1911393" y="1387817"/>
                </a:lnTo>
                <a:lnTo>
                  <a:pt x="1919534" y="1386228"/>
                </a:lnTo>
                <a:lnTo>
                  <a:pt x="1927223" y="1384411"/>
                </a:lnTo>
                <a:lnTo>
                  <a:pt x="1934460" y="1382141"/>
                </a:lnTo>
                <a:lnTo>
                  <a:pt x="1941018" y="1379417"/>
                </a:lnTo>
                <a:lnTo>
                  <a:pt x="1947124" y="1376692"/>
                </a:lnTo>
                <a:lnTo>
                  <a:pt x="1952551" y="1373286"/>
                </a:lnTo>
                <a:lnTo>
                  <a:pt x="1954812" y="1371470"/>
                </a:lnTo>
                <a:lnTo>
                  <a:pt x="1957300" y="1369427"/>
                </a:lnTo>
                <a:lnTo>
                  <a:pt x="1959561" y="1367610"/>
                </a:lnTo>
                <a:lnTo>
                  <a:pt x="1961597" y="1365567"/>
                </a:lnTo>
                <a:lnTo>
                  <a:pt x="1963632" y="1363296"/>
                </a:lnTo>
                <a:lnTo>
                  <a:pt x="1965441" y="1360799"/>
                </a:lnTo>
                <a:lnTo>
                  <a:pt x="1967024" y="1358529"/>
                </a:lnTo>
                <a:lnTo>
                  <a:pt x="1968381" y="1356031"/>
                </a:lnTo>
                <a:lnTo>
                  <a:pt x="1969738" y="1353534"/>
                </a:lnTo>
                <a:lnTo>
                  <a:pt x="1971095" y="1350809"/>
                </a:lnTo>
                <a:lnTo>
                  <a:pt x="1971999" y="1348085"/>
                </a:lnTo>
                <a:lnTo>
                  <a:pt x="1972904" y="1345133"/>
                </a:lnTo>
                <a:lnTo>
                  <a:pt x="1973808" y="1342408"/>
                </a:lnTo>
                <a:lnTo>
                  <a:pt x="1974487" y="1339230"/>
                </a:lnTo>
                <a:lnTo>
                  <a:pt x="1975165" y="1333100"/>
                </a:lnTo>
                <a:lnTo>
                  <a:pt x="1975391" y="1326288"/>
                </a:lnTo>
                <a:lnTo>
                  <a:pt x="1975391" y="1321975"/>
                </a:lnTo>
                <a:lnTo>
                  <a:pt x="1975165" y="1318115"/>
                </a:lnTo>
                <a:lnTo>
                  <a:pt x="1974713" y="1314255"/>
                </a:lnTo>
                <a:lnTo>
                  <a:pt x="1973808" y="1310395"/>
                </a:lnTo>
                <a:lnTo>
                  <a:pt x="1972904" y="1306990"/>
                </a:lnTo>
                <a:lnTo>
                  <a:pt x="1971773" y="1303584"/>
                </a:lnTo>
                <a:lnTo>
                  <a:pt x="1970190" y="1300406"/>
                </a:lnTo>
                <a:lnTo>
                  <a:pt x="1968607" y="1297454"/>
                </a:lnTo>
                <a:lnTo>
                  <a:pt x="1967024" y="1294502"/>
                </a:lnTo>
                <a:lnTo>
                  <a:pt x="1965215" y="1292005"/>
                </a:lnTo>
                <a:lnTo>
                  <a:pt x="1963406" y="1289507"/>
                </a:lnTo>
                <a:lnTo>
                  <a:pt x="1961371" y="1287237"/>
                </a:lnTo>
                <a:lnTo>
                  <a:pt x="1959109" y="1284967"/>
                </a:lnTo>
                <a:lnTo>
                  <a:pt x="1956848" y="1282923"/>
                </a:lnTo>
                <a:lnTo>
                  <a:pt x="1954586" y="1281107"/>
                </a:lnTo>
                <a:lnTo>
                  <a:pt x="1952325" y="1279518"/>
                </a:lnTo>
                <a:lnTo>
                  <a:pt x="1945993" y="1275885"/>
                </a:lnTo>
                <a:lnTo>
                  <a:pt x="1938078" y="1271798"/>
                </a:lnTo>
                <a:lnTo>
                  <a:pt x="1927901" y="1267030"/>
                </a:lnTo>
                <a:lnTo>
                  <a:pt x="1915464" y="1261581"/>
                </a:lnTo>
                <a:lnTo>
                  <a:pt x="1900990" y="1254997"/>
                </a:lnTo>
                <a:lnTo>
                  <a:pt x="1889909" y="1249548"/>
                </a:lnTo>
                <a:lnTo>
                  <a:pt x="1881995" y="1245461"/>
                </a:lnTo>
                <a:lnTo>
                  <a:pt x="1879281" y="1243872"/>
                </a:lnTo>
                <a:lnTo>
                  <a:pt x="1877246" y="1242510"/>
                </a:lnTo>
                <a:lnTo>
                  <a:pt x="1875663" y="1241147"/>
                </a:lnTo>
                <a:lnTo>
                  <a:pt x="1874306" y="1239558"/>
                </a:lnTo>
                <a:lnTo>
                  <a:pt x="1872949" y="1237742"/>
                </a:lnTo>
                <a:lnTo>
                  <a:pt x="1872270" y="1235925"/>
                </a:lnTo>
                <a:lnTo>
                  <a:pt x="1871592" y="1233655"/>
                </a:lnTo>
                <a:lnTo>
                  <a:pt x="1870914" y="1231157"/>
                </a:lnTo>
                <a:lnTo>
                  <a:pt x="1870687" y="1228433"/>
                </a:lnTo>
                <a:lnTo>
                  <a:pt x="1870461" y="1225708"/>
                </a:lnTo>
                <a:lnTo>
                  <a:pt x="1870687" y="1222076"/>
                </a:lnTo>
                <a:lnTo>
                  <a:pt x="1871140" y="1219124"/>
                </a:lnTo>
                <a:lnTo>
                  <a:pt x="1872270" y="1216627"/>
                </a:lnTo>
                <a:lnTo>
                  <a:pt x="1873853" y="1214583"/>
                </a:lnTo>
                <a:lnTo>
                  <a:pt x="1874532" y="1213675"/>
                </a:lnTo>
                <a:lnTo>
                  <a:pt x="1875663" y="1212994"/>
                </a:lnTo>
                <a:lnTo>
                  <a:pt x="1877924" y="1211859"/>
                </a:lnTo>
                <a:lnTo>
                  <a:pt x="1880412" y="1211178"/>
                </a:lnTo>
                <a:lnTo>
                  <a:pt x="1883577" y="1210951"/>
                </a:lnTo>
                <a:lnTo>
                  <a:pt x="1887196" y="1211178"/>
                </a:lnTo>
                <a:lnTo>
                  <a:pt x="1888779" y="1211405"/>
                </a:lnTo>
                <a:lnTo>
                  <a:pt x="1889909" y="1211859"/>
                </a:lnTo>
                <a:lnTo>
                  <a:pt x="1891266" y="1212767"/>
                </a:lnTo>
                <a:lnTo>
                  <a:pt x="1892397" y="1213221"/>
                </a:lnTo>
                <a:lnTo>
                  <a:pt x="1893302" y="1214356"/>
                </a:lnTo>
                <a:lnTo>
                  <a:pt x="1894206" y="1215037"/>
                </a:lnTo>
                <a:lnTo>
                  <a:pt x="1894658" y="1216400"/>
                </a:lnTo>
                <a:lnTo>
                  <a:pt x="1895111" y="1217989"/>
                </a:lnTo>
                <a:lnTo>
                  <a:pt x="1896015" y="1221849"/>
                </a:lnTo>
                <a:lnTo>
                  <a:pt x="1896468" y="1226844"/>
                </a:lnTo>
                <a:lnTo>
                  <a:pt x="1896468" y="1233201"/>
                </a:lnTo>
                <a:lnTo>
                  <a:pt x="1896468" y="1241601"/>
                </a:lnTo>
                <a:lnTo>
                  <a:pt x="1967250" y="1241601"/>
                </a:lnTo>
                <a:lnTo>
                  <a:pt x="1967703" y="1235925"/>
                </a:lnTo>
                <a:lnTo>
                  <a:pt x="1967929" y="1231838"/>
                </a:lnTo>
                <a:lnTo>
                  <a:pt x="1967703" y="1226389"/>
                </a:lnTo>
                <a:lnTo>
                  <a:pt x="1967024" y="1220940"/>
                </a:lnTo>
                <a:lnTo>
                  <a:pt x="1965667" y="1216173"/>
                </a:lnTo>
                <a:lnTo>
                  <a:pt x="1963858" y="1211405"/>
                </a:lnTo>
                <a:lnTo>
                  <a:pt x="1961597" y="1207318"/>
                </a:lnTo>
                <a:lnTo>
                  <a:pt x="1958657" y="1203231"/>
                </a:lnTo>
                <a:lnTo>
                  <a:pt x="1955491" y="1199598"/>
                </a:lnTo>
                <a:lnTo>
                  <a:pt x="1951646" y="1196193"/>
                </a:lnTo>
                <a:lnTo>
                  <a:pt x="1947350" y="1193014"/>
                </a:lnTo>
                <a:lnTo>
                  <a:pt x="1942375" y="1190290"/>
                </a:lnTo>
                <a:lnTo>
                  <a:pt x="1937173" y="1187565"/>
                </a:lnTo>
                <a:lnTo>
                  <a:pt x="1931067" y="1185522"/>
                </a:lnTo>
                <a:lnTo>
                  <a:pt x="1924735" y="1183705"/>
                </a:lnTo>
                <a:lnTo>
                  <a:pt x="1917951" y="1182343"/>
                </a:lnTo>
                <a:lnTo>
                  <a:pt x="1910488" y="1180981"/>
                </a:lnTo>
                <a:lnTo>
                  <a:pt x="1902573" y="1180300"/>
                </a:lnTo>
                <a:lnTo>
                  <a:pt x="1902573" y="1163726"/>
                </a:lnTo>
                <a:lnTo>
                  <a:pt x="1870009" y="1163726"/>
                </a:lnTo>
                <a:close/>
                <a:moveTo>
                  <a:pt x="1886970" y="1085850"/>
                </a:moveTo>
                <a:lnTo>
                  <a:pt x="1896920" y="1086304"/>
                </a:lnTo>
                <a:lnTo>
                  <a:pt x="1907322" y="1086985"/>
                </a:lnTo>
                <a:lnTo>
                  <a:pt x="1917047" y="1088347"/>
                </a:lnTo>
                <a:lnTo>
                  <a:pt x="1926997" y="1090164"/>
                </a:lnTo>
                <a:lnTo>
                  <a:pt x="1936495" y="1092434"/>
                </a:lnTo>
                <a:lnTo>
                  <a:pt x="1945993" y="1094931"/>
                </a:lnTo>
                <a:lnTo>
                  <a:pt x="1955265" y="1098110"/>
                </a:lnTo>
                <a:lnTo>
                  <a:pt x="1964310" y="1101743"/>
                </a:lnTo>
                <a:lnTo>
                  <a:pt x="1973130" y="1105830"/>
                </a:lnTo>
                <a:lnTo>
                  <a:pt x="1981723" y="1110143"/>
                </a:lnTo>
                <a:lnTo>
                  <a:pt x="1990091" y="1114911"/>
                </a:lnTo>
                <a:lnTo>
                  <a:pt x="1998232" y="1120133"/>
                </a:lnTo>
                <a:lnTo>
                  <a:pt x="2005921" y="1125809"/>
                </a:lnTo>
                <a:lnTo>
                  <a:pt x="2013383" y="1131712"/>
                </a:lnTo>
                <a:lnTo>
                  <a:pt x="2020620" y="1137843"/>
                </a:lnTo>
                <a:lnTo>
                  <a:pt x="2027630" y="1144654"/>
                </a:lnTo>
                <a:lnTo>
                  <a:pt x="2034415" y="1151465"/>
                </a:lnTo>
                <a:lnTo>
                  <a:pt x="2040520" y="1158731"/>
                </a:lnTo>
                <a:lnTo>
                  <a:pt x="2046400" y="1166223"/>
                </a:lnTo>
                <a:lnTo>
                  <a:pt x="2052054" y="1174170"/>
                </a:lnTo>
                <a:lnTo>
                  <a:pt x="2057255" y="1182343"/>
                </a:lnTo>
                <a:lnTo>
                  <a:pt x="2062004" y="1190744"/>
                </a:lnTo>
                <a:lnTo>
                  <a:pt x="2066527" y="1199371"/>
                </a:lnTo>
                <a:lnTo>
                  <a:pt x="2070371" y="1207999"/>
                </a:lnTo>
                <a:lnTo>
                  <a:pt x="2073989" y="1217081"/>
                </a:lnTo>
                <a:lnTo>
                  <a:pt x="2076929" y="1226389"/>
                </a:lnTo>
                <a:lnTo>
                  <a:pt x="2079869" y="1235925"/>
                </a:lnTo>
                <a:lnTo>
                  <a:pt x="2081904" y="1245688"/>
                </a:lnTo>
                <a:lnTo>
                  <a:pt x="2083714" y="1255678"/>
                </a:lnTo>
                <a:lnTo>
                  <a:pt x="2085070" y="1265668"/>
                </a:lnTo>
                <a:lnTo>
                  <a:pt x="2085749" y="1275658"/>
                </a:lnTo>
                <a:lnTo>
                  <a:pt x="2085975" y="1286102"/>
                </a:lnTo>
                <a:lnTo>
                  <a:pt x="2085749" y="1296319"/>
                </a:lnTo>
                <a:lnTo>
                  <a:pt x="2085070" y="1306536"/>
                </a:lnTo>
                <a:lnTo>
                  <a:pt x="2083714" y="1316526"/>
                </a:lnTo>
                <a:lnTo>
                  <a:pt x="2081904" y="1326288"/>
                </a:lnTo>
                <a:lnTo>
                  <a:pt x="2079869" y="1335824"/>
                </a:lnTo>
                <a:lnTo>
                  <a:pt x="2076929" y="1345360"/>
                </a:lnTo>
                <a:lnTo>
                  <a:pt x="2073989" y="1354669"/>
                </a:lnTo>
                <a:lnTo>
                  <a:pt x="2070371" y="1363751"/>
                </a:lnTo>
                <a:lnTo>
                  <a:pt x="2066527" y="1372832"/>
                </a:lnTo>
                <a:lnTo>
                  <a:pt x="2062004" y="1381233"/>
                </a:lnTo>
                <a:lnTo>
                  <a:pt x="2057255" y="1389633"/>
                </a:lnTo>
                <a:lnTo>
                  <a:pt x="2052054" y="1397807"/>
                </a:lnTo>
                <a:lnTo>
                  <a:pt x="2046400" y="1405527"/>
                </a:lnTo>
                <a:lnTo>
                  <a:pt x="2040520" y="1413019"/>
                </a:lnTo>
                <a:lnTo>
                  <a:pt x="2034415" y="1420285"/>
                </a:lnTo>
                <a:lnTo>
                  <a:pt x="2027630" y="1427323"/>
                </a:lnTo>
                <a:lnTo>
                  <a:pt x="2020620" y="1433907"/>
                </a:lnTo>
                <a:lnTo>
                  <a:pt x="2013383" y="1440265"/>
                </a:lnTo>
                <a:lnTo>
                  <a:pt x="2005921" y="1446168"/>
                </a:lnTo>
                <a:lnTo>
                  <a:pt x="1998232" y="1451844"/>
                </a:lnTo>
                <a:lnTo>
                  <a:pt x="1990091" y="1456839"/>
                </a:lnTo>
                <a:lnTo>
                  <a:pt x="1981723" y="1461834"/>
                </a:lnTo>
                <a:lnTo>
                  <a:pt x="1973130" y="1466147"/>
                </a:lnTo>
                <a:lnTo>
                  <a:pt x="1964310" y="1470007"/>
                </a:lnTo>
                <a:lnTo>
                  <a:pt x="1955265" y="1473640"/>
                </a:lnTo>
                <a:lnTo>
                  <a:pt x="1945993" y="1476819"/>
                </a:lnTo>
                <a:lnTo>
                  <a:pt x="1936495" y="1479770"/>
                </a:lnTo>
                <a:lnTo>
                  <a:pt x="1926997" y="1481813"/>
                </a:lnTo>
                <a:lnTo>
                  <a:pt x="1917047" y="1483630"/>
                </a:lnTo>
                <a:lnTo>
                  <a:pt x="1907322" y="1484765"/>
                </a:lnTo>
                <a:lnTo>
                  <a:pt x="1896920" y="1485673"/>
                </a:lnTo>
                <a:lnTo>
                  <a:pt x="1886970" y="1485900"/>
                </a:lnTo>
                <a:lnTo>
                  <a:pt x="1876567" y="1485673"/>
                </a:lnTo>
                <a:lnTo>
                  <a:pt x="1866391" y="1484765"/>
                </a:lnTo>
                <a:lnTo>
                  <a:pt x="1856667" y="1483630"/>
                </a:lnTo>
                <a:lnTo>
                  <a:pt x="1846490" y="1481813"/>
                </a:lnTo>
                <a:lnTo>
                  <a:pt x="1836992" y="1479770"/>
                </a:lnTo>
                <a:lnTo>
                  <a:pt x="1827494" y="1476819"/>
                </a:lnTo>
                <a:lnTo>
                  <a:pt x="1818223" y="1473640"/>
                </a:lnTo>
                <a:lnTo>
                  <a:pt x="1809177" y="1470007"/>
                </a:lnTo>
                <a:lnTo>
                  <a:pt x="1800583" y="1466147"/>
                </a:lnTo>
                <a:lnTo>
                  <a:pt x="1791764" y="1461834"/>
                </a:lnTo>
                <a:lnTo>
                  <a:pt x="1783623" y="1456839"/>
                </a:lnTo>
                <a:lnTo>
                  <a:pt x="1775256" y="1451844"/>
                </a:lnTo>
                <a:lnTo>
                  <a:pt x="1767567" y="1446168"/>
                </a:lnTo>
                <a:lnTo>
                  <a:pt x="1760104" y="1440265"/>
                </a:lnTo>
                <a:lnTo>
                  <a:pt x="1752867" y="1433907"/>
                </a:lnTo>
                <a:lnTo>
                  <a:pt x="1746083" y="1427323"/>
                </a:lnTo>
                <a:lnTo>
                  <a:pt x="1739299" y="1420285"/>
                </a:lnTo>
                <a:lnTo>
                  <a:pt x="1733193" y="1413019"/>
                </a:lnTo>
                <a:lnTo>
                  <a:pt x="1727313" y="1405527"/>
                </a:lnTo>
                <a:lnTo>
                  <a:pt x="1721660" y="1397807"/>
                </a:lnTo>
                <a:lnTo>
                  <a:pt x="1716458" y="1389633"/>
                </a:lnTo>
                <a:lnTo>
                  <a:pt x="1711483" y="1381233"/>
                </a:lnTo>
                <a:lnTo>
                  <a:pt x="1707187" y="1372832"/>
                </a:lnTo>
                <a:lnTo>
                  <a:pt x="1703342" y="1363751"/>
                </a:lnTo>
                <a:lnTo>
                  <a:pt x="1699724" y="1354669"/>
                </a:lnTo>
                <a:lnTo>
                  <a:pt x="1696558" y="1345360"/>
                </a:lnTo>
                <a:lnTo>
                  <a:pt x="1693844" y="1335824"/>
                </a:lnTo>
                <a:lnTo>
                  <a:pt x="1691809" y="1326288"/>
                </a:lnTo>
                <a:lnTo>
                  <a:pt x="1690000" y="1316526"/>
                </a:lnTo>
                <a:lnTo>
                  <a:pt x="1688643" y="1306536"/>
                </a:lnTo>
                <a:lnTo>
                  <a:pt x="1687965" y="1296319"/>
                </a:lnTo>
                <a:lnTo>
                  <a:pt x="1687512" y="1286102"/>
                </a:lnTo>
                <a:lnTo>
                  <a:pt x="1687965" y="1275658"/>
                </a:lnTo>
                <a:lnTo>
                  <a:pt x="1688643" y="1265668"/>
                </a:lnTo>
                <a:lnTo>
                  <a:pt x="1690000" y="1255678"/>
                </a:lnTo>
                <a:lnTo>
                  <a:pt x="1691809" y="1245688"/>
                </a:lnTo>
                <a:lnTo>
                  <a:pt x="1693844" y="1235925"/>
                </a:lnTo>
                <a:lnTo>
                  <a:pt x="1696558" y="1226389"/>
                </a:lnTo>
                <a:lnTo>
                  <a:pt x="1699724" y="1217081"/>
                </a:lnTo>
                <a:lnTo>
                  <a:pt x="1703342" y="1207999"/>
                </a:lnTo>
                <a:lnTo>
                  <a:pt x="1707187" y="1199371"/>
                </a:lnTo>
                <a:lnTo>
                  <a:pt x="1711483" y="1190744"/>
                </a:lnTo>
                <a:lnTo>
                  <a:pt x="1716458" y="1182343"/>
                </a:lnTo>
                <a:lnTo>
                  <a:pt x="1721660" y="1174170"/>
                </a:lnTo>
                <a:lnTo>
                  <a:pt x="1727313" y="1166223"/>
                </a:lnTo>
                <a:lnTo>
                  <a:pt x="1733193" y="1158731"/>
                </a:lnTo>
                <a:lnTo>
                  <a:pt x="1739299" y="1151465"/>
                </a:lnTo>
                <a:lnTo>
                  <a:pt x="1746083" y="1144654"/>
                </a:lnTo>
                <a:lnTo>
                  <a:pt x="1752867" y="1137843"/>
                </a:lnTo>
                <a:lnTo>
                  <a:pt x="1760104" y="1131712"/>
                </a:lnTo>
                <a:lnTo>
                  <a:pt x="1767567" y="1125809"/>
                </a:lnTo>
                <a:lnTo>
                  <a:pt x="1775256" y="1120133"/>
                </a:lnTo>
                <a:lnTo>
                  <a:pt x="1783623" y="1114911"/>
                </a:lnTo>
                <a:lnTo>
                  <a:pt x="1791764" y="1110143"/>
                </a:lnTo>
                <a:lnTo>
                  <a:pt x="1800583" y="1105830"/>
                </a:lnTo>
                <a:lnTo>
                  <a:pt x="1809177" y="1101743"/>
                </a:lnTo>
                <a:lnTo>
                  <a:pt x="1818223" y="1098110"/>
                </a:lnTo>
                <a:lnTo>
                  <a:pt x="1827494" y="1094931"/>
                </a:lnTo>
                <a:lnTo>
                  <a:pt x="1836992" y="1092434"/>
                </a:lnTo>
                <a:lnTo>
                  <a:pt x="1846490" y="1090164"/>
                </a:lnTo>
                <a:lnTo>
                  <a:pt x="1856667" y="1088347"/>
                </a:lnTo>
                <a:lnTo>
                  <a:pt x="1866391" y="1086985"/>
                </a:lnTo>
                <a:lnTo>
                  <a:pt x="1876567" y="1086304"/>
                </a:lnTo>
                <a:lnTo>
                  <a:pt x="1886970" y="1085850"/>
                </a:lnTo>
                <a:close/>
                <a:moveTo>
                  <a:pt x="1297791" y="741362"/>
                </a:moveTo>
                <a:lnTo>
                  <a:pt x="1297791" y="765402"/>
                </a:lnTo>
                <a:lnTo>
                  <a:pt x="1285096" y="766762"/>
                </a:lnTo>
                <a:lnTo>
                  <a:pt x="1273308" y="768577"/>
                </a:lnTo>
                <a:lnTo>
                  <a:pt x="1262200" y="770844"/>
                </a:lnTo>
                <a:lnTo>
                  <a:pt x="1256986" y="771978"/>
                </a:lnTo>
                <a:lnTo>
                  <a:pt x="1251772" y="773566"/>
                </a:lnTo>
                <a:lnTo>
                  <a:pt x="1247238" y="775153"/>
                </a:lnTo>
                <a:lnTo>
                  <a:pt x="1242477" y="776741"/>
                </a:lnTo>
                <a:lnTo>
                  <a:pt x="1238170" y="778555"/>
                </a:lnTo>
                <a:lnTo>
                  <a:pt x="1233862" y="780369"/>
                </a:lnTo>
                <a:lnTo>
                  <a:pt x="1230009" y="782410"/>
                </a:lnTo>
                <a:lnTo>
                  <a:pt x="1226155" y="784452"/>
                </a:lnTo>
                <a:lnTo>
                  <a:pt x="1222528" y="786493"/>
                </a:lnTo>
                <a:lnTo>
                  <a:pt x="1219127" y="788760"/>
                </a:lnTo>
                <a:lnTo>
                  <a:pt x="1215953" y="791482"/>
                </a:lnTo>
                <a:lnTo>
                  <a:pt x="1213006" y="793977"/>
                </a:lnTo>
                <a:lnTo>
                  <a:pt x="1210286" y="796698"/>
                </a:lnTo>
                <a:lnTo>
                  <a:pt x="1207792" y="799419"/>
                </a:lnTo>
                <a:lnTo>
                  <a:pt x="1205525" y="802368"/>
                </a:lnTo>
                <a:lnTo>
                  <a:pt x="1203032" y="805316"/>
                </a:lnTo>
                <a:lnTo>
                  <a:pt x="1201218" y="808491"/>
                </a:lnTo>
                <a:lnTo>
                  <a:pt x="1199631" y="811893"/>
                </a:lnTo>
                <a:lnTo>
                  <a:pt x="1198044" y="815068"/>
                </a:lnTo>
                <a:lnTo>
                  <a:pt x="1196684" y="818469"/>
                </a:lnTo>
                <a:lnTo>
                  <a:pt x="1195551" y="822098"/>
                </a:lnTo>
                <a:lnTo>
                  <a:pt x="1194644" y="825727"/>
                </a:lnTo>
                <a:lnTo>
                  <a:pt x="1193737" y="829582"/>
                </a:lnTo>
                <a:lnTo>
                  <a:pt x="1193284" y="833437"/>
                </a:lnTo>
                <a:lnTo>
                  <a:pt x="1193057" y="837519"/>
                </a:lnTo>
                <a:lnTo>
                  <a:pt x="1193057" y="841828"/>
                </a:lnTo>
                <a:lnTo>
                  <a:pt x="1193284" y="847498"/>
                </a:lnTo>
                <a:lnTo>
                  <a:pt x="1193737" y="853168"/>
                </a:lnTo>
                <a:lnTo>
                  <a:pt x="1194871" y="858384"/>
                </a:lnTo>
                <a:lnTo>
                  <a:pt x="1196231" y="863600"/>
                </a:lnTo>
                <a:lnTo>
                  <a:pt x="1198044" y="868816"/>
                </a:lnTo>
                <a:lnTo>
                  <a:pt x="1200085" y="873805"/>
                </a:lnTo>
                <a:lnTo>
                  <a:pt x="1202578" y="878568"/>
                </a:lnTo>
                <a:lnTo>
                  <a:pt x="1205525" y="883330"/>
                </a:lnTo>
                <a:lnTo>
                  <a:pt x="1208472" y="887639"/>
                </a:lnTo>
                <a:lnTo>
                  <a:pt x="1211873" y="891721"/>
                </a:lnTo>
                <a:lnTo>
                  <a:pt x="1215273" y="895803"/>
                </a:lnTo>
                <a:lnTo>
                  <a:pt x="1218900" y="899432"/>
                </a:lnTo>
                <a:lnTo>
                  <a:pt x="1222754" y="902834"/>
                </a:lnTo>
                <a:lnTo>
                  <a:pt x="1226608" y="906235"/>
                </a:lnTo>
                <a:lnTo>
                  <a:pt x="1230689" y="908957"/>
                </a:lnTo>
                <a:lnTo>
                  <a:pt x="1234769" y="911678"/>
                </a:lnTo>
                <a:lnTo>
                  <a:pt x="1245197" y="917575"/>
                </a:lnTo>
                <a:lnTo>
                  <a:pt x="1259253" y="924832"/>
                </a:lnTo>
                <a:lnTo>
                  <a:pt x="1277388" y="933223"/>
                </a:lnTo>
                <a:lnTo>
                  <a:pt x="1299151" y="943428"/>
                </a:lnTo>
                <a:lnTo>
                  <a:pt x="1305725" y="946377"/>
                </a:lnTo>
                <a:lnTo>
                  <a:pt x="1311620" y="949552"/>
                </a:lnTo>
                <a:lnTo>
                  <a:pt x="1317060" y="952500"/>
                </a:lnTo>
                <a:lnTo>
                  <a:pt x="1321368" y="955675"/>
                </a:lnTo>
                <a:lnTo>
                  <a:pt x="1325448" y="958623"/>
                </a:lnTo>
                <a:lnTo>
                  <a:pt x="1328395" y="961344"/>
                </a:lnTo>
                <a:lnTo>
                  <a:pt x="1330662" y="964293"/>
                </a:lnTo>
                <a:lnTo>
                  <a:pt x="1332249" y="967014"/>
                </a:lnTo>
                <a:lnTo>
                  <a:pt x="1333383" y="969962"/>
                </a:lnTo>
                <a:lnTo>
                  <a:pt x="1334289" y="973137"/>
                </a:lnTo>
                <a:lnTo>
                  <a:pt x="1335196" y="976993"/>
                </a:lnTo>
                <a:lnTo>
                  <a:pt x="1335876" y="981528"/>
                </a:lnTo>
                <a:lnTo>
                  <a:pt x="1336330" y="986064"/>
                </a:lnTo>
                <a:lnTo>
                  <a:pt x="1337010" y="991280"/>
                </a:lnTo>
                <a:lnTo>
                  <a:pt x="1337010" y="996950"/>
                </a:lnTo>
                <a:lnTo>
                  <a:pt x="1337236" y="1002846"/>
                </a:lnTo>
                <a:lnTo>
                  <a:pt x="1337010" y="1005568"/>
                </a:lnTo>
                <a:lnTo>
                  <a:pt x="1337010" y="1007835"/>
                </a:lnTo>
                <a:lnTo>
                  <a:pt x="1336330" y="1009877"/>
                </a:lnTo>
                <a:lnTo>
                  <a:pt x="1335876" y="1011918"/>
                </a:lnTo>
                <a:lnTo>
                  <a:pt x="1335196" y="1013732"/>
                </a:lnTo>
                <a:lnTo>
                  <a:pt x="1334289" y="1015319"/>
                </a:lnTo>
                <a:lnTo>
                  <a:pt x="1333383" y="1016907"/>
                </a:lnTo>
                <a:lnTo>
                  <a:pt x="1332022" y="1018041"/>
                </a:lnTo>
                <a:lnTo>
                  <a:pt x="1330662" y="1019402"/>
                </a:lnTo>
                <a:lnTo>
                  <a:pt x="1329302" y="1020535"/>
                </a:lnTo>
                <a:lnTo>
                  <a:pt x="1327488" y="1021216"/>
                </a:lnTo>
                <a:lnTo>
                  <a:pt x="1325675" y="1021896"/>
                </a:lnTo>
                <a:lnTo>
                  <a:pt x="1323635" y="1022577"/>
                </a:lnTo>
                <a:lnTo>
                  <a:pt x="1321141" y="1023030"/>
                </a:lnTo>
                <a:lnTo>
                  <a:pt x="1318874" y="1023257"/>
                </a:lnTo>
                <a:lnTo>
                  <a:pt x="1316380" y="1023257"/>
                </a:lnTo>
                <a:lnTo>
                  <a:pt x="1313433" y="1023030"/>
                </a:lnTo>
                <a:lnTo>
                  <a:pt x="1310940" y="1022803"/>
                </a:lnTo>
                <a:lnTo>
                  <a:pt x="1308673" y="1022123"/>
                </a:lnTo>
                <a:lnTo>
                  <a:pt x="1306406" y="1021443"/>
                </a:lnTo>
                <a:lnTo>
                  <a:pt x="1304819" y="1020535"/>
                </a:lnTo>
                <a:lnTo>
                  <a:pt x="1303232" y="1019175"/>
                </a:lnTo>
                <a:lnTo>
                  <a:pt x="1301872" y="1017587"/>
                </a:lnTo>
                <a:lnTo>
                  <a:pt x="1301192" y="1015773"/>
                </a:lnTo>
                <a:lnTo>
                  <a:pt x="1300285" y="1013732"/>
                </a:lnTo>
                <a:lnTo>
                  <a:pt x="1299605" y="1010784"/>
                </a:lnTo>
                <a:lnTo>
                  <a:pt x="1299151" y="1007382"/>
                </a:lnTo>
                <a:lnTo>
                  <a:pt x="1298471" y="1002846"/>
                </a:lnTo>
                <a:lnTo>
                  <a:pt x="1298018" y="991960"/>
                </a:lnTo>
                <a:lnTo>
                  <a:pt x="1297791" y="978353"/>
                </a:lnTo>
                <a:lnTo>
                  <a:pt x="1297791" y="959984"/>
                </a:lnTo>
                <a:lnTo>
                  <a:pt x="1194644" y="959984"/>
                </a:lnTo>
                <a:lnTo>
                  <a:pt x="1194644" y="974725"/>
                </a:lnTo>
                <a:lnTo>
                  <a:pt x="1194644" y="980621"/>
                </a:lnTo>
                <a:lnTo>
                  <a:pt x="1195097" y="986744"/>
                </a:lnTo>
                <a:lnTo>
                  <a:pt x="1195551" y="992414"/>
                </a:lnTo>
                <a:lnTo>
                  <a:pt x="1196457" y="997630"/>
                </a:lnTo>
                <a:lnTo>
                  <a:pt x="1197364" y="1002846"/>
                </a:lnTo>
                <a:lnTo>
                  <a:pt x="1198951" y="1008062"/>
                </a:lnTo>
                <a:lnTo>
                  <a:pt x="1200538" y="1012598"/>
                </a:lnTo>
                <a:lnTo>
                  <a:pt x="1202352" y="1017360"/>
                </a:lnTo>
                <a:lnTo>
                  <a:pt x="1204392" y="1021443"/>
                </a:lnTo>
                <a:lnTo>
                  <a:pt x="1206659" y="1025525"/>
                </a:lnTo>
                <a:lnTo>
                  <a:pt x="1209152" y="1029380"/>
                </a:lnTo>
                <a:lnTo>
                  <a:pt x="1211873" y="1032782"/>
                </a:lnTo>
                <a:lnTo>
                  <a:pt x="1215047" y="1036184"/>
                </a:lnTo>
                <a:lnTo>
                  <a:pt x="1218447" y="1039359"/>
                </a:lnTo>
                <a:lnTo>
                  <a:pt x="1221621" y="1042080"/>
                </a:lnTo>
                <a:lnTo>
                  <a:pt x="1225475" y="1045028"/>
                </a:lnTo>
                <a:lnTo>
                  <a:pt x="1229329" y="1047296"/>
                </a:lnTo>
                <a:lnTo>
                  <a:pt x="1233182" y="1049564"/>
                </a:lnTo>
                <a:lnTo>
                  <a:pt x="1237490" y="1051832"/>
                </a:lnTo>
                <a:lnTo>
                  <a:pt x="1241570" y="1053646"/>
                </a:lnTo>
                <a:lnTo>
                  <a:pt x="1245877" y="1055687"/>
                </a:lnTo>
                <a:lnTo>
                  <a:pt x="1249958" y="1057502"/>
                </a:lnTo>
                <a:lnTo>
                  <a:pt x="1259026" y="1060677"/>
                </a:lnTo>
                <a:lnTo>
                  <a:pt x="1268094" y="1063171"/>
                </a:lnTo>
                <a:lnTo>
                  <a:pt x="1277615" y="1065212"/>
                </a:lnTo>
                <a:lnTo>
                  <a:pt x="1287590" y="1066800"/>
                </a:lnTo>
                <a:lnTo>
                  <a:pt x="1297791" y="1067934"/>
                </a:lnTo>
                <a:lnTo>
                  <a:pt x="1297791" y="1096962"/>
                </a:lnTo>
                <a:lnTo>
                  <a:pt x="1345171" y="1096962"/>
                </a:lnTo>
                <a:lnTo>
                  <a:pt x="1345171" y="1068841"/>
                </a:lnTo>
                <a:lnTo>
                  <a:pt x="1351972" y="1068160"/>
                </a:lnTo>
                <a:lnTo>
                  <a:pt x="1358093" y="1067253"/>
                </a:lnTo>
                <a:lnTo>
                  <a:pt x="1364213" y="1066346"/>
                </a:lnTo>
                <a:lnTo>
                  <a:pt x="1370108" y="1064985"/>
                </a:lnTo>
                <a:lnTo>
                  <a:pt x="1375775" y="1063852"/>
                </a:lnTo>
                <a:lnTo>
                  <a:pt x="1381442" y="1062491"/>
                </a:lnTo>
                <a:lnTo>
                  <a:pt x="1386656" y="1060903"/>
                </a:lnTo>
                <a:lnTo>
                  <a:pt x="1391870" y="1059089"/>
                </a:lnTo>
                <a:lnTo>
                  <a:pt x="1396858" y="1057275"/>
                </a:lnTo>
                <a:lnTo>
                  <a:pt x="1401392" y="1055234"/>
                </a:lnTo>
                <a:lnTo>
                  <a:pt x="1405699" y="1053193"/>
                </a:lnTo>
                <a:lnTo>
                  <a:pt x="1410233" y="1050925"/>
                </a:lnTo>
                <a:lnTo>
                  <a:pt x="1414087" y="1048430"/>
                </a:lnTo>
                <a:lnTo>
                  <a:pt x="1417941" y="1045935"/>
                </a:lnTo>
                <a:lnTo>
                  <a:pt x="1421568" y="1043441"/>
                </a:lnTo>
                <a:lnTo>
                  <a:pt x="1425195" y="1040493"/>
                </a:lnTo>
                <a:lnTo>
                  <a:pt x="1428142" y="1037771"/>
                </a:lnTo>
                <a:lnTo>
                  <a:pt x="1431316" y="1034596"/>
                </a:lnTo>
                <a:lnTo>
                  <a:pt x="1434036" y="1031421"/>
                </a:lnTo>
                <a:lnTo>
                  <a:pt x="1436756" y="1028246"/>
                </a:lnTo>
                <a:lnTo>
                  <a:pt x="1439023" y="1024844"/>
                </a:lnTo>
                <a:lnTo>
                  <a:pt x="1441290" y="1021216"/>
                </a:lnTo>
                <a:lnTo>
                  <a:pt x="1443104" y="1017360"/>
                </a:lnTo>
                <a:lnTo>
                  <a:pt x="1444918" y="1013505"/>
                </a:lnTo>
                <a:lnTo>
                  <a:pt x="1446504" y="1009650"/>
                </a:lnTo>
                <a:lnTo>
                  <a:pt x="1447865" y="1005568"/>
                </a:lnTo>
                <a:lnTo>
                  <a:pt x="1448998" y="1001032"/>
                </a:lnTo>
                <a:lnTo>
                  <a:pt x="1449905" y="996723"/>
                </a:lnTo>
                <a:lnTo>
                  <a:pt x="1450585" y="992414"/>
                </a:lnTo>
                <a:lnTo>
                  <a:pt x="1451265" y="987425"/>
                </a:lnTo>
                <a:lnTo>
                  <a:pt x="1451492" y="982889"/>
                </a:lnTo>
                <a:lnTo>
                  <a:pt x="1451719" y="977900"/>
                </a:lnTo>
                <a:lnTo>
                  <a:pt x="1451492" y="971777"/>
                </a:lnTo>
                <a:lnTo>
                  <a:pt x="1450812" y="965653"/>
                </a:lnTo>
                <a:lnTo>
                  <a:pt x="1450132" y="959984"/>
                </a:lnTo>
                <a:lnTo>
                  <a:pt x="1448998" y="954994"/>
                </a:lnTo>
                <a:lnTo>
                  <a:pt x="1447865" y="949778"/>
                </a:lnTo>
                <a:lnTo>
                  <a:pt x="1446051" y="944789"/>
                </a:lnTo>
                <a:lnTo>
                  <a:pt x="1444237" y="940253"/>
                </a:lnTo>
                <a:lnTo>
                  <a:pt x="1441971" y="935944"/>
                </a:lnTo>
                <a:lnTo>
                  <a:pt x="1439250" y="931862"/>
                </a:lnTo>
                <a:lnTo>
                  <a:pt x="1436756" y="928007"/>
                </a:lnTo>
                <a:lnTo>
                  <a:pt x="1433809" y="924605"/>
                </a:lnTo>
                <a:lnTo>
                  <a:pt x="1430862" y="921203"/>
                </a:lnTo>
                <a:lnTo>
                  <a:pt x="1427689" y="918028"/>
                </a:lnTo>
                <a:lnTo>
                  <a:pt x="1424515" y="914853"/>
                </a:lnTo>
                <a:lnTo>
                  <a:pt x="1421341" y="912359"/>
                </a:lnTo>
                <a:lnTo>
                  <a:pt x="1417714" y="910091"/>
                </a:lnTo>
                <a:lnTo>
                  <a:pt x="1413860" y="907369"/>
                </a:lnTo>
                <a:lnTo>
                  <a:pt x="1408873" y="904875"/>
                </a:lnTo>
                <a:lnTo>
                  <a:pt x="1397084" y="898752"/>
                </a:lnTo>
                <a:lnTo>
                  <a:pt x="1382122" y="891721"/>
                </a:lnTo>
                <a:lnTo>
                  <a:pt x="1363987" y="883557"/>
                </a:lnTo>
                <a:lnTo>
                  <a:pt x="1343131" y="874259"/>
                </a:lnTo>
                <a:lnTo>
                  <a:pt x="1326808" y="866548"/>
                </a:lnTo>
                <a:lnTo>
                  <a:pt x="1320461" y="863373"/>
                </a:lnTo>
                <a:lnTo>
                  <a:pt x="1315247" y="860652"/>
                </a:lnTo>
                <a:lnTo>
                  <a:pt x="1311166" y="857930"/>
                </a:lnTo>
                <a:lnTo>
                  <a:pt x="1308219" y="856116"/>
                </a:lnTo>
                <a:lnTo>
                  <a:pt x="1305952" y="854075"/>
                </a:lnTo>
                <a:lnTo>
                  <a:pt x="1303912" y="852034"/>
                </a:lnTo>
                <a:lnTo>
                  <a:pt x="1302325" y="849539"/>
                </a:lnTo>
                <a:lnTo>
                  <a:pt x="1301192" y="846364"/>
                </a:lnTo>
                <a:lnTo>
                  <a:pt x="1299831" y="843189"/>
                </a:lnTo>
                <a:lnTo>
                  <a:pt x="1299151" y="839560"/>
                </a:lnTo>
                <a:lnTo>
                  <a:pt x="1298698" y="835705"/>
                </a:lnTo>
                <a:lnTo>
                  <a:pt x="1298471" y="831396"/>
                </a:lnTo>
                <a:lnTo>
                  <a:pt x="1298471" y="828902"/>
                </a:lnTo>
                <a:lnTo>
                  <a:pt x="1298698" y="826407"/>
                </a:lnTo>
                <a:lnTo>
                  <a:pt x="1299378" y="824139"/>
                </a:lnTo>
                <a:lnTo>
                  <a:pt x="1299831" y="822098"/>
                </a:lnTo>
                <a:lnTo>
                  <a:pt x="1300285" y="820284"/>
                </a:lnTo>
                <a:lnTo>
                  <a:pt x="1301192" y="818469"/>
                </a:lnTo>
                <a:lnTo>
                  <a:pt x="1302098" y="816882"/>
                </a:lnTo>
                <a:lnTo>
                  <a:pt x="1303232" y="815748"/>
                </a:lnTo>
                <a:lnTo>
                  <a:pt x="1304365" y="814387"/>
                </a:lnTo>
                <a:lnTo>
                  <a:pt x="1305952" y="813253"/>
                </a:lnTo>
                <a:lnTo>
                  <a:pt x="1307539" y="812346"/>
                </a:lnTo>
                <a:lnTo>
                  <a:pt x="1309126" y="811439"/>
                </a:lnTo>
                <a:lnTo>
                  <a:pt x="1311166" y="810985"/>
                </a:lnTo>
                <a:lnTo>
                  <a:pt x="1312980" y="810532"/>
                </a:lnTo>
                <a:lnTo>
                  <a:pt x="1315247" y="810305"/>
                </a:lnTo>
                <a:lnTo>
                  <a:pt x="1317287" y="810305"/>
                </a:lnTo>
                <a:lnTo>
                  <a:pt x="1320234" y="810532"/>
                </a:lnTo>
                <a:lnTo>
                  <a:pt x="1322728" y="810759"/>
                </a:lnTo>
                <a:lnTo>
                  <a:pt x="1324995" y="811212"/>
                </a:lnTo>
                <a:lnTo>
                  <a:pt x="1327035" y="811893"/>
                </a:lnTo>
                <a:lnTo>
                  <a:pt x="1328849" y="812573"/>
                </a:lnTo>
                <a:lnTo>
                  <a:pt x="1330435" y="813934"/>
                </a:lnTo>
                <a:lnTo>
                  <a:pt x="1331796" y="814841"/>
                </a:lnTo>
                <a:lnTo>
                  <a:pt x="1332702" y="816428"/>
                </a:lnTo>
                <a:lnTo>
                  <a:pt x="1333609" y="818243"/>
                </a:lnTo>
                <a:lnTo>
                  <a:pt x="1334289" y="820284"/>
                </a:lnTo>
                <a:lnTo>
                  <a:pt x="1334969" y="823005"/>
                </a:lnTo>
                <a:lnTo>
                  <a:pt x="1335423" y="825953"/>
                </a:lnTo>
                <a:lnTo>
                  <a:pt x="1336103" y="833210"/>
                </a:lnTo>
                <a:lnTo>
                  <a:pt x="1336330" y="842509"/>
                </a:lnTo>
                <a:lnTo>
                  <a:pt x="1336330" y="854982"/>
                </a:lnTo>
                <a:lnTo>
                  <a:pt x="1439477" y="854982"/>
                </a:lnTo>
                <a:lnTo>
                  <a:pt x="1440384" y="846591"/>
                </a:lnTo>
                <a:lnTo>
                  <a:pt x="1440610" y="840694"/>
                </a:lnTo>
                <a:lnTo>
                  <a:pt x="1440610" y="836612"/>
                </a:lnTo>
                <a:lnTo>
                  <a:pt x="1440384" y="832757"/>
                </a:lnTo>
                <a:lnTo>
                  <a:pt x="1439704" y="828902"/>
                </a:lnTo>
                <a:lnTo>
                  <a:pt x="1439023" y="825046"/>
                </a:lnTo>
                <a:lnTo>
                  <a:pt x="1438343" y="821418"/>
                </a:lnTo>
                <a:lnTo>
                  <a:pt x="1437210" y="817789"/>
                </a:lnTo>
                <a:lnTo>
                  <a:pt x="1436303" y="814387"/>
                </a:lnTo>
                <a:lnTo>
                  <a:pt x="1434716" y="810985"/>
                </a:lnTo>
                <a:lnTo>
                  <a:pt x="1433129" y="808037"/>
                </a:lnTo>
                <a:lnTo>
                  <a:pt x="1431316" y="804862"/>
                </a:lnTo>
                <a:lnTo>
                  <a:pt x="1429502" y="801687"/>
                </a:lnTo>
                <a:lnTo>
                  <a:pt x="1427235" y="798966"/>
                </a:lnTo>
                <a:lnTo>
                  <a:pt x="1424968" y="796244"/>
                </a:lnTo>
                <a:lnTo>
                  <a:pt x="1422475" y="793750"/>
                </a:lnTo>
                <a:lnTo>
                  <a:pt x="1419754" y="791255"/>
                </a:lnTo>
                <a:lnTo>
                  <a:pt x="1416807" y="788534"/>
                </a:lnTo>
                <a:lnTo>
                  <a:pt x="1413860" y="786493"/>
                </a:lnTo>
                <a:lnTo>
                  <a:pt x="1410686" y="784225"/>
                </a:lnTo>
                <a:lnTo>
                  <a:pt x="1407059" y="782184"/>
                </a:lnTo>
                <a:lnTo>
                  <a:pt x="1403432" y="780143"/>
                </a:lnTo>
                <a:lnTo>
                  <a:pt x="1399578" y="778328"/>
                </a:lnTo>
                <a:lnTo>
                  <a:pt x="1395724" y="776514"/>
                </a:lnTo>
                <a:lnTo>
                  <a:pt x="1391644" y="774927"/>
                </a:lnTo>
                <a:lnTo>
                  <a:pt x="1387110" y="773339"/>
                </a:lnTo>
                <a:lnTo>
                  <a:pt x="1382576" y="771978"/>
                </a:lnTo>
                <a:lnTo>
                  <a:pt x="1377589" y="770844"/>
                </a:lnTo>
                <a:lnTo>
                  <a:pt x="1367614" y="768577"/>
                </a:lnTo>
                <a:lnTo>
                  <a:pt x="1356732" y="766762"/>
                </a:lnTo>
                <a:lnTo>
                  <a:pt x="1345171" y="765402"/>
                </a:lnTo>
                <a:lnTo>
                  <a:pt x="1345171" y="741362"/>
                </a:lnTo>
                <a:lnTo>
                  <a:pt x="1297791" y="741362"/>
                </a:lnTo>
                <a:close/>
                <a:moveTo>
                  <a:pt x="1322274" y="628650"/>
                </a:moveTo>
                <a:lnTo>
                  <a:pt x="1329755" y="628877"/>
                </a:lnTo>
                <a:lnTo>
                  <a:pt x="1337236" y="629330"/>
                </a:lnTo>
                <a:lnTo>
                  <a:pt x="1344717" y="629557"/>
                </a:lnTo>
                <a:lnTo>
                  <a:pt x="1351972" y="630237"/>
                </a:lnTo>
                <a:lnTo>
                  <a:pt x="1359453" y="631144"/>
                </a:lnTo>
                <a:lnTo>
                  <a:pt x="1366480" y="632052"/>
                </a:lnTo>
                <a:lnTo>
                  <a:pt x="1373735" y="633412"/>
                </a:lnTo>
                <a:lnTo>
                  <a:pt x="1380762" y="634546"/>
                </a:lnTo>
                <a:lnTo>
                  <a:pt x="1388017" y="636134"/>
                </a:lnTo>
                <a:lnTo>
                  <a:pt x="1395044" y="637948"/>
                </a:lnTo>
                <a:lnTo>
                  <a:pt x="1401845" y="639762"/>
                </a:lnTo>
                <a:lnTo>
                  <a:pt x="1408646" y="641803"/>
                </a:lnTo>
                <a:lnTo>
                  <a:pt x="1415674" y="643844"/>
                </a:lnTo>
                <a:lnTo>
                  <a:pt x="1422248" y="646566"/>
                </a:lnTo>
                <a:lnTo>
                  <a:pt x="1428822" y="648834"/>
                </a:lnTo>
                <a:lnTo>
                  <a:pt x="1435396" y="651555"/>
                </a:lnTo>
                <a:lnTo>
                  <a:pt x="1441971" y="654503"/>
                </a:lnTo>
                <a:lnTo>
                  <a:pt x="1448318" y="657225"/>
                </a:lnTo>
                <a:lnTo>
                  <a:pt x="1454439" y="660400"/>
                </a:lnTo>
                <a:lnTo>
                  <a:pt x="1460786" y="663802"/>
                </a:lnTo>
                <a:lnTo>
                  <a:pt x="1466907" y="667203"/>
                </a:lnTo>
                <a:lnTo>
                  <a:pt x="1472801" y="670832"/>
                </a:lnTo>
                <a:lnTo>
                  <a:pt x="1478695" y="674687"/>
                </a:lnTo>
                <a:lnTo>
                  <a:pt x="1484590" y="678543"/>
                </a:lnTo>
                <a:lnTo>
                  <a:pt x="1490257" y="682398"/>
                </a:lnTo>
                <a:lnTo>
                  <a:pt x="1495924" y="686480"/>
                </a:lnTo>
                <a:lnTo>
                  <a:pt x="1501592" y="690562"/>
                </a:lnTo>
                <a:lnTo>
                  <a:pt x="1507033" y="695098"/>
                </a:lnTo>
                <a:lnTo>
                  <a:pt x="1512473" y="699634"/>
                </a:lnTo>
                <a:lnTo>
                  <a:pt x="1517687" y="704169"/>
                </a:lnTo>
                <a:lnTo>
                  <a:pt x="1522901" y="708932"/>
                </a:lnTo>
                <a:lnTo>
                  <a:pt x="1527662" y="713921"/>
                </a:lnTo>
                <a:lnTo>
                  <a:pt x="1532649" y="718684"/>
                </a:lnTo>
                <a:lnTo>
                  <a:pt x="1537183" y="723900"/>
                </a:lnTo>
                <a:lnTo>
                  <a:pt x="1541944" y="729116"/>
                </a:lnTo>
                <a:lnTo>
                  <a:pt x="1546478" y="734332"/>
                </a:lnTo>
                <a:lnTo>
                  <a:pt x="1551012" y="739775"/>
                </a:lnTo>
                <a:lnTo>
                  <a:pt x="1555092" y="745444"/>
                </a:lnTo>
                <a:lnTo>
                  <a:pt x="1559173" y="751114"/>
                </a:lnTo>
                <a:lnTo>
                  <a:pt x="1563027" y="756784"/>
                </a:lnTo>
                <a:lnTo>
                  <a:pt x="1566881" y="762907"/>
                </a:lnTo>
                <a:lnTo>
                  <a:pt x="1570735" y="768803"/>
                </a:lnTo>
                <a:lnTo>
                  <a:pt x="1574362" y="774700"/>
                </a:lnTo>
                <a:lnTo>
                  <a:pt x="1577762" y="780823"/>
                </a:lnTo>
                <a:lnTo>
                  <a:pt x="1581163" y="786946"/>
                </a:lnTo>
                <a:lnTo>
                  <a:pt x="1584110" y="793296"/>
                </a:lnTo>
                <a:lnTo>
                  <a:pt x="1587057" y="799646"/>
                </a:lnTo>
                <a:lnTo>
                  <a:pt x="1589777" y="806223"/>
                </a:lnTo>
                <a:lnTo>
                  <a:pt x="1592724" y="812800"/>
                </a:lnTo>
                <a:lnTo>
                  <a:pt x="1594991" y="819377"/>
                </a:lnTo>
                <a:lnTo>
                  <a:pt x="1597712" y="825953"/>
                </a:lnTo>
                <a:lnTo>
                  <a:pt x="1599752" y="832984"/>
                </a:lnTo>
                <a:lnTo>
                  <a:pt x="1601792" y="839560"/>
                </a:lnTo>
                <a:lnTo>
                  <a:pt x="1603606" y="846591"/>
                </a:lnTo>
                <a:lnTo>
                  <a:pt x="1605419" y="853621"/>
                </a:lnTo>
                <a:lnTo>
                  <a:pt x="1606779" y="860878"/>
                </a:lnTo>
                <a:lnTo>
                  <a:pt x="1608140" y="867682"/>
                </a:lnTo>
                <a:lnTo>
                  <a:pt x="1609500" y="874939"/>
                </a:lnTo>
                <a:lnTo>
                  <a:pt x="1610407" y="882196"/>
                </a:lnTo>
                <a:lnTo>
                  <a:pt x="1611313" y="889680"/>
                </a:lnTo>
                <a:lnTo>
                  <a:pt x="1611993" y="896937"/>
                </a:lnTo>
                <a:lnTo>
                  <a:pt x="1612220" y="904421"/>
                </a:lnTo>
                <a:lnTo>
                  <a:pt x="1612447" y="911905"/>
                </a:lnTo>
                <a:lnTo>
                  <a:pt x="1612900" y="919389"/>
                </a:lnTo>
                <a:lnTo>
                  <a:pt x="1612447" y="926873"/>
                </a:lnTo>
                <a:lnTo>
                  <a:pt x="1612220" y="934357"/>
                </a:lnTo>
                <a:lnTo>
                  <a:pt x="1611993" y="941614"/>
                </a:lnTo>
                <a:lnTo>
                  <a:pt x="1611313" y="949098"/>
                </a:lnTo>
                <a:lnTo>
                  <a:pt x="1610407" y="956128"/>
                </a:lnTo>
                <a:lnTo>
                  <a:pt x="1609500" y="963385"/>
                </a:lnTo>
                <a:lnTo>
                  <a:pt x="1608140" y="970643"/>
                </a:lnTo>
                <a:lnTo>
                  <a:pt x="1606779" y="977900"/>
                </a:lnTo>
                <a:lnTo>
                  <a:pt x="1605419" y="984930"/>
                </a:lnTo>
                <a:lnTo>
                  <a:pt x="1603606" y="991734"/>
                </a:lnTo>
                <a:lnTo>
                  <a:pt x="1601792" y="998764"/>
                </a:lnTo>
                <a:lnTo>
                  <a:pt x="1599752" y="1005794"/>
                </a:lnTo>
                <a:lnTo>
                  <a:pt x="1597712" y="1012371"/>
                </a:lnTo>
                <a:lnTo>
                  <a:pt x="1594991" y="1019175"/>
                </a:lnTo>
                <a:lnTo>
                  <a:pt x="1592724" y="1025752"/>
                </a:lnTo>
                <a:lnTo>
                  <a:pt x="1589777" y="1032328"/>
                </a:lnTo>
                <a:lnTo>
                  <a:pt x="1587057" y="1038678"/>
                </a:lnTo>
                <a:lnTo>
                  <a:pt x="1584110" y="1045255"/>
                </a:lnTo>
                <a:lnTo>
                  <a:pt x="1581163" y="1051605"/>
                </a:lnTo>
                <a:lnTo>
                  <a:pt x="1577762" y="1057728"/>
                </a:lnTo>
                <a:lnTo>
                  <a:pt x="1574362" y="1063852"/>
                </a:lnTo>
                <a:lnTo>
                  <a:pt x="1570735" y="1069975"/>
                </a:lnTo>
                <a:lnTo>
                  <a:pt x="1566881" y="1075871"/>
                </a:lnTo>
                <a:lnTo>
                  <a:pt x="1563027" y="1081768"/>
                </a:lnTo>
                <a:lnTo>
                  <a:pt x="1559173" y="1087437"/>
                </a:lnTo>
                <a:lnTo>
                  <a:pt x="1555092" y="1093107"/>
                </a:lnTo>
                <a:lnTo>
                  <a:pt x="1551012" y="1098550"/>
                </a:lnTo>
                <a:lnTo>
                  <a:pt x="1546478" y="1103993"/>
                </a:lnTo>
                <a:lnTo>
                  <a:pt x="1541944" y="1109435"/>
                </a:lnTo>
                <a:lnTo>
                  <a:pt x="1537183" y="1114652"/>
                </a:lnTo>
                <a:lnTo>
                  <a:pt x="1532649" y="1119641"/>
                </a:lnTo>
                <a:lnTo>
                  <a:pt x="1527662" y="1124630"/>
                </a:lnTo>
                <a:lnTo>
                  <a:pt x="1522901" y="1129619"/>
                </a:lnTo>
                <a:lnTo>
                  <a:pt x="1517687" y="1134382"/>
                </a:lnTo>
                <a:lnTo>
                  <a:pt x="1512473" y="1139144"/>
                </a:lnTo>
                <a:lnTo>
                  <a:pt x="1507033" y="1143453"/>
                </a:lnTo>
                <a:lnTo>
                  <a:pt x="1501592" y="1147762"/>
                </a:lnTo>
                <a:lnTo>
                  <a:pt x="1495924" y="1151844"/>
                </a:lnTo>
                <a:lnTo>
                  <a:pt x="1490257" y="1156153"/>
                </a:lnTo>
                <a:lnTo>
                  <a:pt x="1484590" y="1160235"/>
                </a:lnTo>
                <a:lnTo>
                  <a:pt x="1478695" y="1164091"/>
                </a:lnTo>
                <a:lnTo>
                  <a:pt x="1472801" y="1167719"/>
                </a:lnTo>
                <a:lnTo>
                  <a:pt x="1466907" y="1171348"/>
                </a:lnTo>
                <a:lnTo>
                  <a:pt x="1460786" y="1174750"/>
                </a:lnTo>
                <a:lnTo>
                  <a:pt x="1454439" y="1177925"/>
                </a:lnTo>
                <a:lnTo>
                  <a:pt x="1448318" y="1181100"/>
                </a:lnTo>
                <a:lnTo>
                  <a:pt x="1441971" y="1184275"/>
                </a:lnTo>
                <a:lnTo>
                  <a:pt x="1435396" y="1186996"/>
                </a:lnTo>
                <a:lnTo>
                  <a:pt x="1428822" y="1189491"/>
                </a:lnTo>
                <a:lnTo>
                  <a:pt x="1422248" y="1192212"/>
                </a:lnTo>
                <a:lnTo>
                  <a:pt x="1415674" y="1194480"/>
                </a:lnTo>
                <a:lnTo>
                  <a:pt x="1408646" y="1196748"/>
                </a:lnTo>
                <a:lnTo>
                  <a:pt x="1401845" y="1198562"/>
                </a:lnTo>
                <a:lnTo>
                  <a:pt x="1395044" y="1200603"/>
                </a:lnTo>
                <a:lnTo>
                  <a:pt x="1388017" y="1202191"/>
                </a:lnTo>
                <a:lnTo>
                  <a:pt x="1380762" y="1203778"/>
                </a:lnTo>
                <a:lnTo>
                  <a:pt x="1373735" y="1205366"/>
                </a:lnTo>
                <a:lnTo>
                  <a:pt x="1366480" y="1206273"/>
                </a:lnTo>
                <a:lnTo>
                  <a:pt x="1359453" y="1207407"/>
                </a:lnTo>
                <a:lnTo>
                  <a:pt x="1351972" y="1208087"/>
                </a:lnTo>
                <a:lnTo>
                  <a:pt x="1344717" y="1208994"/>
                </a:lnTo>
                <a:lnTo>
                  <a:pt x="1337236" y="1209448"/>
                </a:lnTo>
                <a:lnTo>
                  <a:pt x="1329755" y="1209675"/>
                </a:lnTo>
                <a:lnTo>
                  <a:pt x="1322274" y="1209675"/>
                </a:lnTo>
                <a:lnTo>
                  <a:pt x="1314793" y="1209675"/>
                </a:lnTo>
                <a:lnTo>
                  <a:pt x="1307312" y="1209448"/>
                </a:lnTo>
                <a:lnTo>
                  <a:pt x="1300058" y="1208994"/>
                </a:lnTo>
                <a:lnTo>
                  <a:pt x="1292577" y="1208087"/>
                </a:lnTo>
                <a:lnTo>
                  <a:pt x="1285323" y="1207407"/>
                </a:lnTo>
                <a:lnTo>
                  <a:pt x="1278068" y="1206273"/>
                </a:lnTo>
                <a:lnTo>
                  <a:pt x="1271041" y="1205366"/>
                </a:lnTo>
                <a:lnTo>
                  <a:pt x="1263787" y="1203778"/>
                </a:lnTo>
                <a:lnTo>
                  <a:pt x="1256759" y="1202191"/>
                </a:lnTo>
                <a:lnTo>
                  <a:pt x="1249731" y="1200603"/>
                </a:lnTo>
                <a:lnTo>
                  <a:pt x="1242930" y="1198562"/>
                </a:lnTo>
                <a:lnTo>
                  <a:pt x="1235903" y="1196748"/>
                </a:lnTo>
                <a:lnTo>
                  <a:pt x="1229102" y="1194480"/>
                </a:lnTo>
                <a:lnTo>
                  <a:pt x="1222528" y="1192212"/>
                </a:lnTo>
                <a:lnTo>
                  <a:pt x="1215727" y="1189491"/>
                </a:lnTo>
                <a:lnTo>
                  <a:pt x="1209379" y="1186996"/>
                </a:lnTo>
                <a:lnTo>
                  <a:pt x="1202805" y="1184275"/>
                </a:lnTo>
                <a:lnTo>
                  <a:pt x="1196457" y="1181100"/>
                </a:lnTo>
                <a:lnTo>
                  <a:pt x="1189883" y="1177925"/>
                </a:lnTo>
                <a:lnTo>
                  <a:pt x="1183762" y="1174750"/>
                </a:lnTo>
                <a:lnTo>
                  <a:pt x="1177868" y="1171348"/>
                </a:lnTo>
                <a:lnTo>
                  <a:pt x="1171747" y="1167719"/>
                </a:lnTo>
                <a:lnTo>
                  <a:pt x="1165853" y="1164091"/>
                </a:lnTo>
                <a:lnTo>
                  <a:pt x="1159732" y="1160235"/>
                </a:lnTo>
                <a:lnTo>
                  <a:pt x="1154065" y="1156153"/>
                </a:lnTo>
                <a:lnTo>
                  <a:pt x="1148398" y="1151844"/>
                </a:lnTo>
                <a:lnTo>
                  <a:pt x="1142957" y="1147762"/>
                </a:lnTo>
                <a:lnTo>
                  <a:pt x="1137743" y="1143453"/>
                </a:lnTo>
                <a:lnTo>
                  <a:pt x="1132302" y="1139144"/>
                </a:lnTo>
                <a:lnTo>
                  <a:pt x="1127088" y="1134382"/>
                </a:lnTo>
                <a:lnTo>
                  <a:pt x="1121874" y="1129619"/>
                </a:lnTo>
                <a:lnTo>
                  <a:pt x="1117113" y="1124630"/>
                </a:lnTo>
                <a:lnTo>
                  <a:pt x="1112126" y="1119641"/>
                </a:lnTo>
                <a:lnTo>
                  <a:pt x="1107139" y="1114652"/>
                </a:lnTo>
                <a:lnTo>
                  <a:pt x="1102605" y="1109435"/>
                </a:lnTo>
                <a:lnTo>
                  <a:pt x="1098298" y="1103993"/>
                </a:lnTo>
                <a:lnTo>
                  <a:pt x="1093764" y="1098550"/>
                </a:lnTo>
                <a:lnTo>
                  <a:pt x="1089683" y="1093107"/>
                </a:lnTo>
                <a:lnTo>
                  <a:pt x="1085602" y="1087437"/>
                </a:lnTo>
                <a:lnTo>
                  <a:pt x="1081522" y="1081768"/>
                </a:lnTo>
                <a:lnTo>
                  <a:pt x="1077668" y="1075871"/>
                </a:lnTo>
                <a:lnTo>
                  <a:pt x="1074041" y="1069975"/>
                </a:lnTo>
                <a:lnTo>
                  <a:pt x="1070414" y="1063852"/>
                </a:lnTo>
                <a:lnTo>
                  <a:pt x="1067013" y="1057728"/>
                </a:lnTo>
                <a:lnTo>
                  <a:pt x="1063613" y="1051605"/>
                </a:lnTo>
                <a:lnTo>
                  <a:pt x="1060439" y="1045255"/>
                </a:lnTo>
                <a:lnTo>
                  <a:pt x="1057492" y="1038678"/>
                </a:lnTo>
                <a:lnTo>
                  <a:pt x="1054545" y="1032328"/>
                </a:lnTo>
                <a:lnTo>
                  <a:pt x="1052051" y="1025752"/>
                </a:lnTo>
                <a:lnTo>
                  <a:pt x="1049558" y="1019175"/>
                </a:lnTo>
                <a:lnTo>
                  <a:pt x="1047064" y="1012371"/>
                </a:lnTo>
                <a:lnTo>
                  <a:pt x="1044797" y="1005794"/>
                </a:lnTo>
                <a:lnTo>
                  <a:pt x="1042757" y="998764"/>
                </a:lnTo>
                <a:lnTo>
                  <a:pt x="1040943" y="991734"/>
                </a:lnTo>
                <a:lnTo>
                  <a:pt x="1039356" y="984930"/>
                </a:lnTo>
                <a:lnTo>
                  <a:pt x="1037769" y="977900"/>
                </a:lnTo>
                <a:lnTo>
                  <a:pt x="1036409" y="970643"/>
                </a:lnTo>
                <a:lnTo>
                  <a:pt x="1035276" y="963385"/>
                </a:lnTo>
                <a:lnTo>
                  <a:pt x="1034142" y="956128"/>
                </a:lnTo>
                <a:lnTo>
                  <a:pt x="1033462" y="949098"/>
                </a:lnTo>
                <a:lnTo>
                  <a:pt x="1032782" y="941614"/>
                </a:lnTo>
                <a:lnTo>
                  <a:pt x="1032102" y="934357"/>
                </a:lnTo>
                <a:lnTo>
                  <a:pt x="1031875" y="926873"/>
                </a:lnTo>
                <a:lnTo>
                  <a:pt x="1031875" y="919389"/>
                </a:lnTo>
                <a:lnTo>
                  <a:pt x="1031875" y="911905"/>
                </a:lnTo>
                <a:lnTo>
                  <a:pt x="1032102" y="904421"/>
                </a:lnTo>
                <a:lnTo>
                  <a:pt x="1032782" y="896937"/>
                </a:lnTo>
                <a:lnTo>
                  <a:pt x="1033462" y="889680"/>
                </a:lnTo>
                <a:lnTo>
                  <a:pt x="1034142" y="882196"/>
                </a:lnTo>
                <a:lnTo>
                  <a:pt x="1035276" y="874939"/>
                </a:lnTo>
                <a:lnTo>
                  <a:pt x="1036409" y="867682"/>
                </a:lnTo>
                <a:lnTo>
                  <a:pt x="1037769" y="860878"/>
                </a:lnTo>
                <a:lnTo>
                  <a:pt x="1039356" y="853621"/>
                </a:lnTo>
                <a:lnTo>
                  <a:pt x="1040943" y="846591"/>
                </a:lnTo>
                <a:lnTo>
                  <a:pt x="1042757" y="839560"/>
                </a:lnTo>
                <a:lnTo>
                  <a:pt x="1044797" y="832984"/>
                </a:lnTo>
                <a:lnTo>
                  <a:pt x="1047064" y="825953"/>
                </a:lnTo>
                <a:lnTo>
                  <a:pt x="1049558" y="819377"/>
                </a:lnTo>
                <a:lnTo>
                  <a:pt x="1052051" y="812800"/>
                </a:lnTo>
                <a:lnTo>
                  <a:pt x="1054545" y="806223"/>
                </a:lnTo>
                <a:lnTo>
                  <a:pt x="1057492" y="799646"/>
                </a:lnTo>
                <a:lnTo>
                  <a:pt x="1060439" y="793296"/>
                </a:lnTo>
                <a:lnTo>
                  <a:pt x="1063613" y="786946"/>
                </a:lnTo>
                <a:lnTo>
                  <a:pt x="1067013" y="780823"/>
                </a:lnTo>
                <a:lnTo>
                  <a:pt x="1070414" y="774700"/>
                </a:lnTo>
                <a:lnTo>
                  <a:pt x="1074041" y="768803"/>
                </a:lnTo>
                <a:lnTo>
                  <a:pt x="1077668" y="762907"/>
                </a:lnTo>
                <a:lnTo>
                  <a:pt x="1081522" y="756784"/>
                </a:lnTo>
                <a:lnTo>
                  <a:pt x="1085602" y="751114"/>
                </a:lnTo>
                <a:lnTo>
                  <a:pt x="1089683" y="745444"/>
                </a:lnTo>
                <a:lnTo>
                  <a:pt x="1093764" y="739775"/>
                </a:lnTo>
                <a:lnTo>
                  <a:pt x="1098298" y="734332"/>
                </a:lnTo>
                <a:lnTo>
                  <a:pt x="1102605" y="729116"/>
                </a:lnTo>
                <a:lnTo>
                  <a:pt x="1107139" y="723900"/>
                </a:lnTo>
                <a:lnTo>
                  <a:pt x="1112126" y="718684"/>
                </a:lnTo>
                <a:lnTo>
                  <a:pt x="1117113" y="713921"/>
                </a:lnTo>
                <a:lnTo>
                  <a:pt x="1121874" y="708932"/>
                </a:lnTo>
                <a:lnTo>
                  <a:pt x="1127088" y="704169"/>
                </a:lnTo>
                <a:lnTo>
                  <a:pt x="1132302" y="699634"/>
                </a:lnTo>
                <a:lnTo>
                  <a:pt x="1137743" y="695098"/>
                </a:lnTo>
                <a:lnTo>
                  <a:pt x="1142957" y="690562"/>
                </a:lnTo>
                <a:lnTo>
                  <a:pt x="1148398" y="686480"/>
                </a:lnTo>
                <a:lnTo>
                  <a:pt x="1154065" y="682398"/>
                </a:lnTo>
                <a:lnTo>
                  <a:pt x="1159732" y="678543"/>
                </a:lnTo>
                <a:lnTo>
                  <a:pt x="1165853" y="674687"/>
                </a:lnTo>
                <a:lnTo>
                  <a:pt x="1171747" y="670832"/>
                </a:lnTo>
                <a:lnTo>
                  <a:pt x="1177868" y="667203"/>
                </a:lnTo>
                <a:lnTo>
                  <a:pt x="1183762" y="663802"/>
                </a:lnTo>
                <a:lnTo>
                  <a:pt x="1189883" y="660400"/>
                </a:lnTo>
                <a:lnTo>
                  <a:pt x="1196457" y="657225"/>
                </a:lnTo>
                <a:lnTo>
                  <a:pt x="1202805" y="654503"/>
                </a:lnTo>
                <a:lnTo>
                  <a:pt x="1209379" y="651555"/>
                </a:lnTo>
                <a:lnTo>
                  <a:pt x="1215727" y="648834"/>
                </a:lnTo>
                <a:lnTo>
                  <a:pt x="1222528" y="646566"/>
                </a:lnTo>
                <a:lnTo>
                  <a:pt x="1229102" y="643844"/>
                </a:lnTo>
                <a:lnTo>
                  <a:pt x="1235903" y="641803"/>
                </a:lnTo>
                <a:lnTo>
                  <a:pt x="1242930" y="639762"/>
                </a:lnTo>
                <a:lnTo>
                  <a:pt x="1249731" y="637948"/>
                </a:lnTo>
                <a:lnTo>
                  <a:pt x="1256759" y="636134"/>
                </a:lnTo>
                <a:lnTo>
                  <a:pt x="1263787" y="634546"/>
                </a:lnTo>
                <a:lnTo>
                  <a:pt x="1271041" y="633412"/>
                </a:lnTo>
                <a:lnTo>
                  <a:pt x="1278068" y="632052"/>
                </a:lnTo>
                <a:lnTo>
                  <a:pt x="1285323" y="631144"/>
                </a:lnTo>
                <a:lnTo>
                  <a:pt x="1292577" y="630237"/>
                </a:lnTo>
                <a:lnTo>
                  <a:pt x="1300058" y="629557"/>
                </a:lnTo>
                <a:lnTo>
                  <a:pt x="1307312" y="629330"/>
                </a:lnTo>
                <a:lnTo>
                  <a:pt x="1314793" y="628877"/>
                </a:lnTo>
                <a:lnTo>
                  <a:pt x="1322274" y="628650"/>
                </a:lnTo>
                <a:close/>
                <a:moveTo>
                  <a:pt x="1872408" y="450081"/>
                </a:moveTo>
                <a:lnTo>
                  <a:pt x="1872408" y="463897"/>
                </a:lnTo>
                <a:lnTo>
                  <a:pt x="1864899" y="464803"/>
                </a:lnTo>
                <a:lnTo>
                  <a:pt x="1857846" y="465709"/>
                </a:lnTo>
                <a:lnTo>
                  <a:pt x="1851474" y="467068"/>
                </a:lnTo>
                <a:lnTo>
                  <a:pt x="1845558" y="468880"/>
                </a:lnTo>
                <a:lnTo>
                  <a:pt x="1839870" y="470691"/>
                </a:lnTo>
                <a:lnTo>
                  <a:pt x="1834864" y="472730"/>
                </a:lnTo>
                <a:lnTo>
                  <a:pt x="1830313" y="474995"/>
                </a:lnTo>
                <a:lnTo>
                  <a:pt x="1826218" y="477939"/>
                </a:lnTo>
                <a:lnTo>
                  <a:pt x="1822577" y="480657"/>
                </a:lnTo>
                <a:lnTo>
                  <a:pt x="1819391" y="483827"/>
                </a:lnTo>
                <a:lnTo>
                  <a:pt x="1816888" y="487451"/>
                </a:lnTo>
                <a:lnTo>
                  <a:pt x="1814840" y="491075"/>
                </a:lnTo>
                <a:lnTo>
                  <a:pt x="1813020" y="495152"/>
                </a:lnTo>
                <a:lnTo>
                  <a:pt x="1811882" y="499228"/>
                </a:lnTo>
                <a:lnTo>
                  <a:pt x="1811200" y="503984"/>
                </a:lnTo>
                <a:lnTo>
                  <a:pt x="1810745" y="508514"/>
                </a:lnTo>
                <a:lnTo>
                  <a:pt x="1810745" y="511911"/>
                </a:lnTo>
                <a:lnTo>
                  <a:pt x="1811427" y="515309"/>
                </a:lnTo>
                <a:lnTo>
                  <a:pt x="1811882" y="518253"/>
                </a:lnTo>
                <a:lnTo>
                  <a:pt x="1812565" y="521424"/>
                </a:lnTo>
                <a:lnTo>
                  <a:pt x="1813703" y="524594"/>
                </a:lnTo>
                <a:lnTo>
                  <a:pt x="1815068" y="527312"/>
                </a:lnTo>
                <a:lnTo>
                  <a:pt x="1816206" y="530257"/>
                </a:lnTo>
                <a:lnTo>
                  <a:pt x="1818026" y="532974"/>
                </a:lnTo>
                <a:lnTo>
                  <a:pt x="1819846" y="535692"/>
                </a:lnTo>
                <a:lnTo>
                  <a:pt x="1821894" y="537957"/>
                </a:lnTo>
                <a:lnTo>
                  <a:pt x="1823942" y="540222"/>
                </a:lnTo>
                <a:lnTo>
                  <a:pt x="1826218" y="542487"/>
                </a:lnTo>
                <a:lnTo>
                  <a:pt x="1828265" y="544298"/>
                </a:lnTo>
                <a:lnTo>
                  <a:pt x="1830541" y="546337"/>
                </a:lnTo>
                <a:lnTo>
                  <a:pt x="1832816" y="547922"/>
                </a:lnTo>
                <a:lnTo>
                  <a:pt x="1835547" y="549508"/>
                </a:lnTo>
                <a:lnTo>
                  <a:pt x="1841463" y="552905"/>
                </a:lnTo>
                <a:lnTo>
                  <a:pt x="1849654" y="557208"/>
                </a:lnTo>
                <a:lnTo>
                  <a:pt x="1860349" y="562191"/>
                </a:lnTo>
                <a:lnTo>
                  <a:pt x="1873319" y="568079"/>
                </a:lnTo>
                <a:lnTo>
                  <a:pt x="1877187" y="569891"/>
                </a:lnTo>
                <a:lnTo>
                  <a:pt x="1880827" y="571703"/>
                </a:lnTo>
                <a:lnTo>
                  <a:pt x="1883785" y="573515"/>
                </a:lnTo>
                <a:lnTo>
                  <a:pt x="1886516" y="575327"/>
                </a:lnTo>
                <a:lnTo>
                  <a:pt x="1888564" y="577139"/>
                </a:lnTo>
                <a:lnTo>
                  <a:pt x="1890384" y="578497"/>
                </a:lnTo>
                <a:lnTo>
                  <a:pt x="1891749" y="580083"/>
                </a:lnTo>
                <a:lnTo>
                  <a:pt x="1892660" y="581895"/>
                </a:lnTo>
                <a:lnTo>
                  <a:pt x="1893342" y="583480"/>
                </a:lnTo>
                <a:lnTo>
                  <a:pt x="1894025" y="585518"/>
                </a:lnTo>
                <a:lnTo>
                  <a:pt x="1894707" y="590501"/>
                </a:lnTo>
                <a:lnTo>
                  <a:pt x="1895390" y="596163"/>
                </a:lnTo>
                <a:lnTo>
                  <a:pt x="1895390" y="602958"/>
                </a:lnTo>
                <a:lnTo>
                  <a:pt x="1895390" y="605675"/>
                </a:lnTo>
                <a:lnTo>
                  <a:pt x="1894707" y="608167"/>
                </a:lnTo>
                <a:lnTo>
                  <a:pt x="1894025" y="610205"/>
                </a:lnTo>
                <a:lnTo>
                  <a:pt x="1892660" y="611791"/>
                </a:lnTo>
                <a:lnTo>
                  <a:pt x="1890839" y="613149"/>
                </a:lnTo>
                <a:lnTo>
                  <a:pt x="1888791" y="614055"/>
                </a:lnTo>
                <a:lnTo>
                  <a:pt x="1886061" y="614735"/>
                </a:lnTo>
                <a:lnTo>
                  <a:pt x="1883330" y="614961"/>
                </a:lnTo>
                <a:lnTo>
                  <a:pt x="1880145" y="614735"/>
                </a:lnTo>
                <a:lnTo>
                  <a:pt x="1878552" y="614055"/>
                </a:lnTo>
                <a:lnTo>
                  <a:pt x="1877414" y="613602"/>
                </a:lnTo>
                <a:lnTo>
                  <a:pt x="1876277" y="613149"/>
                </a:lnTo>
                <a:lnTo>
                  <a:pt x="1875594" y="612243"/>
                </a:lnTo>
                <a:lnTo>
                  <a:pt x="1874684" y="611564"/>
                </a:lnTo>
                <a:lnTo>
                  <a:pt x="1874229" y="610432"/>
                </a:lnTo>
                <a:lnTo>
                  <a:pt x="1873774" y="609299"/>
                </a:lnTo>
                <a:lnTo>
                  <a:pt x="1873546" y="607487"/>
                </a:lnTo>
                <a:lnTo>
                  <a:pt x="1872863" y="602731"/>
                </a:lnTo>
                <a:lnTo>
                  <a:pt x="1872408" y="596616"/>
                </a:lnTo>
                <a:lnTo>
                  <a:pt x="1872408" y="588689"/>
                </a:lnTo>
                <a:lnTo>
                  <a:pt x="1872408" y="577818"/>
                </a:lnTo>
                <a:lnTo>
                  <a:pt x="1811655" y="577818"/>
                </a:lnTo>
                <a:lnTo>
                  <a:pt x="1811655" y="586424"/>
                </a:lnTo>
                <a:lnTo>
                  <a:pt x="1811882" y="593445"/>
                </a:lnTo>
                <a:lnTo>
                  <a:pt x="1812338" y="596616"/>
                </a:lnTo>
                <a:lnTo>
                  <a:pt x="1813020" y="600013"/>
                </a:lnTo>
                <a:lnTo>
                  <a:pt x="1813475" y="602958"/>
                </a:lnTo>
                <a:lnTo>
                  <a:pt x="1814158" y="605902"/>
                </a:lnTo>
                <a:lnTo>
                  <a:pt x="1815296" y="608620"/>
                </a:lnTo>
                <a:lnTo>
                  <a:pt x="1816206" y="611338"/>
                </a:lnTo>
                <a:lnTo>
                  <a:pt x="1817343" y="613829"/>
                </a:lnTo>
                <a:lnTo>
                  <a:pt x="1818936" y="616094"/>
                </a:lnTo>
                <a:lnTo>
                  <a:pt x="1820074" y="618359"/>
                </a:lnTo>
                <a:lnTo>
                  <a:pt x="1821894" y="620623"/>
                </a:lnTo>
                <a:lnTo>
                  <a:pt x="1823715" y="622435"/>
                </a:lnTo>
                <a:lnTo>
                  <a:pt x="1825535" y="624247"/>
                </a:lnTo>
                <a:lnTo>
                  <a:pt x="1827583" y="626059"/>
                </a:lnTo>
                <a:lnTo>
                  <a:pt x="1829631" y="627418"/>
                </a:lnTo>
                <a:lnTo>
                  <a:pt x="1834409" y="630136"/>
                </a:lnTo>
                <a:lnTo>
                  <a:pt x="1839415" y="632627"/>
                </a:lnTo>
                <a:lnTo>
                  <a:pt x="1844193" y="634665"/>
                </a:lnTo>
                <a:lnTo>
                  <a:pt x="1849654" y="636704"/>
                </a:lnTo>
                <a:lnTo>
                  <a:pt x="1855115" y="638289"/>
                </a:lnTo>
                <a:lnTo>
                  <a:pt x="1860576" y="639421"/>
                </a:lnTo>
                <a:lnTo>
                  <a:pt x="1866492" y="640327"/>
                </a:lnTo>
                <a:lnTo>
                  <a:pt x="1872408" y="641007"/>
                </a:lnTo>
                <a:lnTo>
                  <a:pt x="1872408" y="657993"/>
                </a:lnTo>
                <a:lnTo>
                  <a:pt x="1900396" y="657993"/>
                </a:lnTo>
                <a:lnTo>
                  <a:pt x="1900396" y="641460"/>
                </a:lnTo>
                <a:lnTo>
                  <a:pt x="1907905" y="640554"/>
                </a:lnTo>
                <a:lnTo>
                  <a:pt x="1914959" y="639421"/>
                </a:lnTo>
                <a:lnTo>
                  <a:pt x="1921557" y="637610"/>
                </a:lnTo>
                <a:lnTo>
                  <a:pt x="1927474" y="635798"/>
                </a:lnTo>
                <a:lnTo>
                  <a:pt x="1933162" y="633533"/>
                </a:lnTo>
                <a:lnTo>
                  <a:pt x="1938396" y="631042"/>
                </a:lnTo>
                <a:lnTo>
                  <a:pt x="1943174" y="628324"/>
                </a:lnTo>
                <a:lnTo>
                  <a:pt x="1947270" y="624927"/>
                </a:lnTo>
                <a:lnTo>
                  <a:pt x="1950910" y="621529"/>
                </a:lnTo>
                <a:lnTo>
                  <a:pt x="1953868" y="617679"/>
                </a:lnTo>
                <a:lnTo>
                  <a:pt x="1956826" y="613602"/>
                </a:lnTo>
                <a:lnTo>
                  <a:pt x="1958874" y="609299"/>
                </a:lnTo>
                <a:lnTo>
                  <a:pt x="1960695" y="604317"/>
                </a:lnTo>
                <a:lnTo>
                  <a:pt x="1962060" y="599107"/>
                </a:lnTo>
                <a:lnTo>
                  <a:pt x="1962515" y="593672"/>
                </a:lnTo>
                <a:lnTo>
                  <a:pt x="1962743" y="588010"/>
                </a:lnTo>
                <a:lnTo>
                  <a:pt x="1962743" y="584613"/>
                </a:lnTo>
                <a:lnTo>
                  <a:pt x="1962515" y="581215"/>
                </a:lnTo>
                <a:lnTo>
                  <a:pt x="1962060" y="577818"/>
                </a:lnTo>
                <a:lnTo>
                  <a:pt x="1961377" y="574647"/>
                </a:lnTo>
                <a:lnTo>
                  <a:pt x="1960695" y="571929"/>
                </a:lnTo>
                <a:lnTo>
                  <a:pt x="1959557" y="568985"/>
                </a:lnTo>
                <a:lnTo>
                  <a:pt x="1958419" y="566267"/>
                </a:lnTo>
                <a:lnTo>
                  <a:pt x="1957054" y="563550"/>
                </a:lnTo>
                <a:lnTo>
                  <a:pt x="1953868" y="559020"/>
                </a:lnTo>
                <a:lnTo>
                  <a:pt x="1950683" y="555170"/>
                </a:lnTo>
                <a:lnTo>
                  <a:pt x="1948862" y="553358"/>
                </a:lnTo>
                <a:lnTo>
                  <a:pt x="1947042" y="551546"/>
                </a:lnTo>
                <a:lnTo>
                  <a:pt x="1944994" y="549961"/>
                </a:lnTo>
                <a:lnTo>
                  <a:pt x="1942719" y="548375"/>
                </a:lnTo>
                <a:lnTo>
                  <a:pt x="1937713" y="545657"/>
                </a:lnTo>
                <a:lnTo>
                  <a:pt x="1930659" y="542034"/>
                </a:lnTo>
                <a:lnTo>
                  <a:pt x="1921785" y="537957"/>
                </a:lnTo>
                <a:lnTo>
                  <a:pt x="1911318" y="532974"/>
                </a:lnTo>
                <a:lnTo>
                  <a:pt x="1899031" y="527539"/>
                </a:lnTo>
                <a:lnTo>
                  <a:pt x="1889474" y="523236"/>
                </a:lnTo>
                <a:lnTo>
                  <a:pt x="1882875" y="519612"/>
                </a:lnTo>
                <a:lnTo>
                  <a:pt x="1878552" y="517120"/>
                </a:lnTo>
                <a:lnTo>
                  <a:pt x="1877187" y="515988"/>
                </a:lnTo>
                <a:lnTo>
                  <a:pt x="1876049" y="514629"/>
                </a:lnTo>
                <a:lnTo>
                  <a:pt x="1875139" y="513270"/>
                </a:lnTo>
                <a:lnTo>
                  <a:pt x="1874229" y="511458"/>
                </a:lnTo>
                <a:lnTo>
                  <a:pt x="1873774" y="509647"/>
                </a:lnTo>
                <a:lnTo>
                  <a:pt x="1873319" y="507608"/>
                </a:lnTo>
                <a:lnTo>
                  <a:pt x="1872863" y="505117"/>
                </a:lnTo>
                <a:lnTo>
                  <a:pt x="1872863" y="502626"/>
                </a:lnTo>
                <a:lnTo>
                  <a:pt x="1872863" y="499681"/>
                </a:lnTo>
                <a:lnTo>
                  <a:pt x="1873546" y="497190"/>
                </a:lnTo>
                <a:lnTo>
                  <a:pt x="1874456" y="495152"/>
                </a:lnTo>
                <a:lnTo>
                  <a:pt x="1875594" y="493340"/>
                </a:lnTo>
                <a:lnTo>
                  <a:pt x="1877187" y="491981"/>
                </a:lnTo>
                <a:lnTo>
                  <a:pt x="1879235" y="491075"/>
                </a:lnTo>
                <a:lnTo>
                  <a:pt x="1881282" y="490622"/>
                </a:lnTo>
                <a:lnTo>
                  <a:pt x="1883785" y="490169"/>
                </a:lnTo>
                <a:lnTo>
                  <a:pt x="1887199" y="490622"/>
                </a:lnTo>
                <a:lnTo>
                  <a:pt x="1889702" y="491301"/>
                </a:lnTo>
                <a:lnTo>
                  <a:pt x="1890839" y="491528"/>
                </a:lnTo>
                <a:lnTo>
                  <a:pt x="1891522" y="492207"/>
                </a:lnTo>
                <a:lnTo>
                  <a:pt x="1892432" y="493113"/>
                </a:lnTo>
                <a:lnTo>
                  <a:pt x="1892887" y="493793"/>
                </a:lnTo>
                <a:lnTo>
                  <a:pt x="1894025" y="496284"/>
                </a:lnTo>
                <a:lnTo>
                  <a:pt x="1894480" y="499455"/>
                </a:lnTo>
                <a:lnTo>
                  <a:pt x="1894935" y="503758"/>
                </a:lnTo>
                <a:lnTo>
                  <a:pt x="1895163" y="508967"/>
                </a:lnTo>
                <a:lnTo>
                  <a:pt x="1895163" y="516215"/>
                </a:lnTo>
                <a:lnTo>
                  <a:pt x="1955689" y="516215"/>
                </a:lnTo>
                <a:lnTo>
                  <a:pt x="1956371" y="511458"/>
                </a:lnTo>
                <a:lnTo>
                  <a:pt x="1956371" y="508061"/>
                </a:lnTo>
                <a:lnTo>
                  <a:pt x="1955916" y="503305"/>
                </a:lnTo>
                <a:lnTo>
                  <a:pt x="1955461" y="498775"/>
                </a:lnTo>
                <a:lnTo>
                  <a:pt x="1954551" y="494699"/>
                </a:lnTo>
                <a:lnTo>
                  <a:pt x="1952958" y="490848"/>
                </a:lnTo>
                <a:lnTo>
                  <a:pt x="1950910" y="487225"/>
                </a:lnTo>
                <a:lnTo>
                  <a:pt x="1948635" y="483601"/>
                </a:lnTo>
                <a:lnTo>
                  <a:pt x="1945677" y="480430"/>
                </a:lnTo>
                <a:lnTo>
                  <a:pt x="1942264" y="477712"/>
                </a:lnTo>
                <a:lnTo>
                  <a:pt x="1938623" y="474995"/>
                </a:lnTo>
                <a:lnTo>
                  <a:pt x="1934527" y="472730"/>
                </a:lnTo>
                <a:lnTo>
                  <a:pt x="1929976" y="470465"/>
                </a:lnTo>
                <a:lnTo>
                  <a:pt x="1924971" y="468653"/>
                </a:lnTo>
                <a:lnTo>
                  <a:pt x="1919510" y="467068"/>
                </a:lnTo>
                <a:lnTo>
                  <a:pt x="1913593" y="465709"/>
                </a:lnTo>
                <a:lnTo>
                  <a:pt x="1907222" y="464803"/>
                </a:lnTo>
                <a:lnTo>
                  <a:pt x="1900396" y="463897"/>
                </a:lnTo>
                <a:lnTo>
                  <a:pt x="1900396" y="450081"/>
                </a:lnTo>
                <a:lnTo>
                  <a:pt x="1872408" y="450081"/>
                </a:lnTo>
                <a:close/>
                <a:moveTo>
                  <a:pt x="1886971" y="384175"/>
                </a:moveTo>
                <a:lnTo>
                  <a:pt x="1895390" y="384401"/>
                </a:lnTo>
                <a:lnTo>
                  <a:pt x="1904264" y="384854"/>
                </a:lnTo>
                <a:lnTo>
                  <a:pt x="1912911" y="385987"/>
                </a:lnTo>
                <a:lnTo>
                  <a:pt x="1921102" y="387572"/>
                </a:lnTo>
                <a:lnTo>
                  <a:pt x="1929294" y="389610"/>
                </a:lnTo>
                <a:lnTo>
                  <a:pt x="1937713" y="391649"/>
                </a:lnTo>
                <a:lnTo>
                  <a:pt x="1945449" y="394367"/>
                </a:lnTo>
                <a:lnTo>
                  <a:pt x="1953186" y="397537"/>
                </a:lnTo>
                <a:lnTo>
                  <a:pt x="1960922" y="400935"/>
                </a:lnTo>
                <a:lnTo>
                  <a:pt x="1968204" y="404558"/>
                </a:lnTo>
                <a:lnTo>
                  <a:pt x="1975485" y="408635"/>
                </a:lnTo>
                <a:lnTo>
                  <a:pt x="1982084" y="412938"/>
                </a:lnTo>
                <a:lnTo>
                  <a:pt x="1988910" y="417921"/>
                </a:lnTo>
                <a:lnTo>
                  <a:pt x="1995281" y="422677"/>
                </a:lnTo>
                <a:lnTo>
                  <a:pt x="2001652" y="428113"/>
                </a:lnTo>
                <a:lnTo>
                  <a:pt x="2007568" y="433775"/>
                </a:lnTo>
                <a:lnTo>
                  <a:pt x="2013257" y="439890"/>
                </a:lnTo>
                <a:lnTo>
                  <a:pt x="2018718" y="446005"/>
                </a:lnTo>
                <a:lnTo>
                  <a:pt x="2023496" y="452346"/>
                </a:lnTo>
                <a:lnTo>
                  <a:pt x="2028502" y="459141"/>
                </a:lnTo>
                <a:lnTo>
                  <a:pt x="2032825" y="465709"/>
                </a:lnTo>
                <a:lnTo>
                  <a:pt x="2036921" y="472956"/>
                </a:lnTo>
                <a:lnTo>
                  <a:pt x="2040562" y="480430"/>
                </a:lnTo>
                <a:lnTo>
                  <a:pt x="2043975" y="487904"/>
                </a:lnTo>
                <a:lnTo>
                  <a:pt x="2047161" y="495605"/>
                </a:lnTo>
                <a:lnTo>
                  <a:pt x="2049891" y="503305"/>
                </a:lnTo>
                <a:lnTo>
                  <a:pt x="2052394" y="511685"/>
                </a:lnTo>
                <a:lnTo>
                  <a:pt x="2054214" y="519838"/>
                </a:lnTo>
                <a:lnTo>
                  <a:pt x="2055580" y="528218"/>
                </a:lnTo>
                <a:lnTo>
                  <a:pt x="2056717" y="536598"/>
                </a:lnTo>
                <a:lnTo>
                  <a:pt x="2057172" y="545431"/>
                </a:lnTo>
                <a:lnTo>
                  <a:pt x="2057400" y="553811"/>
                </a:lnTo>
                <a:lnTo>
                  <a:pt x="2057172" y="562644"/>
                </a:lnTo>
                <a:lnTo>
                  <a:pt x="2056717" y="571476"/>
                </a:lnTo>
                <a:lnTo>
                  <a:pt x="2055580" y="579856"/>
                </a:lnTo>
                <a:lnTo>
                  <a:pt x="2054214" y="588010"/>
                </a:lnTo>
                <a:lnTo>
                  <a:pt x="2052394" y="596390"/>
                </a:lnTo>
                <a:lnTo>
                  <a:pt x="2049891" y="604543"/>
                </a:lnTo>
                <a:lnTo>
                  <a:pt x="2047161" y="612243"/>
                </a:lnTo>
                <a:lnTo>
                  <a:pt x="2043975" y="619944"/>
                </a:lnTo>
                <a:lnTo>
                  <a:pt x="2040562" y="627418"/>
                </a:lnTo>
                <a:lnTo>
                  <a:pt x="2036921" y="634892"/>
                </a:lnTo>
                <a:lnTo>
                  <a:pt x="2032825" y="642139"/>
                </a:lnTo>
                <a:lnTo>
                  <a:pt x="2028502" y="648934"/>
                </a:lnTo>
                <a:lnTo>
                  <a:pt x="2023496" y="655502"/>
                </a:lnTo>
                <a:lnTo>
                  <a:pt x="2018718" y="662070"/>
                </a:lnTo>
                <a:lnTo>
                  <a:pt x="2013257" y="668185"/>
                </a:lnTo>
                <a:lnTo>
                  <a:pt x="2007568" y="674073"/>
                </a:lnTo>
                <a:lnTo>
                  <a:pt x="2001652" y="679736"/>
                </a:lnTo>
                <a:lnTo>
                  <a:pt x="1995281" y="685171"/>
                </a:lnTo>
                <a:lnTo>
                  <a:pt x="1988910" y="690154"/>
                </a:lnTo>
                <a:lnTo>
                  <a:pt x="1982084" y="694683"/>
                </a:lnTo>
                <a:lnTo>
                  <a:pt x="1975485" y="699440"/>
                </a:lnTo>
                <a:lnTo>
                  <a:pt x="1968204" y="703516"/>
                </a:lnTo>
                <a:lnTo>
                  <a:pt x="1960922" y="707140"/>
                </a:lnTo>
                <a:lnTo>
                  <a:pt x="1953186" y="710537"/>
                </a:lnTo>
                <a:lnTo>
                  <a:pt x="1945449" y="713482"/>
                </a:lnTo>
                <a:lnTo>
                  <a:pt x="1937713" y="716199"/>
                </a:lnTo>
                <a:lnTo>
                  <a:pt x="1929294" y="718464"/>
                </a:lnTo>
                <a:lnTo>
                  <a:pt x="1921102" y="720503"/>
                </a:lnTo>
                <a:lnTo>
                  <a:pt x="1912911" y="722088"/>
                </a:lnTo>
                <a:lnTo>
                  <a:pt x="1904264" y="722994"/>
                </a:lnTo>
                <a:lnTo>
                  <a:pt x="1895390" y="723673"/>
                </a:lnTo>
                <a:lnTo>
                  <a:pt x="1886971" y="723900"/>
                </a:lnTo>
                <a:lnTo>
                  <a:pt x="1878097" y="723673"/>
                </a:lnTo>
                <a:lnTo>
                  <a:pt x="1869223" y="722994"/>
                </a:lnTo>
                <a:lnTo>
                  <a:pt x="1860804" y="722088"/>
                </a:lnTo>
                <a:lnTo>
                  <a:pt x="1852612" y="720503"/>
                </a:lnTo>
                <a:lnTo>
                  <a:pt x="1844193" y="718464"/>
                </a:lnTo>
                <a:lnTo>
                  <a:pt x="1836002" y="716199"/>
                </a:lnTo>
                <a:lnTo>
                  <a:pt x="1828265" y="713482"/>
                </a:lnTo>
                <a:lnTo>
                  <a:pt x="1820529" y="710537"/>
                </a:lnTo>
                <a:lnTo>
                  <a:pt x="1812565" y="707140"/>
                </a:lnTo>
                <a:lnTo>
                  <a:pt x="1805511" y="703516"/>
                </a:lnTo>
                <a:lnTo>
                  <a:pt x="1798230" y="699440"/>
                </a:lnTo>
                <a:lnTo>
                  <a:pt x="1791404" y="694683"/>
                </a:lnTo>
                <a:lnTo>
                  <a:pt x="1784805" y="690154"/>
                </a:lnTo>
                <a:lnTo>
                  <a:pt x="1778206" y="685171"/>
                </a:lnTo>
                <a:lnTo>
                  <a:pt x="1772063" y="679736"/>
                </a:lnTo>
                <a:lnTo>
                  <a:pt x="1766146" y="674073"/>
                </a:lnTo>
                <a:lnTo>
                  <a:pt x="1760458" y="668185"/>
                </a:lnTo>
                <a:lnTo>
                  <a:pt x="1754997" y="662070"/>
                </a:lnTo>
                <a:lnTo>
                  <a:pt x="1749991" y="655502"/>
                </a:lnTo>
                <a:lnTo>
                  <a:pt x="1745213" y="648934"/>
                </a:lnTo>
                <a:lnTo>
                  <a:pt x="1740662" y="642139"/>
                </a:lnTo>
                <a:lnTo>
                  <a:pt x="1736566" y="634892"/>
                </a:lnTo>
                <a:lnTo>
                  <a:pt x="1732925" y="627418"/>
                </a:lnTo>
                <a:lnTo>
                  <a:pt x="1729512" y="619944"/>
                </a:lnTo>
                <a:lnTo>
                  <a:pt x="1726554" y="612243"/>
                </a:lnTo>
                <a:lnTo>
                  <a:pt x="1723596" y="604543"/>
                </a:lnTo>
                <a:lnTo>
                  <a:pt x="1721548" y="596390"/>
                </a:lnTo>
                <a:lnTo>
                  <a:pt x="1719500" y="588010"/>
                </a:lnTo>
                <a:lnTo>
                  <a:pt x="1717908" y="579856"/>
                </a:lnTo>
                <a:lnTo>
                  <a:pt x="1716997" y="571476"/>
                </a:lnTo>
                <a:lnTo>
                  <a:pt x="1716315" y="562644"/>
                </a:lnTo>
                <a:lnTo>
                  <a:pt x="1716087" y="553811"/>
                </a:lnTo>
                <a:lnTo>
                  <a:pt x="1716315" y="545431"/>
                </a:lnTo>
                <a:lnTo>
                  <a:pt x="1716997" y="536598"/>
                </a:lnTo>
                <a:lnTo>
                  <a:pt x="1717908" y="528218"/>
                </a:lnTo>
                <a:lnTo>
                  <a:pt x="1719500" y="519838"/>
                </a:lnTo>
                <a:lnTo>
                  <a:pt x="1721548" y="511685"/>
                </a:lnTo>
                <a:lnTo>
                  <a:pt x="1723596" y="503305"/>
                </a:lnTo>
                <a:lnTo>
                  <a:pt x="1726554" y="495605"/>
                </a:lnTo>
                <a:lnTo>
                  <a:pt x="1729512" y="487904"/>
                </a:lnTo>
                <a:lnTo>
                  <a:pt x="1732925" y="480430"/>
                </a:lnTo>
                <a:lnTo>
                  <a:pt x="1736566" y="472956"/>
                </a:lnTo>
                <a:lnTo>
                  <a:pt x="1740662" y="465709"/>
                </a:lnTo>
                <a:lnTo>
                  <a:pt x="1745213" y="459141"/>
                </a:lnTo>
                <a:lnTo>
                  <a:pt x="1749991" y="452346"/>
                </a:lnTo>
                <a:lnTo>
                  <a:pt x="1754997" y="446005"/>
                </a:lnTo>
                <a:lnTo>
                  <a:pt x="1760458" y="439890"/>
                </a:lnTo>
                <a:lnTo>
                  <a:pt x="1766146" y="433775"/>
                </a:lnTo>
                <a:lnTo>
                  <a:pt x="1772063" y="428113"/>
                </a:lnTo>
                <a:lnTo>
                  <a:pt x="1778206" y="422677"/>
                </a:lnTo>
                <a:lnTo>
                  <a:pt x="1784805" y="417921"/>
                </a:lnTo>
                <a:lnTo>
                  <a:pt x="1791404" y="412938"/>
                </a:lnTo>
                <a:lnTo>
                  <a:pt x="1798230" y="408635"/>
                </a:lnTo>
                <a:lnTo>
                  <a:pt x="1805511" y="404558"/>
                </a:lnTo>
                <a:lnTo>
                  <a:pt x="1812565" y="400935"/>
                </a:lnTo>
                <a:lnTo>
                  <a:pt x="1820529" y="397537"/>
                </a:lnTo>
                <a:lnTo>
                  <a:pt x="1828265" y="394367"/>
                </a:lnTo>
                <a:lnTo>
                  <a:pt x="1836002" y="391649"/>
                </a:lnTo>
                <a:lnTo>
                  <a:pt x="1844193" y="389610"/>
                </a:lnTo>
                <a:lnTo>
                  <a:pt x="1852612" y="387572"/>
                </a:lnTo>
                <a:lnTo>
                  <a:pt x="1860804" y="385987"/>
                </a:lnTo>
                <a:lnTo>
                  <a:pt x="1869223" y="384854"/>
                </a:lnTo>
                <a:lnTo>
                  <a:pt x="1878097" y="384401"/>
                </a:lnTo>
                <a:lnTo>
                  <a:pt x="1886971" y="384175"/>
                </a:lnTo>
                <a:close/>
                <a:moveTo>
                  <a:pt x="1493053" y="58920"/>
                </a:moveTo>
                <a:lnTo>
                  <a:pt x="1493053" y="71384"/>
                </a:lnTo>
                <a:lnTo>
                  <a:pt x="1486255" y="72064"/>
                </a:lnTo>
                <a:lnTo>
                  <a:pt x="1480136" y="72970"/>
                </a:lnTo>
                <a:lnTo>
                  <a:pt x="1474471" y="74103"/>
                </a:lnTo>
                <a:lnTo>
                  <a:pt x="1469032" y="75463"/>
                </a:lnTo>
                <a:lnTo>
                  <a:pt x="1464046" y="77276"/>
                </a:lnTo>
                <a:lnTo>
                  <a:pt x="1459741" y="79089"/>
                </a:lnTo>
                <a:lnTo>
                  <a:pt x="1455661" y="81128"/>
                </a:lnTo>
                <a:lnTo>
                  <a:pt x="1452036" y="83621"/>
                </a:lnTo>
                <a:lnTo>
                  <a:pt x="1448863" y="86341"/>
                </a:lnTo>
                <a:lnTo>
                  <a:pt x="1446144" y="89060"/>
                </a:lnTo>
                <a:lnTo>
                  <a:pt x="1443877" y="92233"/>
                </a:lnTo>
                <a:lnTo>
                  <a:pt x="1441611" y="95632"/>
                </a:lnTo>
                <a:lnTo>
                  <a:pt x="1440252" y="99258"/>
                </a:lnTo>
                <a:lnTo>
                  <a:pt x="1439118" y="102657"/>
                </a:lnTo>
                <a:lnTo>
                  <a:pt x="1438665" y="106963"/>
                </a:lnTo>
                <a:lnTo>
                  <a:pt x="1438439" y="111042"/>
                </a:lnTo>
                <a:lnTo>
                  <a:pt x="1438439" y="113988"/>
                </a:lnTo>
                <a:lnTo>
                  <a:pt x="1438665" y="116934"/>
                </a:lnTo>
                <a:lnTo>
                  <a:pt x="1439118" y="119880"/>
                </a:lnTo>
                <a:lnTo>
                  <a:pt x="1439798" y="122599"/>
                </a:lnTo>
                <a:lnTo>
                  <a:pt x="1440931" y="125092"/>
                </a:lnTo>
                <a:lnTo>
                  <a:pt x="1442064" y="127812"/>
                </a:lnTo>
                <a:lnTo>
                  <a:pt x="1443198" y="130304"/>
                </a:lnTo>
                <a:lnTo>
                  <a:pt x="1444784" y="132797"/>
                </a:lnTo>
                <a:lnTo>
                  <a:pt x="1448183" y="137329"/>
                </a:lnTo>
                <a:lnTo>
                  <a:pt x="1451809" y="141409"/>
                </a:lnTo>
                <a:lnTo>
                  <a:pt x="1455888" y="144808"/>
                </a:lnTo>
                <a:lnTo>
                  <a:pt x="1460194" y="147527"/>
                </a:lnTo>
                <a:lnTo>
                  <a:pt x="1465633" y="150700"/>
                </a:lnTo>
                <a:lnTo>
                  <a:pt x="1472884" y="154552"/>
                </a:lnTo>
                <a:lnTo>
                  <a:pt x="1482402" y="158858"/>
                </a:lnTo>
                <a:lnTo>
                  <a:pt x="1493733" y="164070"/>
                </a:lnTo>
                <a:lnTo>
                  <a:pt x="1500532" y="167469"/>
                </a:lnTo>
                <a:lnTo>
                  <a:pt x="1503024" y="169056"/>
                </a:lnTo>
                <a:lnTo>
                  <a:pt x="1505291" y="170642"/>
                </a:lnTo>
                <a:lnTo>
                  <a:pt x="1507330" y="172002"/>
                </a:lnTo>
                <a:lnTo>
                  <a:pt x="1508916" y="173588"/>
                </a:lnTo>
                <a:lnTo>
                  <a:pt x="1510276" y="175174"/>
                </a:lnTo>
                <a:lnTo>
                  <a:pt x="1510956" y="176534"/>
                </a:lnTo>
                <a:lnTo>
                  <a:pt x="1512089" y="179707"/>
                </a:lnTo>
                <a:lnTo>
                  <a:pt x="1512769" y="184012"/>
                </a:lnTo>
                <a:lnTo>
                  <a:pt x="1513449" y="189451"/>
                </a:lnTo>
                <a:lnTo>
                  <a:pt x="1513675" y="195343"/>
                </a:lnTo>
                <a:lnTo>
                  <a:pt x="1513449" y="197836"/>
                </a:lnTo>
                <a:lnTo>
                  <a:pt x="1512769" y="199876"/>
                </a:lnTo>
                <a:lnTo>
                  <a:pt x="1512089" y="201689"/>
                </a:lnTo>
                <a:lnTo>
                  <a:pt x="1510956" y="203275"/>
                </a:lnTo>
                <a:lnTo>
                  <a:pt x="1509596" y="204181"/>
                </a:lnTo>
                <a:lnTo>
                  <a:pt x="1507783" y="205314"/>
                </a:lnTo>
                <a:lnTo>
                  <a:pt x="1505291" y="205768"/>
                </a:lnTo>
                <a:lnTo>
                  <a:pt x="1502798" y="205768"/>
                </a:lnTo>
                <a:lnTo>
                  <a:pt x="1499852" y="205541"/>
                </a:lnTo>
                <a:lnTo>
                  <a:pt x="1498719" y="205314"/>
                </a:lnTo>
                <a:lnTo>
                  <a:pt x="1497586" y="204861"/>
                </a:lnTo>
                <a:lnTo>
                  <a:pt x="1496679" y="204181"/>
                </a:lnTo>
                <a:lnTo>
                  <a:pt x="1495773" y="203728"/>
                </a:lnTo>
                <a:lnTo>
                  <a:pt x="1495319" y="203048"/>
                </a:lnTo>
                <a:lnTo>
                  <a:pt x="1494866" y="201915"/>
                </a:lnTo>
                <a:lnTo>
                  <a:pt x="1493960" y="199422"/>
                </a:lnTo>
                <a:lnTo>
                  <a:pt x="1493506" y="195343"/>
                </a:lnTo>
                <a:lnTo>
                  <a:pt x="1493280" y="189678"/>
                </a:lnTo>
                <a:lnTo>
                  <a:pt x="1493053" y="182426"/>
                </a:lnTo>
                <a:lnTo>
                  <a:pt x="1493053" y="172908"/>
                </a:lnTo>
                <a:lnTo>
                  <a:pt x="1439118" y="172908"/>
                </a:lnTo>
                <a:lnTo>
                  <a:pt x="1439118" y="180613"/>
                </a:lnTo>
                <a:lnTo>
                  <a:pt x="1439345" y="186732"/>
                </a:lnTo>
                <a:lnTo>
                  <a:pt x="1440252" y="192624"/>
                </a:lnTo>
                <a:lnTo>
                  <a:pt x="1441385" y="197836"/>
                </a:lnTo>
                <a:lnTo>
                  <a:pt x="1442291" y="200329"/>
                </a:lnTo>
                <a:lnTo>
                  <a:pt x="1443198" y="202822"/>
                </a:lnTo>
                <a:lnTo>
                  <a:pt x="1444331" y="205088"/>
                </a:lnTo>
                <a:lnTo>
                  <a:pt x="1445237" y="207127"/>
                </a:lnTo>
                <a:lnTo>
                  <a:pt x="1446823" y="209167"/>
                </a:lnTo>
                <a:lnTo>
                  <a:pt x="1448183" y="210980"/>
                </a:lnTo>
                <a:lnTo>
                  <a:pt x="1449769" y="212793"/>
                </a:lnTo>
                <a:lnTo>
                  <a:pt x="1451582" y="214379"/>
                </a:lnTo>
                <a:lnTo>
                  <a:pt x="1453395" y="215965"/>
                </a:lnTo>
                <a:lnTo>
                  <a:pt x="1455435" y="217098"/>
                </a:lnTo>
                <a:lnTo>
                  <a:pt x="1459514" y="219818"/>
                </a:lnTo>
                <a:lnTo>
                  <a:pt x="1463593" y="221857"/>
                </a:lnTo>
                <a:lnTo>
                  <a:pt x="1468352" y="223897"/>
                </a:lnTo>
                <a:lnTo>
                  <a:pt x="1472884" y="225483"/>
                </a:lnTo>
                <a:lnTo>
                  <a:pt x="1477643" y="226616"/>
                </a:lnTo>
                <a:lnTo>
                  <a:pt x="1482629" y="227976"/>
                </a:lnTo>
                <a:lnTo>
                  <a:pt x="1487841" y="228656"/>
                </a:lnTo>
                <a:lnTo>
                  <a:pt x="1493053" y="229336"/>
                </a:lnTo>
                <a:lnTo>
                  <a:pt x="1493053" y="244519"/>
                </a:lnTo>
                <a:lnTo>
                  <a:pt x="1517981" y="244519"/>
                </a:lnTo>
                <a:lnTo>
                  <a:pt x="1517981" y="229789"/>
                </a:lnTo>
                <a:lnTo>
                  <a:pt x="1524780" y="228656"/>
                </a:lnTo>
                <a:lnTo>
                  <a:pt x="1530898" y="227749"/>
                </a:lnTo>
                <a:lnTo>
                  <a:pt x="1536790" y="226163"/>
                </a:lnTo>
                <a:lnTo>
                  <a:pt x="1542229" y="224577"/>
                </a:lnTo>
                <a:lnTo>
                  <a:pt x="1547215" y="222537"/>
                </a:lnTo>
                <a:lnTo>
                  <a:pt x="1551747" y="220271"/>
                </a:lnTo>
                <a:lnTo>
                  <a:pt x="1555826" y="218005"/>
                </a:lnTo>
                <a:lnTo>
                  <a:pt x="1559452" y="215059"/>
                </a:lnTo>
                <a:lnTo>
                  <a:pt x="1562851" y="211660"/>
                </a:lnTo>
                <a:lnTo>
                  <a:pt x="1565571" y="208487"/>
                </a:lnTo>
                <a:lnTo>
                  <a:pt x="1568063" y="204861"/>
                </a:lnTo>
                <a:lnTo>
                  <a:pt x="1569876" y="201009"/>
                </a:lnTo>
                <a:lnTo>
                  <a:pt x="1571236" y="196476"/>
                </a:lnTo>
                <a:lnTo>
                  <a:pt x="1572596" y="192171"/>
                </a:lnTo>
                <a:lnTo>
                  <a:pt x="1573049" y="187185"/>
                </a:lnTo>
                <a:lnTo>
                  <a:pt x="1573502" y="182199"/>
                </a:lnTo>
                <a:lnTo>
                  <a:pt x="1573502" y="179027"/>
                </a:lnTo>
                <a:lnTo>
                  <a:pt x="1573049" y="175854"/>
                </a:lnTo>
                <a:lnTo>
                  <a:pt x="1572596" y="172908"/>
                </a:lnTo>
                <a:lnTo>
                  <a:pt x="1572142" y="170189"/>
                </a:lnTo>
                <a:lnTo>
                  <a:pt x="1571236" y="167469"/>
                </a:lnTo>
                <a:lnTo>
                  <a:pt x="1570556" y="164750"/>
                </a:lnTo>
                <a:lnTo>
                  <a:pt x="1569650" y="162484"/>
                </a:lnTo>
                <a:lnTo>
                  <a:pt x="1568290" y="160218"/>
                </a:lnTo>
                <a:lnTo>
                  <a:pt x="1565344" y="156139"/>
                </a:lnTo>
                <a:lnTo>
                  <a:pt x="1562625" y="152513"/>
                </a:lnTo>
                <a:lnTo>
                  <a:pt x="1559225" y="149340"/>
                </a:lnTo>
                <a:lnTo>
                  <a:pt x="1555599" y="146847"/>
                </a:lnTo>
                <a:lnTo>
                  <a:pt x="1551067" y="144355"/>
                </a:lnTo>
                <a:lnTo>
                  <a:pt x="1544722" y="140955"/>
                </a:lnTo>
                <a:lnTo>
                  <a:pt x="1537017" y="137329"/>
                </a:lnTo>
                <a:lnTo>
                  <a:pt x="1527499" y="132797"/>
                </a:lnTo>
                <a:lnTo>
                  <a:pt x="1516621" y="128038"/>
                </a:lnTo>
                <a:lnTo>
                  <a:pt x="1508237" y="124186"/>
                </a:lnTo>
                <a:lnTo>
                  <a:pt x="1502344" y="120786"/>
                </a:lnTo>
                <a:lnTo>
                  <a:pt x="1498719" y="118747"/>
                </a:lnTo>
                <a:lnTo>
                  <a:pt x="1497359" y="117614"/>
                </a:lnTo>
                <a:lnTo>
                  <a:pt x="1496452" y="116481"/>
                </a:lnTo>
                <a:lnTo>
                  <a:pt x="1495319" y="115121"/>
                </a:lnTo>
                <a:lnTo>
                  <a:pt x="1494866" y="113535"/>
                </a:lnTo>
                <a:lnTo>
                  <a:pt x="1493960" y="111948"/>
                </a:lnTo>
                <a:lnTo>
                  <a:pt x="1493733" y="109909"/>
                </a:lnTo>
                <a:lnTo>
                  <a:pt x="1493506" y="107869"/>
                </a:lnTo>
                <a:lnTo>
                  <a:pt x="1493506" y="105830"/>
                </a:lnTo>
                <a:lnTo>
                  <a:pt x="1493506" y="103337"/>
                </a:lnTo>
                <a:lnTo>
                  <a:pt x="1493960" y="100844"/>
                </a:lnTo>
                <a:lnTo>
                  <a:pt x="1494866" y="99258"/>
                </a:lnTo>
                <a:lnTo>
                  <a:pt x="1495773" y="97672"/>
                </a:lnTo>
                <a:lnTo>
                  <a:pt x="1497359" y="96312"/>
                </a:lnTo>
                <a:lnTo>
                  <a:pt x="1498945" y="95632"/>
                </a:lnTo>
                <a:lnTo>
                  <a:pt x="1500985" y="94952"/>
                </a:lnTo>
                <a:lnTo>
                  <a:pt x="1503251" y="94725"/>
                </a:lnTo>
                <a:lnTo>
                  <a:pt x="1506197" y="94952"/>
                </a:lnTo>
                <a:lnTo>
                  <a:pt x="1508463" y="95632"/>
                </a:lnTo>
                <a:lnTo>
                  <a:pt x="1510049" y="96538"/>
                </a:lnTo>
                <a:lnTo>
                  <a:pt x="1510729" y="96992"/>
                </a:lnTo>
                <a:lnTo>
                  <a:pt x="1511409" y="97898"/>
                </a:lnTo>
                <a:lnTo>
                  <a:pt x="1512089" y="99938"/>
                </a:lnTo>
                <a:lnTo>
                  <a:pt x="1512769" y="103110"/>
                </a:lnTo>
                <a:lnTo>
                  <a:pt x="1512995" y="106963"/>
                </a:lnTo>
                <a:lnTo>
                  <a:pt x="1512995" y="111495"/>
                </a:lnTo>
                <a:lnTo>
                  <a:pt x="1512995" y="118067"/>
                </a:lnTo>
                <a:lnTo>
                  <a:pt x="1567157" y="118067"/>
                </a:lnTo>
                <a:lnTo>
                  <a:pt x="1567383" y="113535"/>
                </a:lnTo>
                <a:lnTo>
                  <a:pt x="1567837" y="110815"/>
                </a:lnTo>
                <a:lnTo>
                  <a:pt x="1567383" y="106283"/>
                </a:lnTo>
                <a:lnTo>
                  <a:pt x="1566930" y="102430"/>
                </a:lnTo>
                <a:lnTo>
                  <a:pt x="1566024" y="98578"/>
                </a:lnTo>
                <a:lnTo>
                  <a:pt x="1564664" y="95179"/>
                </a:lnTo>
                <a:lnTo>
                  <a:pt x="1562851" y="92006"/>
                </a:lnTo>
                <a:lnTo>
                  <a:pt x="1560812" y="88833"/>
                </a:lnTo>
                <a:lnTo>
                  <a:pt x="1558092" y="86114"/>
                </a:lnTo>
                <a:lnTo>
                  <a:pt x="1555373" y="83395"/>
                </a:lnTo>
                <a:lnTo>
                  <a:pt x="1551974" y="81128"/>
                </a:lnTo>
                <a:lnTo>
                  <a:pt x="1548121" y="79089"/>
                </a:lnTo>
                <a:lnTo>
                  <a:pt x="1544269" y="77276"/>
                </a:lnTo>
                <a:lnTo>
                  <a:pt x="1539736" y="75463"/>
                </a:lnTo>
                <a:lnTo>
                  <a:pt x="1534751" y="74103"/>
                </a:lnTo>
                <a:lnTo>
                  <a:pt x="1529538" y="72970"/>
                </a:lnTo>
                <a:lnTo>
                  <a:pt x="1523873" y="72064"/>
                </a:lnTo>
                <a:lnTo>
                  <a:pt x="1517981" y="71384"/>
                </a:lnTo>
                <a:lnTo>
                  <a:pt x="1517981" y="58920"/>
                </a:lnTo>
                <a:lnTo>
                  <a:pt x="1493053" y="58920"/>
                </a:lnTo>
                <a:close/>
                <a:moveTo>
                  <a:pt x="1505970" y="0"/>
                </a:moveTo>
                <a:lnTo>
                  <a:pt x="1513675" y="226"/>
                </a:lnTo>
                <a:lnTo>
                  <a:pt x="1521380" y="680"/>
                </a:lnTo>
                <a:lnTo>
                  <a:pt x="1528859" y="1813"/>
                </a:lnTo>
                <a:lnTo>
                  <a:pt x="1536337" y="2946"/>
                </a:lnTo>
                <a:lnTo>
                  <a:pt x="1543815" y="4759"/>
                </a:lnTo>
                <a:lnTo>
                  <a:pt x="1551067" y="6798"/>
                </a:lnTo>
                <a:lnTo>
                  <a:pt x="1557866" y="9291"/>
                </a:lnTo>
                <a:lnTo>
                  <a:pt x="1564891" y="11784"/>
                </a:lnTo>
                <a:lnTo>
                  <a:pt x="1571689" y="14956"/>
                </a:lnTo>
                <a:lnTo>
                  <a:pt x="1578034" y="18129"/>
                </a:lnTo>
                <a:lnTo>
                  <a:pt x="1584380" y="21755"/>
                </a:lnTo>
                <a:lnTo>
                  <a:pt x="1590725" y="26061"/>
                </a:lnTo>
                <a:lnTo>
                  <a:pt x="1596617" y="30140"/>
                </a:lnTo>
                <a:lnTo>
                  <a:pt x="1602282" y="34445"/>
                </a:lnTo>
                <a:lnTo>
                  <a:pt x="1607948" y="39431"/>
                </a:lnTo>
                <a:lnTo>
                  <a:pt x="1613160" y="44190"/>
                </a:lnTo>
                <a:lnTo>
                  <a:pt x="1618146" y="49629"/>
                </a:lnTo>
                <a:lnTo>
                  <a:pt x="1622905" y="55068"/>
                </a:lnTo>
                <a:lnTo>
                  <a:pt x="1627437" y="60960"/>
                </a:lnTo>
                <a:lnTo>
                  <a:pt x="1631743" y="66852"/>
                </a:lnTo>
                <a:lnTo>
                  <a:pt x="1635595" y="72970"/>
                </a:lnTo>
                <a:lnTo>
                  <a:pt x="1639221" y="79316"/>
                </a:lnTo>
                <a:lnTo>
                  <a:pt x="1642394" y="85661"/>
                </a:lnTo>
                <a:lnTo>
                  <a:pt x="1645566" y="92686"/>
                </a:lnTo>
                <a:lnTo>
                  <a:pt x="1648512" y="99484"/>
                </a:lnTo>
                <a:lnTo>
                  <a:pt x="1650778" y="106736"/>
                </a:lnTo>
                <a:lnTo>
                  <a:pt x="1652818" y="113761"/>
                </a:lnTo>
                <a:lnTo>
                  <a:pt x="1654404" y="121013"/>
                </a:lnTo>
                <a:lnTo>
                  <a:pt x="1655991" y="128491"/>
                </a:lnTo>
                <a:lnTo>
                  <a:pt x="1656670" y="135970"/>
                </a:lnTo>
                <a:lnTo>
                  <a:pt x="1657350" y="143675"/>
                </a:lnTo>
                <a:lnTo>
                  <a:pt x="1657350" y="151833"/>
                </a:lnTo>
                <a:lnTo>
                  <a:pt x="1657350" y="159538"/>
                </a:lnTo>
                <a:lnTo>
                  <a:pt x="1656670" y="167243"/>
                </a:lnTo>
                <a:lnTo>
                  <a:pt x="1655991" y="174721"/>
                </a:lnTo>
                <a:lnTo>
                  <a:pt x="1654404" y="182199"/>
                </a:lnTo>
                <a:lnTo>
                  <a:pt x="1652818" y="189678"/>
                </a:lnTo>
                <a:lnTo>
                  <a:pt x="1650778" y="196703"/>
                </a:lnTo>
                <a:lnTo>
                  <a:pt x="1648512" y="203728"/>
                </a:lnTo>
                <a:lnTo>
                  <a:pt x="1645566" y="210753"/>
                </a:lnTo>
                <a:lnTo>
                  <a:pt x="1642394" y="217325"/>
                </a:lnTo>
                <a:lnTo>
                  <a:pt x="1639221" y="223897"/>
                </a:lnTo>
                <a:lnTo>
                  <a:pt x="1635595" y="230242"/>
                </a:lnTo>
                <a:lnTo>
                  <a:pt x="1631743" y="236587"/>
                </a:lnTo>
                <a:lnTo>
                  <a:pt x="1627437" y="242480"/>
                </a:lnTo>
                <a:lnTo>
                  <a:pt x="1622905" y="248145"/>
                </a:lnTo>
                <a:lnTo>
                  <a:pt x="1618146" y="253584"/>
                </a:lnTo>
                <a:lnTo>
                  <a:pt x="1613160" y="259023"/>
                </a:lnTo>
                <a:lnTo>
                  <a:pt x="1607948" y="263781"/>
                </a:lnTo>
                <a:lnTo>
                  <a:pt x="1602282" y="268767"/>
                </a:lnTo>
                <a:lnTo>
                  <a:pt x="1596617" y="273073"/>
                </a:lnTo>
                <a:lnTo>
                  <a:pt x="1590725" y="277378"/>
                </a:lnTo>
                <a:lnTo>
                  <a:pt x="1584380" y="281231"/>
                </a:lnTo>
                <a:lnTo>
                  <a:pt x="1578034" y="284857"/>
                </a:lnTo>
                <a:lnTo>
                  <a:pt x="1571689" y="288256"/>
                </a:lnTo>
                <a:lnTo>
                  <a:pt x="1564891" y="291429"/>
                </a:lnTo>
                <a:lnTo>
                  <a:pt x="1557866" y="293921"/>
                </a:lnTo>
                <a:lnTo>
                  <a:pt x="1551067" y="296641"/>
                </a:lnTo>
                <a:lnTo>
                  <a:pt x="1543815" y="298454"/>
                </a:lnTo>
                <a:lnTo>
                  <a:pt x="1536337" y="300040"/>
                </a:lnTo>
                <a:lnTo>
                  <a:pt x="1528859" y="301400"/>
                </a:lnTo>
                <a:lnTo>
                  <a:pt x="1521380" y="302533"/>
                </a:lnTo>
                <a:lnTo>
                  <a:pt x="1513675" y="302986"/>
                </a:lnTo>
                <a:lnTo>
                  <a:pt x="1505970" y="303213"/>
                </a:lnTo>
                <a:lnTo>
                  <a:pt x="1498265" y="302986"/>
                </a:lnTo>
                <a:lnTo>
                  <a:pt x="1490334" y="302533"/>
                </a:lnTo>
                <a:lnTo>
                  <a:pt x="1482629" y="301400"/>
                </a:lnTo>
                <a:lnTo>
                  <a:pt x="1475151" y="300040"/>
                </a:lnTo>
                <a:lnTo>
                  <a:pt x="1467899" y="298454"/>
                </a:lnTo>
                <a:lnTo>
                  <a:pt x="1460874" y="296641"/>
                </a:lnTo>
                <a:lnTo>
                  <a:pt x="1453849" y="293921"/>
                </a:lnTo>
                <a:lnTo>
                  <a:pt x="1446823" y="291429"/>
                </a:lnTo>
                <a:lnTo>
                  <a:pt x="1440252" y="288256"/>
                </a:lnTo>
                <a:lnTo>
                  <a:pt x="1433453" y="284857"/>
                </a:lnTo>
                <a:lnTo>
                  <a:pt x="1427334" y="281231"/>
                </a:lnTo>
                <a:lnTo>
                  <a:pt x="1420989" y="277378"/>
                </a:lnTo>
                <a:lnTo>
                  <a:pt x="1415097" y="273073"/>
                </a:lnTo>
                <a:lnTo>
                  <a:pt x="1409432" y="268767"/>
                </a:lnTo>
                <a:lnTo>
                  <a:pt x="1403766" y="263781"/>
                </a:lnTo>
                <a:lnTo>
                  <a:pt x="1398781" y="259023"/>
                </a:lnTo>
                <a:lnTo>
                  <a:pt x="1393569" y="253584"/>
                </a:lnTo>
                <a:lnTo>
                  <a:pt x="1388810" y="248145"/>
                </a:lnTo>
                <a:lnTo>
                  <a:pt x="1384277" y="242480"/>
                </a:lnTo>
                <a:lnTo>
                  <a:pt x="1380198" y="236587"/>
                </a:lnTo>
                <a:lnTo>
                  <a:pt x="1376346" y="230242"/>
                </a:lnTo>
                <a:lnTo>
                  <a:pt x="1372267" y="223897"/>
                </a:lnTo>
                <a:lnTo>
                  <a:pt x="1369094" y="217325"/>
                </a:lnTo>
                <a:lnTo>
                  <a:pt x="1366148" y="210753"/>
                </a:lnTo>
                <a:lnTo>
                  <a:pt x="1363429" y="203728"/>
                </a:lnTo>
                <a:lnTo>
                  <a:pt x="1360936" y="196703"/>
                </a:lnTo>
                <a:lnTo>
                  <a:pt x="1358896" y="189678"/>
                </a:lnTo>
                <a:lnTo>
                  <a:pt x="1357083" y="182199"/>
                </a:lnTo>
                <a:lnTo>
                  <a:pt x="1355950" y="174721"/>
                </a:lnTo>
                <a:lnTo>
                  <a:pt x="1354817" y="167243"/>
                </a:lnTo>
                <a:lnTo>
                  <a:pt x="1354364" y="159538"/>
                </a:lnTo>
                <a:lnTo>
                  <a:pt x="1354137" y="151833"/>
                </a:lnTo>
                <a:lnTo>
                  <a:pt x="1354364" y="143675"/>
                </a:lnTo>
                <a:lnTo>
                  <a:pt x="1354817" y="135970"/>
                </a:lnTo>
                <a:lnTo>
                  <a:pt x="1355950" y="128491"/>
                </a:lnTo>
                <a:lnTo>
                  <a:pt x="1357083" y="121013"/>
                </a:lnTo>
                <a:lnTo>
                  <a:pt x="1358896" y="113761"/>
                </a:lnTo>
                <a:lnTo>
                  <a:pt x="1360936" y="106736"/>
                </a:lnTo>
                <a:lnTo>
                  <a:pt x="1363429" y="99484"/>
                </a:lnTo>
                <a:lnTo>
                  <a:pt x="1366148" y="92686"/>
                </a:lnTo>
                <a:lnTo>
                  <a:pt x="1369094" y="85661"/>
                </a:lnTo>
                <a:lnTo>
                  <a:pt x="1372267" y="79316"/>
                </a:lnTo>
                <a:lnTo>
                  <a:pt x="1376346" y="72970"/>
                </a:lnTo>
                <a:lnTo>
                  <a:pt x="1380198" y="66852"/>
                </a:lnTo>
                <a:lnTo>
                  <a:pt x="1384277" y="60960"/>
                </a:lnTo>
                <a:lnTo>
                  <a:pt x="1388810" y="55068"/>
                </a:lnTo>
                <a:lnTo>
                  <a:pt x="1393569" y="49629"/>
                </a:lnTo>
                <a:lnTo>
                  <a:pt x="1398781" y="44190"/>
                </a:lnTo>
                <a:lnTo>
                  <a:pt x="1403766" y="39431"/>
                </a:lnTo>
                <a:lnTo>
                  <a:pt x="1409432" y="34445"/>
                </a:lnTo>
                <a:lnTo>
                  <a:pt x="1415097" y="30140"/>
                </a:lnTo>
                <a:lnTo>
                  <a:pt x="1420989" y="26061"/>
                </a:lnTo>
                <a:lnTo>
                  <a:pt x="1427334" y="21755"/>
                </a:lnTo>
                <a:lnTo>
                  <a:pt x="1433453" y="18129"/>
                </a:lnTo>
                <a:lnTo>
                  <a:pt x="1440252" y="14956"/>
                </a:lnTo>
                <a:lnTo>
                  <a:pt x="1446823" y="11784"/>
                </a:lnTo>
                <a:lnTo>
                  <a:pt x="1453849" y="9291"/>
                </a:lnTo>
                <a:lnTo>
                  <a:pt x="1460874" y="6798"/>
                </a:lnTo>
                <a:lnTo>
                  <a:pt x="1467899" y="4759"/>
                </a:lnTo>
                <a:lnTo>
                  <a:pt x="1475151" y="2946"/>
                </a:lnTo>
                <a:lnTo>
                  <a:pt x="1482629" y="1813"/>
                </a:lnTo>
                <a:lnTo>
                  <a:pt x="1490334" y="680"/>
                </a:lnTo>
                <a:lnTo>
                  <a:pt x="1498265" y="226"/>
                </a:lnTo>
                <a:lnTo>
                  <a:pt x="150597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62" name="MH_Other_6"/>
          <p:cNvCxnSpPr/>
          <p:nvPr>
            <p:custDataLst>
              <p:tags r:id="rId7"/>
            </p:custDataLst>
          </p:nvPr>
        </p:nvCxnSpPr>
        <p:spPr>
          <a:xfrm>
            <a:off x="4079875" y="4940935"/>
            <a:ext cx="10083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MH_Other_6"/>
          <p:cNvCxnSpPr>
            <a:endCxn id="33" idx="2"/>
          </p:cNvCxnSpPr>
          <p:nvPr>
            <p:custDataLst>
              <p:tags r:id="rId8"/>
            </p:custDataLst>
          </p:nvPr>
        </p:nvCxnSpPr>
        <p:spPr>
          <a:xfrm flipV="1">
            <a:off x="7104380" y="4940935"/>
            <a:ext cx="1136650" cy="317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1"/>
          </p:nvPr>
        </p:nvSpPr>
        <p:spPr/>
        <p:txBody>
          <a:bodyPr/>
          <a:lstStyle/>
          <a:p>
            <a:r>
              <a:rPr lang="en-US" altLang="zh-CN" dirty="0"/>
              <a:t>PART  TWO</a:t>
            </a:r>
            <a:endParaRPr lang="zh-CN" altLang="en-US" dirty="0"/>
          </a:p>
        </p:txBody>
      </p:sp>
      <p:sp>
        <p:nvSpPr>
          <p:cNvPr id="4" name="文本占位符 3"/>
          <p:cNvSpPr>
            <a:spLocks noGrp="1"/>
          </p:cNvSpPr>
          <p:nvPr>
            <p:ph type="body" sz="quarter" idx="12"/>
          </p:nvPr>
        </p:nvSpPr>
        <p:spPr/>
        <p:txBody>
          <a:bodyPr/>
          <a:lstStyle/>
          <a:p>
            <a:r>
              <a:rPr lang="zh-CN" altLang="en-US" dirty="0"/>
              <a:t>关键技术</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
          <p:cNvGrpSpPr/>
          <p:nvPr/>
        </p:nvGrpSpPr>
        <p:grpSpPr>
          <a:xfrm>
            <a:off x="609600" y="446120"/>
            <a:ext cx="10972800" cy="1383030"/>
            <a:chOff x="0" y="1389063"/>
            <a:chExt cx="9144000" cy="1152525"/>
          </a:xfrm>
        </p:grpSpPr>
        <p:sp>
          <p:nvSpPr>
            <p:cNvPr id="3" name="矩形 2"/>
            <p:cNvSpPr/>
            <p:nvPr/>
          </p:nvSpPr>
          <p:spPr>
            <a:xfrm>
              <a:off x="0" y="1389063"/>
              <a:ext cx="1476375" cy="1152525"/>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p>
          </p:txBody>
        </p:sp>
        <p:sp>
          <p:nvSpPr>
            <p:cNvPr id="32" name="矩形 31"/>
            <p:cNvSpPr/>
            <p:nvPr/>
          </p:nvSpPr>
          <p:spPr>
            <a:xfrm>
              <a:off x="3851275" y="1389063"/>
              <a:ext cx="5292725" cy="1152525"/>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p>
          </p:txBody>
        </p:sp>
        <p:sp>
          <p:nvSpPr>
            <p:cNvPr id="60" name="TextBox 59"/>
            <p:cNvSpPr txBox="1">
              <a:spLocks noChangeArrowheads="1"/>
            </p:cNvSpPr>
            <p:nvPr/>
          </p:nvSpPr>
          <p:spPr bwMode="auto">
            <a:xfrm>
              <a:off x="1789572" y="1672937"/>
              <a:ext cx="17780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840" b="1" dirty="0">
                  <a:latin typeface="微软雅黑" panose="020B0503020204020204" pitchFamily="34" charset="-122"/>
                  <a:ea typeface="微软雅黑" panose="020B0503020204020204" pitchFamily="34" charset="-122"/>
                </a:rPr>
                <a:t>关键技术</a:t>
              </a:r>
            </a:p>
          </p:txBody>
        </p:sp>
        <p:grpSp>
          <p:nvGrpSpPr>
            <p:cNvPr id="73" name="组合 72"/>
            <p:cNvGrpSpPr/>
            <p:nvPr/>
          </p:nvGrpSpPr>
          <p:grpSpPr>
            <a:xfrm>
              <a:off x="280698" y="1526656"/>
              <a:ext cx="914260" cy="876852"/>
              <a:chOff x="683568" y="1489348"/>
              <a:chExt cx="2638425" cy="2530475"/>
            </a:xfrm>
            <a:solidFill>
              <a:schemeClr val="bg1"/>
            </a:solidFill>
          </p:grpSpPr>
          <p:sp>
            <p:nvSpPr>
              <p:cNvPr id="74" name="Freeform 7"/>
              <p:cNvSpPr/>
              <p:nvPr/>
            </p:nvSpPr>
            <p:spPr bwMode="auto">
              <a:xfrm>
                <a:off x="683568" y="1489348"/>
                <a:ext cx="2638425" cy="1771650"/>
              </a:xfrm>
              <a:custGeom>
                <a:avLst/>
                <a:gdLst>
                  <a:gd name="T0" fmla="*/ 0 w 16620"/>
                  <a:gd name="T1" fmla="*/ 4462 h 11158"/>
                  <a:gd name="T2" fmla="*/ 65 w 16620"/>
                  <a:gd name="T3" fmla="*/ 4480 h 11158"/>
                  <a:gd name="T4" fmla="*/ 128 w 16620"/>
                  <a:gd name="T5" fmla="*/ 4494 h 11158"/>
                  <a:gd name="T6" fmla="*/ 188 w 16620"/>
                  <a:gd name="T7" fmla="*/ 4509 h 11158"/>
                  <a:gd name="T8" fmla="*/ 246 w 16620"/>
                  <a:gd name="T9" fmla="*/ 4521 h 11158"/>
                  <a:gd name="T10" fmla="*/ 353 w 16620"/>
                  <a:gd name="T11" fmla="*/ 4545 h 11158"/>
                  <a:gd name="T12" fmla="*/ 450 w 16620"/>
                  <a:gd name="T13" fmla="*/ 4568 h 11158"/>
                  <a:gd name="T14" fmla="*/ 495 w 16620"/>
                  <a:gd name="T15" fmla="*/ 4580 h 11158"/>
                  <a:gd name="T16" fmla="*/ 538 w 16620"/>
                  <a:gd name="T17" fmla="*/ 4591 h 11158"/>
                  <a:gd name="T18" fmla="*/ 579 w 16620"/>
                  <a:gd name="T19" fmla="*/ 4603 h 11158"/>
                  <a:gd name="T20" fmla="*/ 616 w 16620"/>
                  <a:gd name="T21" fmla="*/ 4616 h 11158"/>
                  <a:gd name="T22" fmla="*/ 652 w 16620"/>
                  <a:gd name="T23" fmla="*/ 4631 h 11158"/>
                  <a:gd name="T24" fmla="*/ 686 w 16620"/>
                  <a:gd name="T25" fmla="*/ 4645 h 11158"/>
                  <a:gd name="T26" fmla="*/ 717 w 16620"/>
                  <a:gd name="T27" fmla="*/ 4663 h 11158"/>
                  <a:gd name="T28" fmla="*/ 747 w 16620"/>
                  <a:gd name="T29" fmla="*/ 4682 h 11158"/>
                  <a:gd name="T30" fmla="*/ 774 w 16620"/>
                  <a:gd name="T31" fmla="*/ 4702 h 11158"/>
                  <a:gd name="T32" fmla="*/ 799 w 16620"/>
                  <a:gd name="T33" fmla="*/ 4725 h 11158"/>
                  <a:gd name="T34" fmla="*/ 822 w 16620"/>
                  <a:gd name="T35" fmla="*/ 4750 h 11158"/>
                  <a:gd name="T36" fmla="*/ 843 w 16620"/>
                  <a:gd name="T37" fmla="*/ 4779 h 11158"/>
                  <a:gd name="T38" fmla="*/ 862 w 16620"/>
                  <a:gd name="T39" fmla="*/ 4810 h 11158"/>
                  <a:gd name="T40" fmla="*/ 880 w 16620"/>
                  <a:gd name="T41" fmla="*/ 4845 h 11158"/>
                  <a:gd name="T42" fmla="*/ 895 w 16620"/>
                  <a:gd name="T43" fmla="*/ 4882 h 11158"/>
                  <a:gd name="T44" fmla="*/ 909 w 16620"/>
                  <a:gd name="T45" fmla="*/ 4924 h 11158"/>
                  <a:gd name="T46" fmla="*/ 921 w 16620"/>
                  <a:gd name="T47" fmla="*/ 4969 h 11158"/>
                  <a:gd name="T48" fmla="*/ 932 w 16620"/>
                  <a:gd name="T49" fmla="*/ 5019 h 11158"/>
                  <a:gd name="T50" fmla="*/ 940 w 16620"/>
                  <a:gd name="T51" fmla="*/ 5073 h 11158"/>
                  <a:gd name="T52" fmla="*/ 947 w 16620"/>
                  <a:gd name="T53" fmla="*/ 5133 h 11158"/>
                  <a:gd name="T54" fmla="*/ 953 w 16620"/>
                  <a:gd name="T55" fmla="*/ 5196 h 11158"/>
                  <a:gd name="T56" fmla="*/ 956 w 16620"/>
                  <a:gd name="T57" fmla="*/ 5264 h 11158"/>
                  <a:gd name="T58" fmla="*/ 958 w 16620"/>
                  <a:gd name="T59" fmla="*/ 5339 h 11158"/>
                  <a:gd name="T60" fmla="*/ 959 w 16620"/>
                  <a:gd name="T61" fmla="*/ 5419 h 11158"/>
                  <a:gd name="T62" fmla="*/ 959 w 16620"/>
                  <a:gd name="T63" fmla="*/ 11158 h 11158"/>
                  <a:gd name="T64" fmla="*/ 1598 w 16620"/>
                  <a:gd name="T65" fmla="*/ 11158 h 11158"/>
                  <a:gd name="T66" fmla="*/ 1598 w 16620"/>
                  <a:gd name="T67" fmla="*/ 5419 h 11158"/>
                  <a:gd name="T68" fmla="*/ 8330 w 16620"/>
                  <a:gd name="T69" fmla="*/ 9211 h 11158"/>
                  <a:gd name="T70" fmla="*/ 16517 w 16620"/>
                  <a:gd name="T71" fmla="*/ 4292 h 11158"/>
                  <a:gd name="T72" fmla="*/ 16620 w 16620"/>
                  <a:gd name="T73" fmla="*/ 3825 h 11158"/>
                  <a:gd name="T74" fmla="*/ 8310 w 16620"/>
                  <a:gd name="T75" fmla="*/ 0 h 11158"/>
                  <a:gd name="T76" fmla="*/ 0 w 16620"/>
                  <a:gd name="T77" fmla="*/ 3825 h 11158"/>
                  <a:gd name="T78" fmla="*/ 0 w 16620"/>
                  <a:gd name="T79" fmla="*/ 4462 h 1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grpFill/>
              <a:ln>
                <a:noFill/>
              </a:ln>
            </p:spPr>
            <p:txBody>
              <a:bodyPr/>
              <a:lstStyle/>
              <a:p>
                <a:pPr fontAlgn="auto">
                  <a:defRPr/>
                </a:pPr>
                <a:endParaRPr lang="zh-CN" altLang="en-US" sz="2160" noProof="1"/>
              </a:p>
            </p:txBody>
          </p:sp>
          <p:sp>
            <p:nvSpPr>
              <p:cNvPr id="75" name="Freeform 8"/>
              <p:cNvSpPr/>
              <p:nvPr/>
            </p:nvSpPr>
            <p:spPr bwMode="auto">
              <a:xfrm>
                <a:off x="1039168" y="2502173"/>
                <a:ext cx="1927225" cy="1517650"/>
              </a:xfrm>
              <a:custGeom>
                <a:avLst/>
                <a:gdLst>
                  <a:gd name="T0" fmla="*/ 11030 w 12146"/>
                  <a:gd name="T1" fmla="*/ 4122 h 9555"/>
                  <a:gd name="T2" fmla="*/ 11252 w 12146"/>
                  <a:gd name="T3" fmla="*/ 4107 h 9555"/>
                  <a:gd name="T4" fmla="*/ 11385 w 12146"/>
                  <a:gd name="T5" fmla="*/ 4096 h 9555"/>
                  <a:gd name="T6" fmla="*/ 11507 w 12146"/>
                  <a:gd name="T7" fmla="*/ 4083 h 9555"/>
                  <a:gd name="T8" fmla="*/ 11617 w 12146"/>
                  <a:gd name="T9" fmla="*/ 4065 h 9555"/>
                  <a:gd name="T10" fmla="*/ 11717 w 12146"/>
                  <a:gd name="T11" fmla="*/ 4041 h 9555"/>
                  <a:gd name="T12" fmla="*/ 11805 w 12146"/>
                  <a:gd name="T13" fmla="*/ 4010 h 9555"/>
                  <a:gd name="T14" fmla="*/ 11883 w 12146"/>
                  <a:gd name="T15" fmla="*/ 3968 h 9555"/>
                  <a:gd name="T16" fmla="*/ 11949 w 12146"/>
                  <a:gd name="T17" fmla="*/ 3916 h 9555"/>
                  <a:gd name="T18" fmla="*/ 12006 w 12146"/>
                  <a:gd name="T19" fmla="*/ 3851 h 9555"/>
                  <a:gd name="T20" fmla="*/ 12053 w 12146"/>
                  <a:gd name="T21" fmla="*/ 3771 h 9555"/>
                  <a:gd name="T22" fmla="*/ 12090 w 12146"/>
                  <a:gd name="T23" fmla="*/ 3673 h 9555"/>
                  <a:gd name="T24" fmla="*/ 12117 w 12146"/>
                  <a:gd name="T25" fmla="*/ 3559 h 9555"/>
                  <a:gd name="T26" fmla="*/ 12136 w 12146"/>
                  <a:gd name="T27" fmla="*/ 3423 h 9555"/>
                  <a:gd name="T28" fmla="*/ 12144 w 12146"/>
                  <a:gd name="T29" fmla="*/ 3266 h 9555"/>
                  <a:gd name="T30" fmla="*/ 12146 w 12146"/>
                  <a:gd name="T31" fmla="*/ 309 h 9555"/>
                  <a:gd name="T32" fmla="*/ 6081 w 12146"/>
                  <a:gd name="T33" fmla="*/ 3512 h 9555"/>
                  <a:gd name="T34" fmla="*/ 0 w 12146"/>
                  <a:gd name="T35" fmla="*/ 309 h 9555"/>
                  <a:gd name="T36" fmla="*/ 0 w 12146"/>
                  <a:gd name="T37" fmla="*/ 3259 h 9555"/>
                  <a:gd name="T38" fmla="*/ 7 w 12146"/>
                  <a:gd name="T39" fmla="*/ 3402 h 9555"/>
                  <a:gd name="T40" fmla="*/ 19 w 12146"/>
                  <a:gd name="T41" fmla="*/ 3524 h 9555"/>
                  <a:gd name="T42" fmla="*/ 38 w 12146"/>
                  <a:gd name="T43" fmla="*/ 3628 h 9555"/>
                  <a:gd name="T44" fmla="*/ 64 w 12146"/>
                  <a:gd name="T45" fmla="*/ 3715 h 9555"/>
                  <a:gd name="T46" fmla="*/ 97 w 12146"/>
                  <a:gd name="T47" fmla="*/ 3788 h 9555"/>
                  <a:gd name="T48" fmla="*/ 137 w 12146"/>
                  <a:gd name="T49" fmla="*/ 3847 h 9555"/>
                  <a:gd name="T50" fmla="*/ 185 w 12146"/>
                  <a:gd name="T51" fmla="*/ 3896 h 9555"/>
                  <a:gd name="T52" fmla="*/ 241 w 12146"/>
                  <a:gd name="T53" fmla="*/ 3935 h 9555"/>
                  <a:gd name="T54" fmla="*/ 307 w 12146"/>
                  <a:gd name="T55" fmla="*/ 3967 h 9555"/>
                  <a:gd name="T56" fmla="*/ 381 w 12146"/>
                  <a:gd name="T57" fmla="*/ 3994 h 9555"/>
                  <a:gd name="T58" fmla="*/ 464 w 12146"/>
                  <a:gd name="T59" fmla="*/ 4018 h 9555"/>
                  <a:gd name="T60" fmla="*/ 606 w 12146"/>
                  <a:gd name="T61" fmla="*/ 4051 h 9555"/>
                  <a:gd name="T62" fmla="*/ 771 w 12146"/>
                  <a:gd name="T63" fmla="*/ 4089 h 9555"/>
                  <a:gd name="T64" fmla="*/ 894 w 12146"/>
                  <a:gd name="T65" fmla="*/ 4118 h 9555"/>
                  <a:gd name="T66" fmla="*/ 959 w 12146"/>
                  <a:gd name="T67" fmla="*/ 7005 h 9555"/>
                  <a:gd name="T68" fmla="*/ 2557 w 12146"/>
                  <a:gd name="T69" fmla="*/ 9555 h 9555"/>
                  <a:gd name="T70" fmla="*/ 4794 w 12146"/>
                  <a:gd name="T71" fmla="*/ 7005 h 9555"/>
                  <a:gd name="T72" fmla="*/ 7352 w 12146"/>
                  <a:gd name="T73" fmla="*/ 9555 h 9555"/>
                  <a:gd name="T74" fmla="*/ 9589 w 12146"/>
                  <a:gd name="T75" fmla="*/ 7005 h 9555"/>
                  <a:gd name="T76" fmla="*/ 10867 w 12146"/>
                  <a:gd name="T77" fmla="*/ 4135 h 9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grpFill/>
              <a:ln>
                <a:noFill/>
              </a:ln>
            </p:spPr>
            <p:txBody>
              <a:bodyPr/>
              <a:lstStyle/>
              <a:p>
                <a:pPr fontAlgn="auto">
                  <a:defRPr/>
                </a:pPr>
                <a:endParaRPr lang="zh-CN" altLang="en-US" sz="2160" noProof="1"/>
              </a:p>
            </p:txBody>
          </p:sp>
        </p:grpSp>
      </p:grpSp>
      <p:sp>
        <p:nvSpPr>
          <p:cNvPr id="18" name="Down Arrow Callout 55"/>
          <p:cNvSpPr/>
          <p:nvPr/>
        </p:nvSpPr>
        <p:spPr>
          <a:xfrm>
            <a:off x="2464554" y="2478521"/>
            <a:ext cx="2087880" cy="3333750"/>
          </a:xfrm>
          <a:prstGeom prst="downArrowCallout">
            <a:avLst>
              <a:gd name="adj1" fmla="val 25000"/>
              <a:gd name="adj2" fmla="val 6698"/>
              <a:gd name="adj3" fmla="val 4369"/>
              <a:gd name="adj4" fmla="val 97480"/>
            </a:avLst>
          </a:prstGeom>
          <a:solidFill>
            <a:srgbClr val="013B6D"/>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anchor="ctr"/>
          <a:lstStyle/>
          <a:p>
            <a:pPr algn="ctr" fontAlgn="auto">
              <a:defRPr/>
            </a:pPr>
            <a:endParaRPr lang="en-US" sz="2160" noProof="1">
              <a:ea typeface="微软雅黑" panose="020B0503020204020204" pitchFamily="34" charset="-122"/>
            </a:endParaRPr>
          </a:p>
        </p:txBody>
      </p:sp>
      <p:sp>
        <p:nvSpPr>
          <p:cNvPr id="19" name="Down Arrow Callout 55"/>
          <p:cNvSpPr/>
          <p:nvPr/>
        </p:nvSpPr>
        <p:spPr>
          <a:xfrm>
            <a:off x="5003920" y="2844281"/>
            <a:ext cx="2085974" cy="3333750"/>
          </a:xfrm>
          <a:prstGeom prst="downArrowCallout">
            <a:avLst>
              <a:gd name="adj1" fmla="val 25000"/>
              <a:gd name="adj2" fmla="val 6698"/>
              <a:gd name="adj3" fmla="val 4369"/>
              <a:gd name="adj4" fmla="val 97480"/>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anchor="ctr"/>
          <a:lstStyle/>
          <a:p>
            <a:pPr algn="ctr" fontAlgn="auto">
              <a:defRPr/>
            </a:pPr>
            <a:endParaRPr lang="en-US" sz="2160" noProof="1">
              <a:ea typeface="微软雅黑" panose="020B0503020204020204" pitchFamily="34" charset="-122"/>
            </a:endParaRPr>
          </a:p>
        </p:txBody>
      </p:sp>
      <p:sp>
        <p:nvSpPr>
          <p:cNvPr id="20" name="Down Arrow Callout 55"/>
          <p:cNvSpPr/>
          <p:nvPr/>
        </p:nvSpPr>
        <p:spPr>
          <a:xfrm>
            <a:off x="7543284" y="2478521"/>
            <a:ext cx="2085976" cy="3333750"/>
          </a:xfrm>
          <a:prstGeom prst="downArrowCallout">
            <a:avLst>
              <a:gd name="adj1" fmla="val 25000"/>
              <a:gd name="adj2" fmla="val 6698"/>
              <a:gd name="adj3" fmla="val 4369"/>
              <a:gd name="adj4" fmla="val 97480"/>
            </a:avLst>
          </a:prstGeom>
          <a:solidFill>
            <a:srgbClr val="013B6D"/>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anchor="ctr"/>
          <a:lstStyle/>
          <a:p>
            <a:pPr algn="ctr" fontAlgn="auto">
              <a:defRPr/>
            </a:pPr>
            <a:endParaRPr lang="en-US" sz="2160" noProof="1">
              <a:ea typeface="微软雅黑" panose="020B0503020204020204" pitchFamily="34" charset="-122"/>
            </a:endParaRPr>
          </a:p>
        </p:txBody>
      </p:sp>
      <p:sp>
        <p:nvSpPr>
          <p:cNvPr id="21" name="Freeform 116"/>
          <p:cNvSpPr>
            <a:spLocks noEditPoints="1" noChangeArrowheads="1"/>
          </p:cNvSpPr>
          <p:nvPr/>
        </p:nvSpPr>
        <p:spPr bwMode="auto">
          <a:xfrm>
            <a:off x="8389104" y="2756651"/>
            <a:ext cx="394336" cy="316230"/>
          </a:xfrm>
          <a:custGeom>
            <a:avLst/>
            <a:gdLst>
              <a:gd name="T0" fmla="*/ 317083 w 57"/>
              <a:gd name="T1" fmla="*/ 154678 h 46"/>
              <a:gd name="T2" fmla="*/ 311318 w 57"/>
              <a:gd name="T3" fmla="*/ 154678 h 46"/>
              <a:gd name="T4" fmla="*/ 311318 w 57"/>
              <a:gd name="T5" fmla="*/ 154678 h 46"/>
              <a:gd name="T6" fmla="*/ 305552 w 57"/>
              <a:gd name="T7" fmla="*/ 154678 h 46"/>
              <a:gd name="T8" fmla="*/ 161424 w 57"/>
              <a:gd name="T9" fmla="*/ 34373 h 46"/>
              <a:gd name="T10" fmla="*/ 23061 w 57"/>
              <a:gd name="T11" fmla="*/ 154678 h 46"/>
              <a:gd name="T12" fmla="*/ 17295 w 57"/>
              <a:gd name="T13" fmla="*/ 154678 h 46"/>
              <a:gd name="T14" fmla="*/ 11530 w 57"/>
              <a:gd name="T15" fmla="*/ 154678 h 46"/>
              <a:gd name="T16" fmla="*/ 0 w 57"/>
              <a:gd name="T17" fmla="*/ 137491 h 46"/>
              <a:gd name="T18" fmla="*/ 0 w 57"/>
              <a:gd name="T19" fmla="*/ 131763 h 46"/>
              <a:gd name="T20" fmla="*/ 149894 w 57"/>
              <a:gd name="T21" fmla="*/ 5729 h 46"/>
              <a:gd name="T22" fmla="*/ 178719 w 57"/>
              <a:gd name="T23" fmla="*/ 5729 h 46"/>
              <a:gd name="T24" fmla="*/ 230606 w 57"/>
              <a:gd name="T25" fmla="*/ 45830 h 46"/>
              <a:gd name="T26" fmla="*/ 230606 w 57"/>
              <a:gd name="T27" fmla="*/ 5729 h 46"/>
              <a:gd name="T28" fmla="*/ 236371 w 57"/>
              <a:gd name="T29" fmla="*/ 0 h 46"/>
              <a:gd name="T30" fmla="*/ 276727 w 57"/>
              <a:gd name="T31" fmla="*/ 0 h 46"/>
              <a:gd name="T32" fmla="*/ 282492 w 57"/>
              <a:gd name="T33" fmla="*/ 5729 h 46"/>
              <a:gd name="T34" fmla="*/ 282492 w 57"/>
              <a:gd name="T35" fmla="*/ 91661 h 46"/>
              <a:gd name="T36" fmla="*/ 328613 w 57"/>
              <a:gd name="T37" fmla="*/ 131763 h 46"/>
              <a:gd name="T38" fmla="*/ 328613 w 57"/>
              <a:gd name="T39" fmla="*/ 137491 h 46"/>
              <a:gd name="T40" fmla="*/ 317083 w 57"/>
              <a:gd name="T41" fmla="*/ 154678 h 46"/>
              <a:gd name="T42" fmla="*/ 282492 w 57"/>
              <a:gd name="T43" fmla="*/ 252067 h 46"/>
              <a:gd name="T44" fmla="*/ 270962 w 57"/>
              <a:gd name="T45" fmla="*/ 263525 h 46"/>
              <a:gd name="T46" fmla="*/ 190250 w 57"/>
              <a:gd name="T47" fmla="*/ 263525 h 46"/>
              <a:gd name="T48" fmla="*/ 190250 w 57"/>
              <a:gd name="T49" fmla="*/ 183322 h 46"/>
              <a:gd name="T50" fmla="*/ 138363 w 57"/>
              <a:gd name="T51" fmla="*/ 183322 h 46"/>
              <a:gd name="T52" fmla="*/ 138363 w 57"/>
              <a:gd name="T53" fmla="*/ 263525 h 46"/>
              <a:gd name="T54" fmla="*/ 57651 w 57"/>
              <a:gd name="T55" fmla="*/ 263525 h 46"/>
              <a:gd name="T56" fmla="*/ 46121 w 57"/>
              <a:gd name="T57" fmla="*/ 252067 h 46"/>
              <a:gd name="T58" fmla="*/ 46121 w 57"/>
              <a:gd name="T59" fmla="*/ 154678 h 46"/>
              <a:gd name="T60" fmla="*/ 46121 w 57"/>
              <a:gd name="T61" fmla="*/ 148949 h 46"/>
              <a:gd name="T62" fmla="*/ 161424 w 57"/>
              <a:gd name="T63" fmla="*/ 51559 h 46"/>
              <a:gd name="T64" fmla="*/ 282492 w 57"/>
              <a:gd name="T65" fmla="*/ 148949 h 46"/>
              <a:gd name="T66" fmla="*/ 282492 w 57"/>
              <a:gd name="T67" fmla="*/ 154678 h 46"/>
              <a:gd name="T68" fmla="*/ 282492 w 57"/>
              <a:gd name="T69" fmla="*/ 252067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82296" tIns="41148" rIns="82296" bIns="41148"/>
          <a:lstStyle/>
          <a:p>
            <a:endParaRPr lang="zh-CN" altLang="en-US" sz="2160"/>
          </a:p>
        </p:txBody>
      </p:sp>
      <p:sp>
        <p:nvSpPr>
          <p:cNvPr id="22" name="Freeform 105"/>
          <p:cNvSpPr>
            <a:spLocks noEditPoints="1"/>
          </p:cNvSpPr>
          <p:nvPr/>
        </p:nvSpPr>
        <p:spPr bwMode="auto">
          <a:xfrm>
            <a:off x="3314184" y="2739505"/>
            <a:ext cx="388620" cy="38290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lIns="82296" tIns="41148" rIns="82296" bIns="41148"/>
          <a:lstStyle/>
          <a:p>
            <a:pPr fontAlgn="auto">
              <a:defRPr/>
            </a:pPr>
            <a:endParaRPr lang="en-US" sz="2160" noProof="1">
              <a:solidFill>
                <a:schemeClr val="accent3">
                  <a:lumMod val="50000"/>
                </a:schemeClr>
              </a:solidFill>
            </a:endParaRPr>
          </a:p>
        </p:txBody>
      </p:sp>
      <p:sp>
        <p:nvSpPr>
          <p:cNvPr id="23" name="Freeform 62"/>
          <p:cNvSpPr>
            <a:spLocks noChangeAspect="1" noEditPoints="1" noChangeArrowheads="1"/>
          </p:cNvSpPr>
          <p:nvPr/>
        </p:nvSpPr>
        <p:spPr bwMode="auto">
          <a:xfrm>
            <a:off x="5857360" y="3038591"/>
            <a:ext cx="381000" cy="384810"/>
          </a:xfrm>
          <a:custGeom>
            <a:avLst/>
            <a:gdLst>
              <a:gd name="T0" fmla="*/ 317500 w 58"/>
              <a:gd name="T1" fmla="*/ 182453 h 58"/>
              <a:gd name="T2" fmla="*/ 312026 w 58"/>
              <a:gd name="T3" fmla="*/ 187982 h 58"/>
              <a:gd name="T4" fmla="*/ 273707 w 58"/>
              <a:gd name="T5" fmla="*/ 193511 h 58"/>
              <a:gd name="T6" fmla="*/ 268233 w 58"/>
              <a:gd name="T7" fmla="*/ 215626 h 58"/>
              <a:gd name="T8" fmla="*/ 290129 w 58"/>
              <a:gd name="T9" fmla="*/ 243271 h 58"/>
              <a:gd name="T10" fmla="*/ 290129 w 58"/>
              <a:gd name="T11" fmla="*/ 248800 h 58"/>
              <a:gd name="T12" fmla="*/ 290129 w 58"/>
              <a:gd name="T13" fmla="*/ 254328 h 58"/>
              <a:gd name="T14" fmla="*/ 246336 w 58"/>
              <a:gd name="T15" fmla="*/ 293031 h 58"/>
              <a:gd name="T16" fmla="*/ 240862 w 58"/>
              <a:gd name="T17" fmla="*/ 287502 h 58"/>
              <a:gd name="T18" fmla="*/ 213491 w 58"/>
              <a:gd name="T19" fmla="*/ 265386 h 58"/>
              <a:gd name="T20" fmla="*/ 197069 w 58"/>
              <a:gd name="T21" fmla="*/ 276444 h 58"/>
              <a:gd name="T22" fmla="*/ 186121 w 58"/>
              <a:gd name="T23" fmla="*/ 315146 h 58"/>
              <a:gd name="T24" fmla="*/ 180647 w 58"/>
              <a:gd name="T25" fmla="*/ 320675 h 58"/>
              <a:gd name="T26" fmla="*/ 136853 w 58"/>
              <a:gd name="T27" fmla="*/ 320675 h 58"/>
              <a:gd name="T28" fmla="*/ 125905 w 58"/>
              <a:gd name="T29" fmla="*/ 315146 h 58"/>
              <a:gd name="T30" fmla="*/ 120431 w 58"/>
              <a:gd name="T31" fmla="*/ 276444 h 58"/>
              <a:gd name="T32" fmla="*/ 104009 w 58"/>
              <a:gd name="T33" fmla="*/ 265386 h 58"/>
              <a:gd name="T34" fmla="*/ 76638 w 58"/>
              <a:gd name="T35" fmla="*/ 287502 h 58"/>
              <a:gd name="T36" fmla="*/ 71164 w 58"/>
              <a:gd name="T37" fmla="*/ 293031 h 58"/>
              <a:gd name="T38" fmla="*/ 65690 w 58"/>
              <a:gd name="T39" fmla="*/ 287502 h 58"/>
              <a:gd name="T40" fmla="*/ 27371 w 58"/>
              <a:gd name="T41" fmla="*/ 254328 h 58"/>
              <a:gd name="T42" fmla="*/ 27371 w 58"/>
              <a:gd name="T43" fmla="*/ 248800 h 58"/>
              <a:gd name="T44" fmla="*/ 27371 w 58"/>
              <a:gd name="T45" fmla="*/ 243271 h 58"/>
              <a:gd name="T46" fmla="*/ 49267 w 58"/>
              <a:gd name="T47" fmla="*/ 215626 h 58"/>
              <a:gd name="T48" fmla="*/ 43793 w 58"/>
              <a:gd name="T49" fmla="*/ 193511 h 58"/>
              <a:gd name="T50" fmla="*/ 5474 w 58"/>
              <a:gd name="T51" fmla="*/ 187982 h 58"/>
              <a:gd name="T52" fmla="*/ 0 w 58"/>
              <a:gd name="T53" fmla="*/ 182453 h 58"/>
              <a:gd name="T54" fmla="*/ 0 w 58"/>
              <a:gd name="T55" fmla="*/ 132693 h 58"/>
              <a:gd name="T56" fmla="*/ 5474 w 58"/>
              <a:gd name="T57" fmla="*/ 127164 h 58"/>
              <a:gd name="T58" fmla="*/ 43793 w 58"/>
              <a:gd name="T59" fmla="*/ 121635 h 58"/>
              <a:gd name="T60" fmla="*/ 49267 w 58"/>
              <a:gd name="T61" fmla="*/ 99520 h 58"/>
              <a:gd name="T62" fmla="*/ 27371 w 58"/>
              <a:gd name="T63" fmla="*/ 71875 h 58"/>
              <a:gd name="T64" fmla="*/ 27371 w 58"/>
              <a:gd name="T65" fmla="*/ 66347 h 58"/>
              <a:gd name="T66" fmla="*/ 27371 w 58"/>
              <a:gd name="T67" fmla="*/ 60818 h 58"/>
              <a:gd name="T68" fmla="*/ 71164 w 58"/>
              <a:gd name="T69" fmla="*/ 27644 h 58"/>
              <a:gd name="T70" fmla="*/ 76638 w 58"/>
              <a:gd name="T71" fmla="*/ 27644 h 58"/>
              <a:gd name="T72" fmla="*/ 104009 w 58"/>
              <a:gd name="T73" fmla="*/ 49760 h 58"/>
              <a:gd name="T74" fmla="*/ 120431 w 58"/>
              <a:gd name="T75" fmla="*/ 44231 h 58"/>
              <a:gd name="T76" fmla="*/ 125905 w 58"/>
              <a:gd name="T77" fmla="*/ 5529 h 58"/>
              <a:gd name="T78" fmla="*/ 136853 w 58"/>
              <a:gd name="T79" fmla="*/ 0 h 58"/>
              <a:gd name="T80" fmla="*/ 180647 w 58"/>
              <a:gd name="T81" fmla="*/ 0 h 58"/>
              <a:gd name="T82" fmla="*/ 186121 w 58"/>
              <a:gd name="T83" fmla="*/ 5529 h 58"/>
              <a:gd name="T84" fmla="*/ 197069 w 58"/>
              <a:gd name="T85" fmla="*/ 44231 h 58"/>
              <a:gd name="T86" fmla="*/ 213491 w 58"/>
              <a:gd name="T87" fmla="*/ 49760 h 58"/>
              <a:gd name="T88" fmla="*/ 240862 w 58"/>
              <a:gd name="T89" fmla="*/ 27644 h 58"/>
              <a:gd name="T90" fmla="*/ 246336 w 58"/>
              <a:gd name="T91" fmla="*/ 27644 h 58"/>
              <a:gd name="T92" fmla="*/ 251810 w 58"/>
              <a:gd name="T93" fmla="*/ 27644 h 58"/>
              <a:gd name="T94" fmla="*/ 284655 w 58"/>
              <a:gd name="T95" fmla="*/ 66347 h 58"/>
              <a:gd name="T96" fmla="*/ 290129 w 58"/>
              <a:gd name="T97" fmla="*/ 66347 h 58"/>
              <a:gd name="T98" fmla="*/ 284655 w 58"/>
              <a:gd name="T99" fmla="*/ 71875 h 58"/>
              <a:gd name="T100" fmla="*/ 262759 w 58"/>
              <a:gd name="T101" fmla="*/ 99520 h 58"/>
              <a:gd name="T102" fmla="*/ 273707 w 58"/>
              <a:gd name="T103" fmla="*/ 121635 h 58"/>
              <a:gd name="T104" fmla="*/ 312026 w 58"/>
              <a:gd name="T105" fmla="*/ 127164 h 58"/>
              <a:gd name="T106" fmla="*/ 317500 w 58"/>
              <a:gd name="T107" fmla="*/ 138222 h 58"/>
              <a:gd name="T108" fmla="*/ 317500 w 58"/>
              <a:gd name="T109" fmla="*/ 182453 h 58"/>
              <a:gd name="T110" fmla="*/ 158750 w 58"/>
              <a:gd name="T111" fmla="*/ 105049 h 58"/>
              <a:gd name="T112" fmla="*/ 104009 w 58"/>
              <a:gd name="T113" fmla="*/ 160338 h 58"/>
              <a:gd name="T114" fmla="*/ 158750 w 58"/>
              <a:gd name="T115" fmla="*/ 210097 h 58"/>
              <a:gd name="T116" fmla="*/ 213491 w 58"/>
              <a:gd name="T117" fmla="*/ 160338 h 58"/>
              <a:gd name="T118" fmla="*/ 158750 w 58"/>
              <a:gd name="T119" fmla="*/ 105049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82296" tIns="41148" rIns="82296" bIns="41148"/>
          <a:lstStyle/>
          <a:p>
            <a:endParaRPr lang="zh-CN" altLang="en-US" sz="2160"/>
          </a:p>
        </p:txBody>
      </p:sp>
      <p:sp>
        <p:nvSpPr>
          <p:cNvPr id="24" name="矩形 17"/>
          <p:cNvSpPr>
            <a:spLocks noChangeArrowheads="1"/>
          </p:cNvSpPr>
          <p:nvPr/>
        </p:nvSpPr>
        <p:spPr bwMode="auto">
          <a:xfrm>
            <a:off x="2575044" y="3187181"/>
            <a:ext cx="1866900"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41148" rIns="82296" bIns="41148">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en-US" sz="1920" dirty="0">
                <a:solidFill>
                  <a:schemeClr val="bg1"/>
                </a:solidFill>
                <a:latin typeface="微软雅黑" panose="020B0503020204020204" pitchFamily="34" charset="-122"/>
                <a:ea typeface="微软雅黑" panose="020B0503020204020204" pitchFamily="34" charset="-122"/>
              </a:rPr>
              <a:t>本系统基于</a:t>
            </a:r>
            <a:r>
              <a:rPr lang="en-US" altLang="zh-CN" sz="1920" dirty="0">
                <a:solidFill>
                  <a:schemeClr val="bg1"/>
                </a:solidFill>
                <a:latin typeface="微软雅黑" panose="020B0503020204020204" pitchFamily="34" charset="-122"/>
                <a:ea typeface="微软雅黑" panose="020B0503020204020204" pitchFamily="34" charset="-122"/>
              </a:rPr>
              <a:t>B/S</a:t>
            </a:r>
            <a:r>
              <a:rPr lang="zh-CN" altLang="en-US" sz="1920" dirty="0">
                <a:solidFill>
                  <a:schemeClr val="bg1"/>
                </a:solidFill>
                <a:latin typeface="微软雅黑" panose="020B0503020204020204" pitchFamily="34" charset="-122"/>
                <a:ea typeface="微软雅黑" panose="020B0503020204020204" pitchFamily="34" charset="-122"/>
              </a:rPr>
              <a:t>架构，使用的技术为</a:t>
            </a:r>
            <a:r>
              <a:rPr lang="en-US" altLang="zh-CN" sz="1920" dirty="0">
                <a:solidFill>
                  <a:schemeClr val="bg1"/>
                </a:solidFill>
                <a:latin typeface="微软雅黑" panose="020B0503020204020204" pitchFamily="34" charset="-122"/>
                <a:ea typeface="微软雅黑" panose="020B0503020204020204" pitchFamily="34" charset="-122"/>
              </a:rPr>
              <a:t>Java Web</a:t>
            </a:r>
            <a:r>
              <a:rPr lang="zh-CN" altLang="en-US" sz="1920" dirty="0">
                <a:solidFill>
                  <a:schemeClr val="bg1"/>
                </a:solidFill>
                <a:latin typeface="微软雅黑" panose="020B0503020204020204" pitchFamily="34" charset="-122"/>
                <a:ea typeface="微软雅黑" panose="020B0503020204020204" pitchFamily="34" charset="-122"/>
              </a:rPr>
              <a:t>，采用</a:t>
            </a:r>
            <a:r>
              <a:rPr lang="en-US" altLang="zh-CN" sz="1920" dirty="0">
                <a:solidFill>
                  <a:schemeClr val="bg1"/>
                </a:solidFill>
                <a:latin typeface="微软雅黑" panose="020B0503020204020204" pitchFamily="34" charset="-122"/>
                <a:ea typeface="微软雅黑" panose="020B0503020204020204" pitchFamily="34" charset="-122"/>
              </a:rPr>
              <a:t>SSH</a:t>
            </a:r>
            <a:r>
              <a:rPr lang="zh-CN" altLang="en-US" sz="1920" dirty="0">
                <a:solidFill>
                  <a:schemeClr val="bg1"/>
                </a:solidFill>
                <a:latin typeface="微软雅黑" panose="020B0503020204020204" pitchFamily="34" charset="-122"/>
                <a:ea typeface="微软雅黑" panose="020B0503020204020204" pitchFamily="34" charset="-122"/>
              </a:rPr>
              <a:t>框架。</a:t>
            </a:r>
            <a:endParaRPr lang="en-US" altLang="zh-CN" sz="1920" dirty="0">
              <a:solidFill>
                <a:schemeClr val="bg1"/>
              </a:solidFill>
              <a:latin typeface="微软雅黑" panose="020B0503020204020204" pitchFamily="34" charset="-122"/>
              <a:ea typeface="微软雅黑" panose="020B0503020204020204" pitchFamily="34" charset="-122"/>
            </a:endParaRPr>
          </a:p>
        </p:txBody>
      </p:sp>
      <p:sp>
        <p:nvSpPr>
          <p:cNvPr id="25" name="矩形 18"/>
          <p:cNvSpPr>
            <a:spLocks noChangeArrowheads="1"/>
          </p:cNvSpPr>
          <p:nvPr/>
        </p:nvSpPr>
        <p:spPr bwMode="auto">
          <a:xfrm>
            <a:off x="7653774" y="3187181"/>
            <a:ext cx="1864996" cy="220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41148" rIns="82296" bIns="41148">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en-US" sz="1920" dirty="0">
                <a:solidFill>
                  <a:schemeClr val="bg1"/>
                </a:solidFill>
                <a:latin typeface="微软雅黑" panose="020B0503020204020204" pitchFamily="34" charset="-122"/>
                <a:ea typeface="微软雅黑" panose="020B0503020204020204" pitchFamily="34" charset="-122"/>
              </a:rPr>
              <a:t>前台使用</a:t>
            </a:r>
            <a:r>
              <a:rPr lang="en-US" altLang="zh-CN" sz="1920" dirty="0">
                <a:solidFill>
                  <a:schemeClr val="bg1"/>
                </a:solidFill>
                <a:latin typeface="微软雅黑" panose="020B0503020204020204" pitchFamily="34" charset="-122"/>
                <a:ea typeface="微软雅黑" panose="020B0503020204020204" pitchFamily="34" charset="-122"/>
              </a:rPr>
              <a:t>HTML5</a:t>
            </a:r>
            <a:r>
              <a:rPr lang="zh-CN" altLang="en-US" sz="1920" dirty="0">
                <a:solidFill>
                  <a:schemeClr val="bg1"/>
                </a:solidFill>
                <a:latin typeface="微软雅黑" panose="020B0503020204020204" pitchFamily="34" charset="-122"/>
                <a:ea typeface="微软雅黑" panose="020B0503020204020204" pitchFamily="34" charset="-122"/>
              </a:rPr>
              <a:t>，</a:t>
            </a:r>
            <a:r>
              <a:rPr lang="en-US" altLang="zh-CN" sz="1920" dirty="0">
                <a:solidFill>
                  <a:schemeClr val="bg1"/>
                </a:solidFill>
                <a:latin typeface="微软雅黑" panose="020B0503020204020204" pitchFamily="34" charset="-122"/>
                <a:ea typeface="微软雅黑" panose="020B0503020204020204" pitchFamily="34" charset="-122"/>
              </a:rPr>
              <a:t>JSP</a:t>
            </a:r>
            <a:r>
              <a:rPr lang="zh-CN" altLang="en-US" sz="1920" dirty="0">
                <a:solidFill>
                  <a:schemeClr val="bg1"/>
                </a:solidFill>
                <a:latin typeface="微软雅黑" panose="020B0503020204020204" pitchFamily="34" charset="-122"/>
                <a:ea typeface="微软雅黑" panose="020B0503020204020204" pitchFamily="34" charset="-122"/>
              </a:rPr>
              <a:t>以及</a:t>
            </a:r>
            <a:r>
              <a:rPr lang="en-US" altLang="zh-CN" sz="1920" dirty="0">
                <a:solidFill>
                  <a:schemeClr val="bg1"/>
                </a:solidFill>
                <a:latin typeface="微软雅黑" panose="020B0503020204020204" pitchFamily="34" charset="-122"/>
                <a:ea typeface="微软雅黑" panose="020B0503020204020204" pitchFamily="34" charset="-122"/>
              </a:rPr>
              <a:t>JavaScript</a:t>
            </a:r>
            <a:r>
              <a:rPr lang="zh-CN" altLang="en-US" sz="1920" dirty="0">
                <a:solidFill>
                  <a:schemeClr val="bg1"/>
                </a:solidFill>
                <a:latin typeface="微软雅黑" panose="020B0503020204020204" pitchFamily="34" charset="-122"/>
                <a:ea typeface="微软雅黑" panose="020B0503020204020204" pitchFamily="34" charset="-122"/>
              </a:rPr>
              <a:t>结合</a:t>
            </a:r>
            <a:r>
              <a:rPr lang="en-US" altLang="zh-CN" sz="1920" dirty="0">
                <a:solidFill>
                  <a:schemeClr val="bg1"/>
                </a:solidFill>
                <a:latin typeface="微软雅黑" panose="020B0503020204020204" pitchFamily="34" charset="-122"/>
                <a:ea typeface="微软雅黑" panose="020B0503020204020204" pitchFamily="34" charset="-122"/>
              </a:rPr>
              <a:t>Bootstrap</a:t>
            </a:r>
            <a:r>
              <a:rPr lang="zh-CN" altLang="en-US" sz="1920" dirty="0">
                <a:solidFill>
                  <a:schemeClr val="bg1"/>
                </a:solidFill>
                <a:latin typeface="微软雅黑" panose="020B0503020204020204" pitchFamily="34" charset="-122"/>
                <a:ea typeface="微软雅黑" panose="020B0503020204020204" pitchFamily="34" charset="-122"/>
              </a:rPr>
              <a:t>前台框架进行开发。</a:t>
            </a:r>
            <a:endParaRPr lang="en-US" altLang="zh-CN" sz="1920" dirty="0">
              <a:solidFill>
                <a:schemeClr val="bg1"/>
              </a:solidFill>
              <a:latin typeface="微软雅黑" panose="020B0503020204020204" pitchFamily="34" charset="-122"/>
              <a:ea typeface="微软雅黑" panose="020B0503020204020204" pitchFamily="34" charset="-122"/>
            </a:endParaRPr>
          </a:p>
        </p:txBody>
      </p:sp>
      <p:sp>
        <p:nvSpPr>
          <p:cNvPr id="26" name="矩形 19"/>
          <p:cNvSpPr>
            <a:spLocks noChangeArrowheads="1"/>
          </p:cNvSpPr>
          <p:nvPr/>
        </p:nvSpPr>
        <p:spPr bwMode="auto">
          <a:xfrm>
            <a:off x="5114410" y="3556751"/>
            <a:ext cx="1864994" cy="78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41148" rIns="82296" bIns="41148">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en-US" sz="1920" dirty="0">
                <a:solidFill>
                  <a:schemeClr val="bg1"/>
                </a:solidFill>
                <a:latin typeface="微软雅黑" panose="020B0503020204020204" pitchFamily="34" charset="-122"/>
                <a:ea typeface="微软雅黑" panose="020B0503020204020204" pitchFamily="34" charset="-122"/>
              </a:rPr>
              <a:t>数据库使用</a:t>
            </a:r>
            <a:r>
              <a:rPr lang="en-US" altLang="zh-CN" sz="1920" dirty="0">
                <a:solidFill>
                  <a:schemeClr val="bg1"/>
                </a:solidFill>
                <a:latin typeface="微软雅黑" panose="020B0503020204020204" pitchFamily="34" charset="-122"/>
                <a:ea typeface="微软雅黑" panose="020B0503020204020204" pitchFamily="34" charset="-122"/>
              </a:rPr>
              <a:t>MySQL</a:t>
            </a:r>
            <a:r>
              <a:rPr lang="zh-CN" altLang="en-US" sz="1920" dirty="0">
                <a:solidFill>
                  <a:schemeClr val="bg1"/>
                </a:solidFill>
                <a:latin typeface="微软雅黑" panose="020B0503020204020204" pitchFamily="34" charset="-122"/>
                <a:ea typeface="微软雅黑" panose="020B0503020204020204" pitchFamily="34" charset="-122"/>
              </a:rPr>
              <a:t>。</a:t>
            </a:r>
            <a:endParaRPr lang="en-US" altLang="zh-CN" sz="1920" dirty="0">
              <a:solidFill>
                <a:schemeClr val="bg1"/>
              </a:solidFill>
              <a:latin typeface="微软雅黑" panose="020B0503020204020204" pitchFamily="34" charset="-122"/>
              <a:ea typeface="微软雅黑" panose="020B0503020204020204" pitchFamily="34" charset="-122"/>
            </a:endParaRPr>
          </a:p>
        </p:txBody>
      </p:sp>
      <p:cxnSp>
        <p:nvCxnSpPr>
          <p:cNvPr id="27" name="Straight Connector 43"/>
          <p:cNvCxnSpPr/>
          <p:nvPr/>
        </p:nvCxnSpPr>
        <p:spPr>
          <a:xfrm>
            <a:off x="2043550" y="6347575"/>
            <a:ext cx="8242934" cy="0"/>
          </a:xfrm>
          <a:prstGeom prst="line">
            <a:avLst/>
          </a:prstGeom>
          <a:ln w="19050">
            <a:solidFill>
              <a:srgbClr val="013B6D"/>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38"/>
          <p:cNvCxnSpPr/>
          <p:nvPr/>
        </p:nvCxnSpPr>
        <p:spPr>
          <a:xfrm>
            <a:off x="3508494" y="5812271"/>
            <a:ext cx="0" cy="535304"/>
          </a:xfrm>
          <a:prstGeom prst="line">
            <a:avLst/>
          </a:prstGeom>
          <a:ln w="19050" cap="rnd">
            <a:solidFill>
              <a:srgbClr val="013B6D"/>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38"/>
          <p:cNvCxnSpPr/>
          <p:nvPr/>
        </p:nvCxnSpPr>
        <p:spPr>
          <a:xfrm>
            <a:off x="8585320" y="5812271"/>
            <a:ext cx="0" cy="535304"/>
          </a:xfrm>
          <a:prstGeom prst="line">
            <a:avLst/>
          </a:prstGeom>
          <a:ln w="19050" cap="rnd">
            <a:solidFill>
              <a:srgbClr val="013B6D"/>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38"/>
          <p:cNvCxnSpPr>
            <a:stCxn id="19" idx="2"/>
          </p:cNvCxnSpPr>
          <p:nvPr/>
        </p:nvCxnSpPr>
        <p:spPr>
          <a:xfrm flipH="1">
            <a:off x="6047860" y="6178031"/>
            <a:ext cx="0" cy="169544"/>
          </a:xfrm>
          <a:prstGeom prst="line">
            <a:avLst/>
          </a:prstGeom>
          <a:ln w="19050" cap="rnd">
            <a:solidFill>
              <a:schemeClr val="bg1">
                <a:lumMod val="7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3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THREE</a:t>
            </a:r>
            <a:endParaRPr lang="zh-CN" altLang="en-US" dirty="0"/>
          </a:p>
        </p:txBody>
      </p:sp>
      <p:sp>
        <p:nvSpPr>
          <p:cNvPr id="4" name="文本占位符 3"/>
          <p:cNvSpPr>
            <a:spLocks noGrp="1"/>
          </p:cNvSpPr>
          <p:nvPr>
            <p:ph type="body" sz="quarter" idx="12"/>
          </p:nvPr>
        </p:nvSpPr>
        <p:spPr/>
        <p:txBody>
          <a:bodyPr/>
          <a:lstStyle/>
          <a:p>
            <a:r>
              <a:rPr lang="zh-CN" altLang="en-US" dirty="0"/>
              <a:t>系统分析</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2" name="组合 21"/>
          <p:cNvGrpSpPr/>
          <p:nvPr/>
        </p:nvGrpSpPr>
        <p:grpSpPr bwMode="auto">
          <a:xfrm>
            <a:off x="938531" y="260986"/>
            <a:ext cx="4724400" cy="523874"/>
            <a:chOff x="274214" y="217809"/>
            <a:chExt cx="3937746" cy="435930"/>
          </a:xfrm>
        </p:grpSpPr>
        <p:grpSp>
          <p:nvGrpSpPr>
            <p:cNvPr id="10248" name="组合 22"/>
            <p:cNvGrpSpPr/>
            <p:nvPr/>
          </p:nvGrpSpPr>
          <p:grpSpPr bwMode="auto">
            <a:xfrm>
              <a:off x="274214" y="217809"/>
              <a:ext cx="454527" cy="435930"/>
              <a:chOff x="683568" y="1489348"/>
              <a:chExt cx="2638425" cy="2530475"/>
            </a:xfrm>
          </p:grpSpPr>
          <p:sp>
            <p:nvSpPr>
              <p:cNvPr id="10250"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0251"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0249" name="TextBox 23"/>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求职人员用例图</a:t>
              </a:r>
            </a:p>
          </p:txBody>
        </p:sp>
      </p:grpSp>
      <p:pic>
        <p:nvPicPr>
          <p:cNvPr id="24" name="图片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483995" y="742950"/>
            <a:ext cx="8808085" cy="5901055"/>
          </a:xfrm>
          <a:prstGeom prst="rect">
            <a:avLst/>
          </a:prstGeom>
          <a:noFill/>
          <a:ln>
            <a:noFill/>
          </a:ln>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3"/>
</p:tagLst>
</file>

<file path=ppt/tags/tag10.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10"/>
</p:tagLst>
</file>

<file path=ppt/tags/tag11.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6"/>
</p:tagLst>
</file>

<file path=ppt/tags/tag14.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6"/>
</p:tagLst>
</file>

<file path=ppt/tags/tag15.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4"/>
</p:tagLst>
</file>

<file path=ppt/tags/tag20.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5"/>
</p:tagLst>
</file>

<file path=ppt/tags/tag22.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3"/>
</p:tagLst>
</file>

<file path=ppt/tags/tag23.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6"/>
</p:tagLst>
</file>

<file path=ppt/tags/tag24.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7"/>
</p:tagLst>
</file>

<file path=ppt/tags/tag25.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8"/>
</p:tagLst>
</file>

<file path=ppt/tags/tag26.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4"/>
</p:tagLst>
</file>

<file path=ppt/tags/tag27.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9"/>
</p:tagLst>
</file>

<file path=ppt/tags/tag28.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0"/>
</p:tagLst>
</file>

<file path=ppt/tags/tag29.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1"/>
</p:tagLst>
</file>

<file path=ppt/tags/tag3.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6"/>
</p:tagLst>
</file>

<file path=ppt/tags/tag30.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2"/>
</p:tagLst>
</file>

<file path=ppt/tags/tag31.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3"/>
</p:tagLst>
</file>

<file path=ppt/tags/tag32.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矩形 4"/>
</p:tagLst>
</file>

<file path=ppt/tags/tag33.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6"/>
</p:tagLst>
</file>

<file path=ppt/tags/tag34.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8"/>
</p:tagLst>
</file>

<file path=ppt/tags/tag4.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6"/>
</p:tagLst>
</file>

<file path=ppt/tags/tag9.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4"/>
</p:tagLst>
</file>

<file path=ppt/theme/theme1.xml><?xml version="1.0" encoding="utf-8"?>
<a:theme xmlns:a="http://schemas.openxmlformats.org/drawingml/2006/main" name="Office 主题">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A000120150327A04KPBG</Template>
  <TotalTime>361</TotalTime>
  <Words>564</Words>
  <Application>Microsoft Office PowerPoint</Application>
  <PresentationFormat>宽屏</PresentationFormat>
  <Paragraphs>114</Paragraphs>
  <Slides>28</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华文细黑</vt:lpstr>
      <vt:lpstr>微软雅黑</vt:lpstr>
      <vt:lpstr>Arial</vt:lpstr>
      <vt:lpstr>Arial Narrow</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huang shengjie</cp:lastModifiedBy>
  <cp:revision>459</cp:revision>
  <dcterms:created xsi:type="dcterms:W3CDTF">2015-05-14T07:52:00Z</dcterms:created>
  <dcterms:modified xsi:type="dcterms:W3CDTF">2019-05-14T10:42:22Z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