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3" r:id="rId5"/>
    <p:sldMasterId id="214748367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9B25D95-7F97-413B-B3B0-39598E052559}">
  <a:tblStyle styleId="{D9B25D95-7F97-413B-B3B0-39598E0525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lore.kernel.org/patchwork/patch/351273/" TargetMode="Externa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lore.kernel.org/patchwork/patch/351273/" TargetMode="Externa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656043b661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656043b661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656043b661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656043b661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656043b661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656043b661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656043b661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656043b661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56043b661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656043b661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656043b661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656043b661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Blocking-I/O and sync I/O operations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656043b661_0_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656043b661_0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Non-Blocking I/O and sync I/O operation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656043b661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656043b661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56043b661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56043b661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656043b661_0_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656043b661_0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656043b661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656043b661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656043b661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656043b661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656043b661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656043b661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656043b661_0_5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656043b661_0_5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656043b661_0_5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656043b661_0_5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656043b661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656043b661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656043b661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656043b661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656043b661_0_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656043b661_0_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656043b661_0_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656043b661_0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656043b661_0_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656043b661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https://lore.kernel.org/patchwork/patch/351273/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656043b661_0_6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656043b661_0_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https://lore.kernel.org/patchwork/patch/351273/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656043b661_0_6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656043b661_0_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56043b661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656043b661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656043b661_0_7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656043b661_0_7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656043b661_0_7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656043b661_0_7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656043b661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656043b661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656043b661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656043b661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656043b661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656043b661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656043b661_0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656043b661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656043b661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656043b661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656043b661_0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656043b661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Orange-2" type="title">
  <p:cSld name="TITLE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4"/>
          <p:cNvPicPr preferRelativeResize="0"/>
          <p:nvPr/>
        </p:nvPicPr>
        <p:blipFill rotWithShape="1">
          <a:blip r:embed="rId2">
            <a:alphaModFix/>
          </a:blip>
          <a:srcRect b="0" l="0" r="0" t="1215"/>
          <a:stretch/>
        </p:blipFill>
        <p:spPr>
          <a:xfrm>
            <a:off x="0" y="0"/>
            <a:ext cx="9144000" cy="5121004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>
            <p:ph type="ctrTitle"/>
          </p:nvPr>
        </p:nvSpPr>
        <p:spPr>
          <a:xfrm>
            <a:off x="457200" y="224714"/>
            <a:ext cx="6898800" cy="27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73" name="Google Shape;73;p14"/>
          <p:cNvSpPr txBox="1"/>
          <p:nvPr>
            <p:ph idx="1" type="subTitle"/>
          </p:nvPr>
        </p:nvSpPr>
        <p:spPr>
          <a:xfrm>
            <a:off x="457201" y="3150931"/>
            <a:ext cx="68769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98989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8989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8989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8989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8989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74" name="Google Shape;74;p14"/>
          <p:cNvGrpSpPr/>
          <p:nvPr/>
        </p:nvGrpSpPr>
        <p:grpSpPr>
          <a:xfrm>
            <a:off x="550964" y="4559571"/>
            <a:ext cx="1700789" cy="249505"/>
            <a:chOff x="0" y="2757488"/>
            <a:chExt cx="9144025" cy="1341425"/>
          </a:xfrm>
        </p:grpSpPr>
        <p:sp>
          <p:nvSpPr>
            <p:cNvPr id="75" name="Google Shape;75;p14"/>
            <p:cNvSpPr/>
            <p:nvPr/>
          </p:nvSpPr>
          <p:spPr>
            <a:xfrm>
              <a:off x="0" y="2763838"/>
              <a:ext cx="1130400" cy="1082700"/>
            </a:xfrm>
            <a:custGeom>
              <a:rect b="b" l="l" r="r" t="t"/>
              <a:pathLst>
                <a:path extrusionOk="0" h="120000" w="120000">
                  <a:moveTo>
                    <a:pt x="44494" y="78061"/>
                  </a:moveTo>
                  <a:cubicBezTo>
                    <a:pt x="37584" y="120000"/>
                    <a:pt x="37584" y="120000"/>
                    <a:pt x="37584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20056" y="0"/>
                    <a:pt x="20056" y="0"/>
                    <a:pt x="20056" y="0"/>
                  </a:cubicBezTo>
                  <a:cubicBezTo>
                    <a:pt x="74157" y="0"/>
                    <a:pt x="74157" y="0"/>
                    <a:pt x="74157" y="0"/>
                  </a:cubicBezTo>
                  <a:cubicBezTo>
                    <a:pt x="82584" y="0"/>
                    <a:pt x="89662" y="528"/>
                    <a:pt x="95393" y="1585"/>
                  </a:cubicBezTo>
                  <a:cubicBezTo>
                    <a:pt x="101292" y="2643"/>
                    <a:pt x="106011" y="4229"/>
                    <a:pt x="109550" y="6343"/>
                  </a:cubicBezTo>
                  <a:cubicBezTo>
                    <a:pt x="113258" y="8634"/>
                    <a:pt x="115955" y="11277"/>
                    <a:pt x="117640" y="14449"/>
                  </a:cubicBezTo>
                  <a:cubicBezTo>
                    <a:pt x="119157" y="17621"/>
                    <a:pt x="120000" y="21497"/>
                    <a:pt x="120000" y="25903"/>
                  </a:cubicBezTo>
                  <a:cubicBezTo>
                    <a:pt x="120000" y="28370"/>
                    <a:pt x="119831" y="31013"/>
                    <a:pt x="119325" y="34185"/>
                  </a:cubicBezTo>
                  <a:cubicBezTo>
                    <a:pt x="118146" y="41057"/>
                    <a:pt x="115449" y="47224"/>
                    <a:pt x="111573" y="52511"/>
                  </a:cubicBezTo>
                  <a:cubicBezTo>
                    <a:pt x="107528" y="57973"/>
                    <a:pt x="101966" y="61497"/>
                    <a:pt x="95056" y="63436"/>
                  </a:cubicBezTo>
                  <a:cubicBezTo>
                    <a:pt x="97415" y="64317"/>
                    <a:pt x="99438" y="65198"/>
                    <a:pt x="101292" y="66255"/>
                  </a:cubicBezTo>
                  <a:cubicBezTo>
                    <a:pt x="103146" y="67136"/>
                    <a:pt x="104831" y="68370"/>
                    <a:pt x="106179" y="69779"/>
                  </a:cubicBezTo>
                  <a:cubicBezTo>
                    <a:pt x="107359" y="71189"/>
                    <a:pt x="108539" y="72951"/>
                    <a:pt x="109213" y="75066"/>
                  </a:cubicBezTo>
                  <a:cubicBezTo>
                    <a:pt x="109887" y="77180"/>
                    <a:pt x="110393" y="80000"/>
                    <a:pt x="110393" y="83348"/>
                  </a:cubicBezTo>
                  <a:cubicBezTo>
                    <a:pt x="110393" y="86696"/>
                    <a:pt x="109887" y="90748"/>
                    <a:pt x="109213" y="95330"/>
                  </a:cubicBezTo>
                  <a:cubicBezTo>
                    <a:pt x="108539" y="99559"/>
                    <a:pt x="107865" y="103083"/>
                    <a:pt x="107528" y="105726"/>
                  </a:cubicBezTo>
                  <a:cubicBezTo>
                    <a:pt x="107022" y="108546"/>
                    <a:pt x="106853" y="110660"/>
                    <a:pt x="106853" y="112246"/>
                  </a:cubicBezTo>
                  <a:cubicBezTo>
                    <a:pt x="106853" y="114889"/>
                    <a:pt x="107696" y="116299"/>
                    <a:pt x="109719" y="116299"/>
                  </a:cubicBezTo>
                  <a:cubicBezTo>
                    <a:pt x="109213" y="120000"/>
                    <a:pt x="109213" y="120000"/>
                    <a:pt x="109213" y="120000"/>
                  </a:cubicBezTo>
                  <a:cubicBezTo>
                    <a:pt x="71123" y="120000"/>
                    <a:pt x="71123" y="120000"/>
                    <a:pt x="71123" y="120000"/>
                  </a:cubicBezTo>
                  <a:cubicBezTo>
                    <a:pt x="70955" y="118766"/>
                    <a:pt x="70786" y="117533"/>
                    <a:pt x="70786" y="116123"/>
                  </a:cubicBezTo>
                  <a:cubicBezTo>
                    <a:pt x="70786" y="114185"/>
                    <a:pt x="70955" y="111894"/>
                    <a:pt x="71123" y="108898"/>
                  </a:cubicBezTo>
                  <a:cubicBezTo>
                    <a:pt x="71460" y="105903"/>
                    <a:pt x="71966" y="102555"/>
                    <a:pt x="72640" y="99030"/>
                  </a:cubicBezTo>
                  <a:cubicBezTo>
                    <a:pt x="73146" y="95330"/>
                    <a:pt x="73483" y="92158"/>
                    <a:pt x="73483" y="89691"/>
                  </a:cubicBezTo>
                  <a:cubicBezTo>
                    <a:pt x="73483" y="85462"/>
                    <a:pt x="72303" y="82466"/>
                    <a:pt x="69775" y="80704"/>
                  </a:cubicBezTo>
                  <a:cubicBezTo>
                    <a:pt x="67247" y="78942"/>
                    <a:pt x="62696" y="78061"/>
                    <a:pt x="55955" y="78061"/>
                  </a:cubicBezTo>
                  <a:lnTo>
                    <a:pt x="44494" y="78061"/>
                  </a:lnTo>
                  <a:close/>
                  <a:moveTo>
                    <a:pt x="49044" y="51806"/>
                  </a:moveTo>
                  <a:cubicBezTo>
                    <a:pt x="63876" y="51806"/>
                    <a:pt x="63876" y="51806"/>
                    <a:pt x="63876" y="51806"/>
                  </a:cubicBezTo>
                  <a:cubicBezTo>
                    <a:pt x="69606" y="51806"/>
                    <a:pt x="74157" y="50925"/>
                    <a:pt x="77528" y="49339"/>
                  </a:cubicBezTo>
                  <a:cubicBezTo>
                    <a:pt x="80730" y="47577"/>
                    <a:pt x="82752" y="44757"/>
                    <a:pt x="83426" y="40528"/>
                  </a:cubicBezTo>
                  <a:cubicBezTo>
                    <a:pt x="83426" y="40000"/>
                    <a:pt x="83595" y="39118"/>
                    <a:pt x="83595" y="37885"/>
                  </a:cubicBezTo>
                  <a:cubicBezTo>
                    <a:pt x="83595" y="34537"/>
                    <a:pt x="82415" y="32070"/>
                    <a:pt x="79887" y="30308"/>
                  </a:cubicBezTo>
                  <a:cubicBezTo>
                    <a:pt x="77528" y="28722"/>
                    <a:pt x="74325" y="28017"/>
                    <a:pt x="70280" y="28017"/>
                  </a:cubicBezTo>
                  <a:cubicBezTo>
                    <a:pt x="52752" y="28017"/>
                    <a:pt x="52752" y="28017"/>
                    <a:pt x="52752" y="28017"/>
                  </a:cubicBezTo>
                  <a:lnTo>
                    <a:pt x="49044" y="5180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1492250" y="3035300"/>
              <a:ext cx="946200" cy="811200"/>
            </a:xfrm>
            <a:custGeom>
              <a:rect b="b" l="l" r="r" t="t"/>
              <a:pathLst>
                <a:path extrusionOk="0" h="120000" w="120000">
                  <a:moveTo>
                    <a:pt x="17315" y="3294"/>
                  </a:moveTo>
                  <a:cubicBezTo>
                    <a:pt x="53355" y="3294"/>
                    <a:pt x="53355" y="3294"/>
                    <a:pt x="53355" y="3294"/>
                  </a:cubicBezTo>
                  <a:cubicBezTo>
                    <a:pt x="50738" y="21647"/>
                    <a:pt x="50738" y="21647"/>
                    <a:pt x="50738" y="21647"/>
                  </a:cubicBezTo>
                  <a:cubicBezTo>
                    <a:pt x="56375" y="14352"/>
                    <a:pt x="62013" y="9176"/>
                    <a:pt x="67651" y="5411"/>
                  </a:cubicBezTo>
                  <a:cubicBezTo>
                    <a:pt x="73288" y="1882"/>
                    <a:pt x="80134" y="0"/>
                    <a:pt x="87583" y="0"/>
                  </a:cubicBezTo>
                  <a:cubicBezTo>
                    <a:pt x="98859" y="0"/>
                    <a:pt x="106912" y="3058"/>
                    <a:pt x="112147" y="9176"/>
                  </a:cubicBezTo>
                  <a:cubicBezTo>
                    <a:pt x="117382" y="15294"/>
                    <a:pt x="120000" y="24000"/>
                    <a:pt x="120000" y="35529"/>
                  </a:cubicBezTo>
                  <a:cubicBezTo>
                    <a:pt x="120000" y="40235"/>
                    <a:pt x="119597" y="44941"/>
                    <a:pt x="118791" y="50117"/>
                  </a:cubicBezTo>
                  <a:cubicBezTo>
                    <a:pt x="108523" y="120000"/>
                    <a:pt x="108523" y="120000"/>
                    <a:pt x="108523" y="120000"/>
                  </a:cubicBezTo>
                  <a:cubicBezTo>
                    <a:pt x="69060" y="120000"/>
                    <a:pt x="69060" y="120000"/>
                    <a:pt x="69060" y="120000"/>
                  </a:cubicBezTo>
                  <a:cubicBezTo>
                    <a:pt x="78120" y="58352"/>
                    <a:pt x="78120" y="58352"/>
                    <a:pt x="78120" y="58352"/>
                  </a:cubicBezTo>
                  <a:cubicBezTo>
                    <a:pt x="78523" y="55529"/>
                    <a:pt x="78724" y="52941"/>
                    <a:pt x="78724" y="50588"/>
                  </a:cubicBezTo>
                  <a:cubicBezTo>
                    <a:pt x="78724" y="46588"/>
                    <a:pt x="77919" y="43058"/>
                    <a:pt x="76308" y="40470"/>
                  </a:cubicBezTo>
                  <a:cubicBezTo>
                    <a:pt x="74697" y="37882"/>
                    <a:pt x="71879" y="36470"/>
                    <a:pt x="67449" y="36470"/>
                  </a:cubicBezTo>
                  <a:cubicBezTo>
                    <a:pt x="61409" y="36470"/>
                    <a:pt x="56979" y="38588"/>
                    <a:pt x="54161" y="42823"/>
                  </a:cubicBezTo>
                  <a:cubicBezTo>
                    <a:pt x="51342" y="47058"/>
                    <a:pt x="49530" y="52941"/>
                    <a:pt x="48523" y="60470"/>
                  </a:cubicBezTo>
                  <a:cubicBezTo>
                    <a:pt x="39664" y="120000"/>
                    <a:pt x="39664" y="120000"/>
                    <a:pt x="39664" y="120000"/>
                  </a:cubicBezTo>
                  <a:cubicBezTo>
                    <a:pt x="0" y="120000"/>
                    <a:pt x="0" y="120000"/>
                    <a:pt x="0" y="120000"/>
                  </a:cubicBezTo>
                  <a:lnTo>
                    <a:pt x="17315" y="32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2416175" y="3021013"/>
              <a:ext cx="966900" cy="1077900"/>
            </a:xfrm>
            <a:custGeom>
              <a:rect b="b" l="l" r="r" t="t"/>
              <a:pathLst>
                <a:path extrusionOk="0" h="120000" w="120000">
                  <a:moveTo>
                    <a:pt x="38817" y="94690"/>
                  </a:moveTo>
                  <a:cubicBezTo>
                    <a:pt x="38817" y="95221"/>
                    <a:pt x="38817" y="95221"/>
                    <a:pt x="38817" y="95221"/>
                  </a:cubicBezTo>
                  <a:cubicBezTo>
                    <a:pt x="38817" y="96460"/>
                    <a:pt x="39408" y="97522"/>
                    <a:pt x="40591" y="98584"/>
                  </a:cubicBezTo>
                  <a:cubicBezTo>
                    <a:pt x="41970" y="100000"/>
                    <a:pt x="44532" y="100707"/>
                    <a:pt x="48669" y="100707"/>
                  </a:cubicBezTo>
                  <a:cubicBezTo>
                    <a:pt x="54187" y="100707"/>
                    <a:pt x="58325" y="99469"/>
                    <a:pt x="61280" y="96814"/>
                  </a:cubicBezTo>
                  <a:cubicBezTo>
                    <a:pt x="64039" y="94336"/>
                    <a:pt x="66206" y="89911"/>
                    <a:pt x="67389" y="83539"/>
                  </a:cubicBezTo>
                  <a:cubicBezTo>
                    <a:pt x="68965" y="76460"/>
                    <a:pt x="68965" y="76460"/>
                    <a:pt x="68965" y="76460"/>
                  </a:cubicBezTo>
                  <a:cubicBezTo>
                    <a:pt x="65615" y="78938"/>
                    <a:pt x="61674" y="81238"/>
                    <a:pt x="56945" y="83185"/>
                  </a:cubicBezTo>
                  <a:cubicBezTo>
                    <a:pt x="52019" y="84955"/>
                    <a:pt x="46108" y="86017"/>
                    <a:pt x="39014" y="86017"/>
                  </a:cubicBezTo>
                  <a:cubicBezTo>
                    <a:pt x="33300" y="86017"/>
                    <a:pt x="28177" y="85132"/>
                    <a:pt x="23645" y="83539"/>
                  </a:cubicBezTo>
                  <a:cubicBezTo>
                    <a:pt x="19310" y="81769"/>
                    <a:pt x="15566" y="79469"/>
                    <a:pt x="12610" y="76637"/>
                  </a:cubicBezTo>
                  <a:cubicBezTo>
                    <a:pt x="9655" y="73628"/>
                    <a:pt x="7487" y="70265"/>
                    <a:pt x="5911" y="66194"/>
                  </a:cubicBezTo>
                  <a:cubicBezTo>
                    <a:pt x="4532" y="62123"/>
                    <a:pt x="3743" y="57876"/>
                    <a:pt x="3743" y="53274"/>
                  </a:cubicBezTo>
                  <a:cubicBezTo>
                    <a:pt x="3743" y="51858"/>
                    <a:pt x="3743" y="50442"/>
                    <a:pt x="3940" y="49026"/>
                  </a:cubicBezTo>
                  <a:cubicBezTo>
                    <a:pt x="4137" y="47610"/>
                    <a:pt x="4334" y="46017"/>
                    <a:pt x="4532" y="44424"/>
                  </a:cubicBezTo>
                  <a:cubicBezTo>
                    <a:pt x="5517" y="39115"/>
                    <a:pt x="7290" y="33805"/>
                    <a:pt x="9852" y="28495"/>
                  </a:cubicBezTo>
                  <a:cubicBezTo>
                    <a:pt x="12413" y="23008"/>
                    <a:pt x="15960" y="18230"/>
                    <a:pt x="20098" y="14159"/>
                  </a:cubicBezTo>
                  <a:cubicBezTo>
                    <a:pt x="24433" y="9911"/>
                    <a:pt x="29556" y="6548"/>
                    <a:pt x="35665" y="3893"/>
                  </a:cubicBezTo>
                  <a:cubicBezTo>
                    <a:pt x="41576" y="1238"/>
                    <a:pt x="48669" y="0"/>
                    <a:pt x="56748" y="0"/>
                  </a:cubicBezTo>
                  <a:cubicBezTo>
                    <a:pt x="62660" y="0"/>
                    <a:pt x="67980" y="1238"/>
                    <a:pt x="72709" y="3716"/>
                  </a:cubicBezTo>
                  <a:cubicBezTo>
                    <a:pt x="77438" y="6371"/>
                    <a:pt x="80985" y="9734"/>
                    <a:pt x="83743" y="13982"/>
                  </a:cubicBezTo>
                  <a:cubicBezTo>
                    <a:pt x="85911" y="2477"/>
                    <a:pt x="85911" y="2477"/>
                    <a:pt x="85911" y="2477"/>
                  </a:cubicBezTo>
                  <a:cubicBezTo>
                    <a:pt x="120000" y="2477"/>
                    <a:pt x="120000" y="2477"/>
                    <a:pt x="120000" y="2477"/>
                  </a:cubicBezTo>
                  <a:cubicBezTo>
                    <a:pt x="106403" y="73097"/>
                    <a:pt x="106403" y="73097"/>
                    <a:pt x="106403" y="73097"/>
                  </a:cubicBezTo>
                  <a:cubicBezTo>
                    <a:pt x="105024" y="79646"/>
                    <a:pt x="103448" y="85840"/>
                    <a:pt x="101674" y="91504"/>
                  </a:cubicBezTo>
                  <a:cubicBezTo>
                    <a:pt x="99704" y="97168"/>
                    <a:pt x="96551" y="102123"/>
                    <a:pt x="92413" y="106371"/>
                  </a:cubicBezTo>
                  <a:cubicBezTo>
                    <a:pt x="88078" y="110619"/>
                    <a:pt x="82364" y="113982"/>
                    <a:pt x="75073" y="116283"/>
                  </a:cubicBezTo>
                  <a:cubicBezTo>
                    <a:pt x="67783" y="118761"/>
                    <a:pt x="57931" y="120000"/>
                    <a:pt x="45911" y="120000"/>
                  </a:cubicBezTo>
                  <a:cubicBezTo>
                    <a:pt x="37438" y="120000"/>
                    <a:pt x="30344" y="119292"/>
                    <a:pt x="24630" y="117876"/>
                  </a:cubicBezTo>
                  <a:cubicBezTo>
                    <a:pt x="18719" y="116637"/>
                    <a:pt x="13990" y="114867"/>
                    <a:pt x="10443" y="112566"/>
                  </a:cubicBezTo>
                  <a:cubicBezTo>
                    <a:pt x="6699" y="110265"/>
                    <a:pt x="4137" y="107787"/>
                    <a:pt x="2561" y="104955"/>
                  </a:cubicBezTo>
                  <a:cubicBezTo>
                    <a:pt x="788" y="101946"/>
                    <a:pt x="0" y="98938"/>
                    <a:pt x="0" y="95752"/>
                  </a:cubicBezTo>
                  <a:cubicBezTo>
                    <a:pt x="0" y="94690"/>
                    <a:pt x="0" y="94690"/>
                    <a:pt x="0" y="94690"/>
                  </a:cubicBezTo>
                  <a:lnTo>
                    <a:pt x="38817" y="94690"/>
                  </a:lnTo>
                  <a:close/>
                  <a:moveTo>
                    <a:pt x="62068" y="24778"/>
                  </a:moveTo>
                  <a:cubicBezTo>
                    <a:pt x="59113" y="24778"/>
                    <a:pt x="56748" y="25132"/>
                    <a:pt x="54581" y="26194"/>
                  </a:cubicBezTo>
                  <a:cubicBezTo>
                    <a:pt x="52413" y="27256"/>
                    <a:pt x="50640" y="28672"/>
                    <a:pt x="49064" y="30442"/>
                  </a:cubicBezTo>
                  <a:cubicBezTo>
                    <a:pt x="47684" y="32212"/>
                    <a:pt x="46502" y="34336"/>
                    <a:pt x="45517" y="36814"/>
                  </a:cubicBezTo>
                  <a:cubicBezTo>
                    <a:pt x="44532" y="39292"/>
                    <a:pt x="43940" y="41946"/>
                    <a:pt x="43349" y="44778"/>
                  </a:cubicBezTo>
                  <a:cubicBezTo>
                    <a:pt x="43152" y="45486"/>
                    <a:pt x="43152" y="46194"/>
                    <a:pt x="43152" y="46902"/>
                  </a:cubicBezTo>
                  <a:cubicBezTo>
                    <a:pt x="42955" y="47610"/>
                    <a:pt x="42955" y="48318"/>
                    <a:pt x="42955" y="48849"/>
                  </a:cubicBezTo>
                  <a:cubicBezTo>
                    <a:pt x="42955" y="52389"/>
                    <a:pt x="43940" y="55398"/>
                    <a:pt x="45911" y="57876"/>
                  </a:cubicBezTo>
                  <a:cubicBezTo>
                    <a:pt x="47881" y="60530"/>
                    <a:pt x="50837" y="61769"/>
                    <a:pt x="55369" y="61946"/>
                  </a:cubicBezTo>
                  <a:cubicBezTo>
                    <a:pt x="56157" y="61946"/>
                    <a:pt x="56157" y="61946"/>
                    <a:pt x="56157" y="61946"/>
                  </a:cubicBezTo>
                  <a:cubicBezTo>
                    <a:pt x="58916" y="61946"/>
                    <a:pt x="61477" y="61415"/>
                    <a:pt x="63645" y="60353"/>
                  </a:cubicBezTo>
                  <a:cubicBezTo>
                    <a:pt x="65812" y="59292"/>
                    <a:pt x="67586" y="58053"/>
                    <a:pt x="69162" y="56283"/>
                  </a:cubicBezTo>
                  <a:cubicBezTo>
                    <a:pt x="70738" y="54690"/>
                    <a:pt x="71921" y="52743"/>
                    <a:pt x="72906" y="50619"/>
                  </a:cubicBezTo>
                  <a:cubicBezTo>
                    <a:pt x="73891" y="48318"/>
                    <a:pt x="74679" y="46017"/>
                    <a:pt x="75270" y="43716"/>
                  </a:cubicBezTo>
                  <a:cubicBezTo>
                    <a:pt x="75665" y="41946"/>
                    <a:pt x="75862" y="40000"/>
                    <a:pt x="75862" y="38230"/>
                  </a:cubicBezTo>
                  <a:cubicBezTo>
                    <a:pt x="75862" y="34513"/>
                    <a:pt x="74679" y="31327"/>
                    <a:pt x="72709" y="28672"/>
                  </a:cubicBezTo>
                  <a:cubicBezTo>
                    <a:pt x="70738" y="26017"/>
                    <a:pt x="67389" y="24778"/>
                    <a:pt x="62463" y="24778"/>
                  </a:cubicBezTo>
                  <a:lnTo>
                    <a:pt x="62068" y="2477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3376613" y="2773363"/>
              <a:ext cx="1057200" cy="1076400"/>
            </a:xfrm>
            <a:custGeom>
              <a:rect b="b" l="l" r="r" t="t"/>
              <a:pathLst>
                <a:path extrusionOk="0" h="120000" w="120000">
                  <a:moveTo>
                    <a:pt x="83783" y="46617"/>
                  </a:moveTo>
                  <a:cubicBezTo>
                    <a:pt x="83783" y="46085"/>
                    <a:pt x="83783" y="45731"/>
                    <a:pt x="83783" y="45376"/>
                  </a:cubicBezTo>
                  <a:cubicBezTo>
                    <a:pt x="83963" y="45199"/>
                    <a:pt x="83963" y="44844"/>
                    <a:pt x="83963" y="44313"/>
                  </a:cubicBezTo>
                  <a:cubicBezTo>
                    <a:pt x="83963" y="38995"/>
                    <a:pt x="82342" y="34918"/>
                    <a:pt x="79279" y="32082"/>
                  </a:cubicBezTo>
                  <a:cubicBezTo>
                    <a:pt x="76216" y="29246"/>
                    <a:pt x="71891" y="27828"/>
                    <a:pt x="66306" y="27828"/>
                  </a:cubicBezTo>
                  <a:cubicBezTo>
                    <a:pt x="59639" y="27828"/>
                    <a:pt x="53873" y="30664"/>
                    <a:pt x="49189" y="36159"/>
                  </a:cubicBezTo>
                  <a:cubicBezTo>
                    <a:pt x="44324" y="41654"/>
                    <a:pt x="41081" y="49985"/>
                    <a:pt x="39099" y="61152"/>
                  </a:cubicBezTo>
                  <a:cubicBezTo>
                    <a:pt x="38738" y="63279"/>
                    <a:pt x="38378" y="65228"/>
                    <a:pt x="38198" y="67178"/>
                  </a:cubicBezTo>
                  <a:cubicBezTo>
                    <a:pt x="37837" y="69128"/>
                    <a:pt x="37837" y="71078"/>
                    <a:pt x="37837" y="72850"/>
                  </a:cubicBezTo>
                  <a:cubicBezTo>
                    <a:pt x="37837" y="75686"/>
                    <a:pt x="38198" y="78168"/>
                    <a:pt x="38738" y="80472"/>
                  </a:cubicBezTo>
                  <a:cubicBezTo>
                    <a:pt x="39279" y="82776"/>
                    <a:pt x="40360" y="84903"/>
                    <a:pt x="41801" y="86499"/>
                  </a:cubicBezTo>
                  <a:cubicBezTo>
                    <a:pt x="43243" y="88271"/>
                    <a:pt x="45045" y="89689"/>
                    <a:pt x="47567" y="90753"/>
                  </a:cubicBezTo>
                  <a:cubicBezTo>
                    <a:pt x="49909" y="91639"/>
                    <a:pt x="52792" y="92171"/>
                    <a:pt x="56576" y="92171"/>
                  </a:cubicBezTo>
                  <a:cubicBezTo>
                    <a:pt x="62702" y="92171"/>
                    <a:pt x="67567" y="90398"/>
                    <a:pt x="71171" y="86676"/>
                  </a:cubicBezTo>
                  <a:cubicBezTo>
                    <a:pt x="74954" y="82954"/>
                    <a:pt x="77657" y="78345"/>
                    <a:pt x="79459" y="72850"/>
                  </a:cubicBezTo>
                  <a:cubicBezTo>
                    <a:pt x="116036" y="72850"/>
                    <a:pt x="116036" y="72850"/>
                    <a:pt x="116036" y="72850"/>
                  </a:cubicBezTo>
                  <a:cubicBezTo>
                    <a:pt x="113873" y="80295"/>
                    <a:pt x="110630" y="86853"/>
                    <a:pt x="106666" y="92703"/>
                  </a:cubicBezTo>
                  <a:cubicBezTo>
                    <a:pt x="102702" y="98552"/>
                    <a:pt x="97837" y="103515"/>
                    <a:pt x="92432" y="107415"/>
                  </a:cubicBezTo>
                  <a:cubicBezTo>
                    <a:pt x="86846" y="111491"/>
                    <a:pt x="80720" y="114682"/>
                    <a:pt x="73873" y="116809"/>
                  </a:cubicBezTo>
                  <a:cubicBezTo>
                    <a:pt x="67027" y="118936"/>
                    <a:pt x="59819" y="120000"/>
                    <a:pt x="52072" y="120000"/>
                  </a:cubicBezTo>
                  <a:cubicBezTo>
                    <a:pt x="43783" y="120000"/>
                    <a:pt x="36396" y="118936"/>
                    <a:pt x="29909" y="116986"/>
                  </a:cubicBezTo>
                  <a:cubicBezTo>
                    <a:pt x="23423" y="114859"/>
                    <a:pt x="18018" y="111669"/>
                    <a:pt x="13513" y="107769"/>
                  </a:cubicBezTo>
                  <a:cubicBezTo>
                    <a:pt x="9189" y="103692"/>
                    <a:pt x="5765" y="98729"/>
                    <a:pt x="3423" y="93057"/>
                  </a:cubicBezTo>
                  <a:cubicBezTo>
                    <a:pt x="1081" y="87385"/>
                    <a:pt x="0" y="80827"/>
                    <a:pt x="0" y="73559"/>
                  </a:cubicBezTo>
                  <a:cubicBezTo>
                    <a:pt x="0" y="71432"/>
                    <a:pt x="0" y="69128"/>
                    <a:pt x="360" y="67001"/>
                  </a:cubicBezTo>
                  <a:cubicBezTo>
                    <a:pt x="540" y="64697"/>
                    <a:pt x="900" y="62215"/>
                    <a:pt x="1261" y="59911"/>
                  </a:cubicBezTo>
                  <a:cubicBezTo>
                    <a:pt x="2882" y="50694"/>
                    <a:pt x="5765" y="42363"/>
                    <a:pt x="10090" y="34918"/>
                  </a:cubicBezTo>
                  <a:cubicBezTo>
                    <a:pt x="14414" y="27651"/>
                    <a:pt x="19639" y="21270"/>
                    <a:pt x="25765" y="16129"/>
                  </a:cubicBezTo>
                  <a:cubicBezTo>
                    <a:pt x="31891" y="10989"/>
                    <a:pt x="38738" y="6912"/>
                    <a:pt x="46306" y="4076"/>
                  </a:cubicBezTo>
                  <a:cubicBezTo>
                    <a:pt x="53873" y="1418"/>
                    <a:pt x="61621" y="0"/>
                    <a:pt x="69729" y="0"/>
                  </a:cubicBezTo>
                  <a:cubicBezTo>
                    <a:pt x="86666" y="0"/>
                    <a:pt x="99099" y="3545"/>
                    <a:pt x="107567" y="10812"/>
                  </a:cubicBezTo>
                  <a:cubicBezTo>
                    <a:pt x="115855" y="18257"/>
                    <a:pt x="120000" y="28537"/>
                    <a:pt x="120000" y="41831"/>
                  </a:cubicBezTo>
                  <a:cubicBezTo>
                    <a:pt x="120000" y="44135"/>
                    <a:pt x="120000" y="44135"/>
                    <a:pt x="120000" y="44135"/>
                  </a:cubicBezTo>
                  <a:cubicBezTo>
                    <a:pt x="120000" y="44844"/>
                    <a:pt x="119819" y="45731"/>
                    <a:pt x="119819" y="46617"/>
                  </a:cubicBezTo>
                  <a:lnTo>
                    <a:pt x="83783" y="466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4449763" y="3017838"/>
              <a:ext cx="917700" cy="831900"/>
            </a:xfrm>
            <a:custGeom>
              <a:rect b="b" l="l" r="r" t="t"/>
              <a:pathLst>
                <a:path extrusionOk="0" h="120000" w="120000">
                  <a:moveTo>
                    <a:pt x="40484" y="70210"/>
                  </a:moveTo>
                  <a:cubicBezTo>
                    <a:pt x="40276" y="70898"/>
                    <a:pt x="40276" y="71586"/>
                    <a:pt x="40069" y="72275"/>
                  </a:cubicBezTo>
                  <a:cubicBezTo>
                    <a:pt x="40069" y="73193"/>
                    <a:pt x="40069" y="73881"/>
                    <a:pt x="40069" y="74569"/>
                  </a:cubicBezTo>
                  <a:cubicBezTo>
                    <a:pt x="40069" y="80076"/>
                    <a:pt x="41730" y="84435"/>
                    <a:pt x="44844" y="87648"/>
                  </a:cubicBezTo>
                  <a:cubicBezTo>
                    <a:pt x="48166" y="90860"/>
                    <a:pt x="52318" y="92466"/>
                    <a:pt x="57093" y="92466"/>
                  </a:cubicBezTo>
                  <a:cubicBezTo>
                    <a:pt x="60415" y="92466"/>
                    <a:pt x="63529" y="91778"/>
                    <a:pt x="66435" y="90172"/>
                  </a:cubicBezTo>
                  <a:cubicBezTo>
                    <a:pt x="69550" y="88336"/>
                    <a:pt x="72041" y="86042"/>
                    <a:pt x="73910" y="82600"/>
                  </a:cubicBezTo>
                  <a:cubicBezTo>
                    <a:pt x="113148" y="82600"/>
                    <a:pt x="113148" y="82600"/>
                    <a:pt x="113148" y="82600"/>
                  </a:cubicBezTo>
                  <a:cubicBezTo>
                    <a:pt x="110242" y="89713"/>
                    <a:pt x="106505" y="95678"/>
                    <a:pt x="101730" y="100267"/>
                  </a:cubicBezTo>
                  <a:cubicBezTo>
                    <a:pt x="97162" y="105086"/>
                    <a:pt x="91972" y="108986"/>
                    <a:pt x="86366" y="111969"/>
                  </a:cubicBezTo>
                  <a:cubicBezTo>
                    <a:pt x="80761" y="114952"/>
                    <a:pt x="74740" y="117017"/>
                    <a:pt x="68512" y="118164"/>
                  </a:cubicBezTo>
                  <a:cubicBezTo>
                    <a:pt x="62283" y="119541"/>
                    <a:pt x="56262" y="120000"/>
                    <a:pt x="50242" y="120000"/>
                  </a:cubicBezTo>
                  <a:cubicBezTo>
                    <a:pt x="42975" y="120000"/>
                    <a:pt x="36124" y="119082"/>
                    <a:pt x="30103" y="117017"/>
                  </a:cubicBezTo>
                  <a:cubicBezTo>
                    <a:pt x="23875" y="114952"/>
                    <a:pt x="18477" y="111969"/>
                    <a:pt x="14117" y="107839"/>
                  </a:cubicBezTo>
                  <a:cubicBezTo>
                    <a:pt x="9757" y="103938"/>
                    <a:pt x="6228" y="98891"/>
                    <a:pt x="3737" y="93154"/>
                  </a:cubicBezTo>
                  <a:cubicBezTo>
                    <a:pt x="1245" y="87189"/>
                    <a:pt x="0" y="80535"/>
                    <a:pt x="0" y="72734"/>
                  </a:cubicBezTo>
                  <a:cubicBezTo>
                    <a:pt x="0" y="70898"/>
                    <a:pt x="0" y="69063"/>
                    <a:pt x="207" y="66998"/>
                  </a:cubicBezTo>
                  <a:cubicBezTo>
                    <a:pt x="415" y="65162"/>
                    <a:pt x="622" y="63097"/>
                    <a:pt x="1038" y="61032"/>
                  </a:cubicBezTo>
                  <a:cubicBezTo>
                    <a:pt x="2491" y="51854"/>
                    <a:pt x="5190" y="43365"/>
                    <a:pt x="9342" y="35793"/>
                  </a:cubicBezTo>
                  <a:cubicBezTo>
                    <a:pt x="13494" y="28221"/>
                    <a:pt x="18685" y="21797"/>
                    <a:pt x="24705" y="16520"/>
                  </a:cubicBezTo>
                  <a:cubicBezTo>
                    <a:pt x="30934" y="11242"/>
                    <a:pt x="37785" y="7112"/>
                    <a:pt x="45259" y="4359"/>
                  </a:cubicBezTo>
                  <a:cubicBezTo>
                    <a:pt x="52733" y="1376"/>
                    <a:pt x="60622" y="0"/>
                    <a:pt x="68927" y="0"/>
                  </a:cubicBezTo>
                  <a:cubicBezTo>
                    <a:pt x="77024" y="0"/>
                    <a:pt x="84498" y="1147"/>
                    <a:pt x="90726" y="3900"/>
                  </a:cubicBezTo>
                  <a:cubicBezTo>
                    <a:pt x="97162" y="6424"/>
                    <a:pt x="102560" y="10095"/>
                    <a:pt x="106712" y="14684"/>
                  </a:cubicBezTo>
                  <a:cubicBezTo>
                    <a:pt x="111072" y="19273"/>
                    <a:pt x="114394" y="25009"/>
                    <a:pt x="116678" y="31663"/>
                  </a:cubicBezTo>
                  <a:cubicBezTo>
                    <a:pt x="118754" y="38317"/>
                    <a:pt x="120000" y="45659"/>
                    <a:pt x="120000" y="53460"/>
                  </a:cubicBezTo>
                  <a:cubicBezTo>
                    <a:pt x="120000" y="58508"/>
                    <a:pt x="119377" y="64015"/>
                    <a:pt x="118339" y="70210"/>
                  </a:cubicBezTo>
                  <a:lnTo>
                    <a:pt x="40484" y="70210"/>
                  </a:lnTo>
                  <a:close/>
                  <a:moveTo>
                    <a:pt x="80968" y="47265"/>
                  </a:moveTo>
                  <a:cubicBezTo>
                    <a:pt x="81176" y="46577"/>
                    <a:pt x="81176" y="45430"/>
                    <a:pt x="81176" y="44053"/>
                  </a:cubicBezTo>
                  <a:cubicBezTo>
                    <a:pt x="81176" y="39235"/>
                    <a:pt x="79723" y="35334"/>
                    <a:pt x="77024" y="32351"/>
                  </a:cubicBezTo>
                  <a:cubicBezTo>
                    <a:pt x="74117" y="29139"/>
                    <a:pt x="70380" y="27533"/>
                    <a:pt x="66228" y="27533"/>
                  </a:cubicBezTo>
                  <a:cubicBezTo>
                    <a:pt x="60000" y="27533"/>
                    <a:pt x="55017" y="29139"/>
                    <a:pt x="51280" y="32810"/>
                  </a:cubicBezTo>
                  <a:cubicBezTo>
                    <a:pt x="47335" y="36252"/>
                    <a:pt x="45051" y="41070"/>
                    <a:pt x="44013" y="47265"/>
                  </a:cubicBezTo>
                  <a:lnTo>
                    <a:pt x="80968" y="4726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5332413" y="3040063"/>
              <a:ext cx="946200" cy="809700"/>
            </a:xfrm>
            <a:custGeom>
              <a:rect b="b" l="l" r="r" t="t"/>
              <a:pathLst>
                <a:path extrusionOk="0" h="120000" w="120000">
                  <a:moveTo>
                    <a:pt x="17114" y="3300"/>
                  </a:moveTo>
                  <a:cubicBezTo>
                    <a:pt x="53355" y="3300"/>
                    <a:pt x="53355" y="3300"/>
                    <a:pt x="53355" y="3300"/>
                  </a:cubicBezTo>
                  <a:cubicBezTo>
                    <a:pt x="50738" y="21689"/>
                    <a:pt x="50738" y="21689"/>
                    <a:pt x="50738" y="21689"/>
                  </a:cubicBezTo>
                  <a:cubicBezTo>
                    <a:pt x="56375" y="14381"/>
                    <a:pt x="62013" y="9194"/>
                    <a:pt x="67651" y="5422"/>
                  </a:cubicBezTo>
                  <a:cubicBezTo>
                    <a:pt x="73288" y="1886"/>
                    <a:pt x="79932" y="0"/>
                    <a:pt x="87583" y="0"/>
                  </a:cubicBezTo>
                  <a:cubicBezTo>
                    <a:pt x="98859" y="0"/>
                    <a:pt x="106912" y="3064"/>
                    <a:pt x="112147" y="9194"/>
                  </a:cubicBezTo>
                  <a:cubicBezTo>
                    <a:pt x="117382" y="15088"/>
                    <a:pt x="120000" y="24047"/>
                    <a:pt x="120000" y="35599"/>
                  </a:cubicBezTo>
                  <a:cubicBezTo>
                    <a:pt x="120000" y="40314"/>
                    <a:pt x="119597" y="45029"/>
                    <a:pt x="118791" y="50216"/>
                  </a:cubicBezTo>
                  <a:cubicBezTo>
                    <a:pt x="108523" y="120000"/>
                    <a:pt x="108523" y="120000"/>
                    <a:pt x="108523" y="120000"/>
                  </a:cubicBezTo>
                  <a:cubicBezTo>
                    <a:pt x="68859" y="120000"/>
                    <a:pt x="68859" y="120000"/>
                    <a:pt x="68859" y="120000"/>
                  </a:cubicBezTo>
                  <a:cubicBezTo>
                    <a:pt x="78120" y="58467"/>
                    <a:pt x="78120" y="58467"/>
                    <a:pt x="78120" y="58467"/>
                  </a:cubicBezTo>
                  <a:cubicBezTo>
                    <a:pt x="78523" y="55638"/>
                    <a:pt x="78724" y="53045"/>
                    <a:pt x="78724" y="50451"/>
                  </a:cubicBezTo>
                  <a:cubicBezTo>
                    <a:pt x="78724" y="46444"/>
                    <a:pt x="77919" y="43143"/>
                    <a:pt x="76308" y="40550"/>
                  </a:cubicBezTo>
                  <a:cubicBezTo>
                    <a:pt x="74697" y="37956"/>
                    <a:pt x="71677" y="36542"/>
                    <a:pt x="67449" y="36542"/>
                  </a:cubicBezTo>
                  <a:cubicBezTo>
                    <a:pt x="61409" y="36542"/>
                    <a:pt x="56979" y="38664"/>
                    <a:pt x="54161" y="42907"/>
                  </a:cubicBezTo>
                  <a:cubicBezTo>
                    <a:pt x="51342" y="47151"/>
                    <a:pt x="49328" y="53045"/>
                    <a:pt x="48322" y="60589"/>
                  </a:cubicBezTo>
                  <a:cubicBezTo>
                    <a:pt x="39664" y="120000"/>
                    <a:pt x="39664" y="120000"/>
                    <a:pt x="39664" y="120000"/>
                  </a:cubicBezTo>
                  <a:cubicBezTo>
                    <a:pt x="0" y="120000"/>
                    <a:pt x="0" y="120000"/>
                    <a:pt x="0" y="120000"/>
                  </a:cubicBezTo>
                  <a:lnTo>
                    <a:pt x="17114" y="33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6300788" y="2811463"/>
              <a:ext cx="603300" cy="1038300"/>
            </a:xfrm>
            <a:custGeom>
              <a:rect b="b" l="l" r="r" t="t"/>
              <a:pathLst>
                <a:path extrusionOk="0" h="120000" w="120000">
                  <a:moveTo>
                    <a:pt x="92526" y="119448"/>
                  </a:moveTo>
                  <a:cubicBezTo>
                    <a:pt x="85578" y="119632"/>
                    <a:pt x="78947" y="119816"/>
                    <a:pt x="73263" y="119999"/>
                  </a:cubicBezTo>
                  <a:cubicBezTo>
                    <a:pt x="67263" y="119999"/>
                    <a:pt x="61894" y="119999"/>
                    <a:pt x="56842" y="119999"/>
                  </a:cubicBezTo>
                  <a:cubicBezTo>
                    <a:pt x="47684" y="119999"/>
                    <a:pt x="39789" y="119816"/>
                    <a:pt x="33473" y="119264"/>
                  </a:cubicBezTo>
                  <a:cubicBezTo>
                    <a:pt x="26842" y="118713"/>
                    <a:pt x="21789" y="117794"/>
                    <a:pt x="18000" y="116508"/>
                  </a:cubicBezTo>
                  <a:cubicBezTo>
                    <a:pt x="14210" y="115222"/>
                    <a:pt x="11684" y="113384"/>
                    <a:pt x="10105" y="111179"/>
                  </a:cubicBezTo>
                  <a:cubicBezTo>
                    <a:pt x="8526" y="108973"/>
                    <a:pt x="7578" y="106217"/>
                    <a:pt x="7578" y="102909"/>
                  </a:cubicBezTo>
                  <a:cubicBezTo>
                    <a:pt x="7578" y="100888"/>
                    <a:pt x="7894" y="98499"/>
                    <a:pt x="8526" y="95926"/>
                  </a:cubicBezTo>
                  <a:cubicBezTo>
                    <a:pt x="8842" y="93169"/>
                    <a:pt x="9789" y="90413"/>
                    <a:pt x="10736" y="87289"/>
                  </a:cubicBezTo>
                  <a:cubicBezTo>
                    <a:pt x="22105" y="49249"/>
                    <a:pt x="22105" y="49249"/>
                    <a:pt x="22105" y="49249"/>
                  </a:cubicBezTo>
                  <a:cubicBezTo>
                    <a:pt x="0" y="49249"/>
                    <a:pt x="0" y="49249"/>
                    <a:pt x="0" y="49249"/>
                  </a:cubicBezTo>
                  <a:cubicBezTo>
                    <a:pt x="6000" y="28300"/>
                    <a:pt x="6000" y="28300"/>
                    <a:pt x="6000" y="28300"/>
                  </a:cubicBezTo>
                  <a:cubicBezTo>
                    <a:pt x="28736" y="28300"/>
                    <a:pt x="28736" y="28300"/>
                    <a:pt x="28736" y="28300"/>
                  </a:cubicBezTo>
                  <a:cubicBezTo>
                    <a:pt x="37578" y="0"/>
                    <a:pt x="37578" y="0"/>
                    <a:pt x="37578" y="0"/>
                  </a:cubicBezTo>
                  <a:cubicBezTo>
                    <a:pt x="98842" y="0"/>
                    <a:pt x="98842" y="0"/>
                    <a:pt x="98842" y="0"/>
                  </a:cubicBezTo>
                  <a:cubicBezTo>
                    <a:pt x="90000" y="28300"/>
                    <a:pt x="90000" y="28300"/>
                    <a:pt x="90000" y="28300"/>
                  </a:cubicBezTo>
                  <a:cubicBezTo>
                    <a:pt x="120000" y="28300"/>
                    <a:pt x="120000" y="28300"/>
                    <a:pt x="120000" y="28300"/>
                  </a:cubicBezTo>
                  <a:cubicBezTo>
                    <a:pt x="114000" y="49249"/>
                    <a:pt x="114000" y="49249"/>
                    <a:pt x="114000" y="49249"/>
                  </a:cubicBezTo>
                  <a:cubicBezTo>
                    <a:pt x="84000" y="49249"/>
                    <a:pt x="84000" y="49249"/>
                    <a:pt x="84000" y="49249"/>
                  </a:cubicBezTo>
                  <a:cubicBezTo>
                    <a:pt x="74210" y="82327"/>
                    <a:pt x="74210" y="82327"/>
                    <a:pt x="74210" y="82327"/>
                  </a:cubicBezTo>
                  <a:cubicBezTo>
                    <a:pt x="73894" y="83430"/>
                    <a:pt x="73578" y="84349"/>
                    <a:pt x="73263" y="85267"/>
                  </a:cubicBezTo>
                  <a:cubicBezTo>
                    <a:pt x="73263" y="86003"/>
                    <a:pt x="72947" y="86921"/>
                    <a:pt x="72947" y="87473"/>
                  </a:cubicBezTo>
                  <a:cubicBezTo>
                    <a:pt x="72947" y="89862"/>
                    <a:pt x="74210" y="91332"/>
                    <a:pt x="76736" y="92251"/>
                  </a:cubicBezTo>
                  <a:cubicBezTo>
                    <a:pt x="78947" y="93169"/>
                    <a:pt x="83368" y="93721"/>
                    <a:pt x="90000" y="93721"/>
                  </a:cubicBezTo>
                  <a:cubicBezTo>
                    <a:pt x="99789" y="93721"/>
                    <a:pt x="99789" y="93721"/>
                    <a:pt x="99789" y="93721"/>
                  </a:cubicBezTo>
                  <a:lnTo>
                    <a:pt x="92526" y="11944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6832600" y="3040063"/>
              <a:ext cx="709500" cy="809700"/>
            </a:xfrm>
            <a:custGeom>
              <a:rect b="b" l="l" r="r" t="t"/>
              <a:pathLst>
                <a:path extrusionOk="0" h="120000" w="120000">
                  <a:moveTo>
                    <a:pt x="22818" y="3300"/>
                  </a:moveTo>
                  <a:cubicBezTo>
                    <a:pt x="70872" y="3300"/>
                    <a:pt x="70872" y="3300"/>
                    <a:pt x="70872" y="3300"/>
                  </a:cubicBezTo>
                  <a:cubicBezTo>
                    <a:pt x="66308" y="26876"/>
                    <a:pt x="66308" y="26876"/>
                    <a:pt x="66308" y="26876"/>
                  </a:cubicBezTo>
                  <a:cubicBezTo>
                    <a:pt x="66845" y="26876"/>
                    <a:pt x="66845" y="26876"/>
                    <a:pt x="66845" y="26876"/>
                  </a:cubicBezTo>
                  <a:cubicBezTo>
                    <a:pt x="77583" y="8958"/>
                    <a:pt x="92885" y="0"/>
                    <a:pt x="113020" y="0"/>
                  </a:cubicBezTo>
                  <a:cubicBezTo>
                    <a:pt x="114093" y="0"/>
                    <a:pt x="115436" y="0"/>
                    <a:pt x="116510" y="235"/>
                  </a:cubicBezTo>
                  <a:cubicBezTo>
                    <a:pt x="117583" y="235"/>
                    <a:pt x="118657" y="471"/>
                    <a:pt x="120000" y="707"/>
                  </a:cubicBezTo>
                  <a:cubicBezTo>
                    <a:pt x="110604" y="46915"/>
                    <a:pt x="110604" y="46915"/>
                    <a:pt x="110604" y="46915"/>
                  </a:cubicBezTo>
                  <a:cubicBezTo>
                    <a:pt x="108724" y="46679"/>
                    <a:pt x="107114" y="46444"/>
                    <a:pt x="105234" y="46208"/>
                  </a:cubicBezTo>
                  <a:cubicBezTo>
                    <a:pt x="103624" y="45736"/>
                    <a:pt x="101744" y="45736"/>
                    <a:pt x="99865" y="45736"/>
                  </a:cubicBezTo>
                  <a:cubicBezTo>
                    <a:pt x="88859" y="45736"/>
                    <a:pt x="80536" y="48094"/>
                    <a:pt x="74093" y="53280"/>
                  </a:cubicBezTo>
                  <a:cubicBezTo>
                    <a:pt x="67651" y="58231"/>
                    <a:pt x="63355" y="67190"/>
                    <a:pt x="60671" y="79685"/>
                  </a:cubicBezTo>
                  <a:cubicBezTo>
                    <a:pt x="52885" y="120000"/>
                    <a:pt x="52885" y="120000"/>
                    <a:pt x="52885" y="120000"/>
                  </a:cubicBezTo>
                  <a:cubicBezTo>
                    <a:pt x="0" y="120000"/>
                    <a:pt x="0" y="120000"/>
                    <a:pt x="0" y="120000"/>
                  </a:cubicBezTo>
                  <a:lnTo>
                    <a:pt x="22818" y="33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7399338" y="3017838"/>
              <a:ext cx="936600" cy="834900"/>
            </a:xfrm>
            <a:custGeom>
              <a:rect b="b" l="l" r="r" t="t"/>
              <a:pathLst>
                <a:path extrusionOk="0" h="120000" w="120000">
                  <a:moveTo>
                    <a:pt x="71796" y="120000"/>
                  </a:moveTo>
                  <a:cubicBezTo>
                    <a:pt x="71593" y="104228"/>
                    <a:pt x="71593" y="104228"/>
                    <a:pt x="71593" y="104228"/>
                  </a:cubicBezTo>
                  <a:cubicBezTo>
                    <a:pt x="65084" y="110400"/>
                    <a:pt x="58576" y="114514"/>
                    <a:pt x="52271" y="116571"/>
                  </a:cubicBezTo>
                  <a:cubicBezTo>
                    <a:pt x="45762" y="118628"/>
                    <a:pt x="38847" y="119542"/>
                    <a:pt x="31322" y="119542"/>
                  </a:cubicBezTo>
                  <a:cubicBezTo>
                    <a:pt x="27050" y="119542"/>
                    <a:pt x="22983" y="119085"/>
                    <a:pt x="19118" y="117942"/>
                  </a:cubicBezTo>
                  <a:cubicBezTo>
                    <a:pt x="15457" y="117028"/>
                    <a:pt x="12000" y="115200"/>
                    <a:pt x="9152" y="112914"/>
                  </a:cubicBezTo>
                  <a:cubicBezTo>
                    <a:pt x="6305" y="110628"/>
                    <a:pt x="4067" y="107885"/>
                    <a:pt x="2440" y="104457"/>
                  </a:cubicBezTo>
                  <a:cubicBezTo>
                    <a:pt x="813" y="101028"/>
                    <a:pt x="0" y="96914"/>
                    <a:pt x="0" y="92114"/>
                  </a:cubicBezTo>
                  <a:cubicBezTo>
                    <a:pt x="0" y="90285"/>
                    <a:pt x="203" y="88000"/>
                    <a:pt x="610" y="85485"/>
                  </a:cubicBezTo>
                  <a:cubicBezTo>
                    <a:pt x="1830" y="77028"/>
                    <a:pt x="4677" y="70400"/>
                    <a:pt x="8949" y="65600"/>
                  </a:cubicBezTo>
                  <a:cubicBezTo>
                    <a:pt x="13220" y="60571"/>
                    <a:pt x="18305" y="57142"/>
                    <a:pt x="24000" y="54628"/>
                  </a:cubicBezTo>
                  <a:cubicBezTo>
                    <a:pt x="29694" y="52114"/>
                    <a:pt x="35593" y="50514"/>
                    <a:pt x="41898" y="49600"/>
                  </a:cubicBezTo>
                  <a:cubicBezTo>
                    <a:pt x="48406" y="48685"/>
                    <a:pt x="54305" y="47771"/>
                    <a:pt x="59593" y="46857"/>
                  </a:cubicBezTo>
                  <a:cubicBezTo>
                    <a:pt x="65084" y="46171"/>
                    <a:pt x="69762" y="45028"/>
                    <a:pt x="73627" y="43657"/>
                  </a:cubicBezTo>
                  <a:cubicBezTo>
                    <a:pt x="77288" y="42285"/>
                    <a:pt x="79525" y="39771"/>
                    <a:pt x="79932" y="36114"/>
                  </a:cubicBezTo>
                  <a:cubicBezTo>
                    <a:pt x="79932" y="35885"/>
                    <a:pt x="79932" y="35657"/>
                    <a:pt x="80135" y="35428"/>
                  </a:cubicBezTo>
                  <a:cubicBezTo>
                    <a:pt x="80135" y="35200"/>
                    <a:pt x="80135" y="34971"/>
                    <a:pt x="80135" y="34742"/>
                  </a:cubicBezTo>
                  <a:cubicBezTo>
                    <a:pt x="80135" y="32914"/>
                    <a:pt x="79728" y="31542"/>
                    <a:pt x="78915" y="30628"/>
                  </a:cubicBezTo>
                  <a:cubicBezTo>
                    <a:pt x="77898" y="29714"/>
                    <a:pt x="76881" y="28800"/>
                    <a:pt x="75661" y="28342"/>
                  </a:cubicBezTo>
                  <a:cubicBezTo>
                    <a:pt x="74440" y="27885"/>
                    <a:pt x="73220" y="27428"/>
                    <a:pt x="71796" y="27200"/>
                  </a:cubicBezTo>
                  <a:cubicBezTo>
                    <a:pt x="70372" y="26971"/>
                    <a:pt x="69152" y="26971"/>
                    <a:pt x="68338" y="26971"/>
                  </a:cubicBezTo>
                  <a:cubicBezTo>
                    <a:pt x="66915" y="26971"/>
                    <a:pt x="65288" y="26971"/>
                    <a:pt x="63661" y="27200"/>
                  </a:cubicBezTo>
                  <a:cubicBezTo>
                    <a:pt x="62033" y="27428"/>
                    <a:pt x="60610" y="27885"/>
                    <a:pt x="59186" y="28800"/>
                  </a:cubicBezTo>
                  <a:cubicBezTo>
                    <a:pt x="57762" y="29485"/>
                    <a:pt x="56542" y="30628"/>
                    <a:pt x="55322" y="32228"/>
                  </a:cubicBezTo>
                  <a:cubicBezTo>
                    <a:pt x="54101" y="33600"/>
                    <a:pt x="53084" y="35428"/>
                    <a:pt x="52677" y="37942"/>
                  </a:cubicBezTo>
                  <a:cubicBezTo>
                    <a:pt x="14237" y="37942"/>
                    <a:pt x="14237" y="37942"/>
                    <a:pt x="14237" y="37942"/>
                  </a:cubicBezTo>
                  <a:cubicBezTo>
                    <a:pt x="15050" y="32000"/>
                    <a:pt x="16881" y="26514"/>
                    <a:pt x="19525" y="21942"/>
                  </a:cubicBezTo>
                  <a:cubicBezTo>
                    <a:pt x="22372" y="17142"/>
                    <a:pt x="26033" y="13257"/>
                    <a:pt x="31118" y="10057"/>
                  </a:cubicBezTo>
                  <a:cubicBezTo>
                    <a:pt x="36000" y="6628"/>
                    <a:pt x="42101" y="4342"/>
                    <a:pt x="49220" y="2514"/>
                  </a:cubicBezTo>
                  <a:cubicBezTo>
                    <a:pt x="56338" y="685"/>
                    <a:pt x="65084" y="0"/>
                    <a:pt x="75050" y="0"/>
                  </a:cubicBezTo>
                  <a:cubicBezTo>
                    <a:pt x="84000" y="0"/>
                    <a:pt x="91525" y="685"/>
                    <a:pt x="97423" y="2057"/>
                  </a:cubicBezTo>
                  <a:cubicBezTo>
                    <a:pt x="103118" y="3428"/>
                    <a:pt x="107796" y="5257"/>
                    <a:pt x="111050" y="8000"/>
                  </a:cubicBezTo>
                  <a:cubicBezTo>
                    <a:pt x="114508" y="10514"/>
                    <a:pt x="116745" y="13714"/>
                    <a:pt x="117966" y="17142"/>
                  </a:cubicBezTo>
                  <a:cubicBezTo>
                    <a:pt x="119389" y="20800"/>
                    <a:pt x="120000" y="24914"/>
                    <a:pt x="120000" y="29257"/>
                  </a:cubicBezTo>
                  <a:cubicBezTo>
                    <a:pt x="120000" y="32000"/>
                    <a:pt x="119796" y="34971"/>
                    <a:pt x="119593" y="37714"/>
                  </a:cubicBezTo>
                  <a:cubicBezTo>
                    <a:pt x="119186" y="40685"/>
                    <a:pt x="118779" y="43657"/>
                    <a:pt x="118169" y="46857"/>
                  </a:cubicBezTo>
                  <a:cubicBezTo>
                    <a:pt x="110237" y="99657"/>
                    <a:pt x="110237" y="99657"/>
                    <a:pt x="110237" y="99657"/>
                  </a:cubicBezTo>
                  <a:cubicBezTo>
                    <a:pt x="109830" y="102171"/>
                    <a:pt x="109627" y="104228"/>
                    <a:pt x="109627" y="105828"/>
                  </a:cubicBezTo>
                  <a:cubicBezTo>
                    <a:pt x="109627" y="107428"/>
                    <a:pt x="109830" y="108800"/>
                    <a:pt x="110440" y="109942"/>
                  </a:cubicBezTo>
                  <a:cubicBezTo>
                    <a:pt x="110847" y="111314"/>
                    <a:pt x="111864" y="112685"/>
                    <a:pt x="113288" y="114285"/>
                  </a:cubicBezTo>
                  <a:cubicBezTo>
                    <a:pt x="113084" y="120000"/>
                    <a:pt x="113084" y="120000"/>
                    <a:pt x="113084" y="120000"/>
                  </a:cubicBezTo>
                  <a:lnTo>
                    <a:pt x="71796" y="120000"/>
                  </a:lnTo>
                  <a:close/>
                  <a:moveTo>
                    <a:pt x="53288" y="94171"/>
                  </a:moveTo>
                  <a:cubicBezTo>
                    <a:pt x="56745" y="94171"/>
                    <a:pt x="59796" y="93485"/>
                    <a:pt x="62440" y="91885"/>
                  </a:cubicBezTo>
                  <a:cubicBezTo>
                    <a:pt x="65084" y="90514"/>
                    <a:pt x="67322" y="88457"/>
                    <a:pt x="68949" y="85942"/>
                  </a:cubicBezTo>
                  <a:cubicBezTo>
                    <a:pt x="70779" y="83428"/>
                    <a:pt x="72203" y="80457"/>
                    <a:pt x="73220" y="77257"/>
                  </a:cubicBezTo>
                  <a:cubicBezTo>
                    <a:pt x="74237" y="73828"/>
                    <a:pt x="75050" y="70171"/>
                    <a:pt x="75457" y="66285"/>
                  </a:cubicBezTo>
                  <a:cubicBezTo>
                    <a:pt x="71796" y="67885"/>
                    <a:pt x="68135" y="69257"/>
                    <a:pt x="64474" y="70171"/>
                  </a:cubicBezTo>
                  <a:cubicBezTo>
                    <a:pt x="60813" y="70857"/>
                    <a:pt x="57355" y="71771"/>
                    <a:pt x="54305" y="72685"/>
                  </a:cubicBezTo>
                  <a:cubicBezTo>
                    <a:pt x="51254" y="73600"/>
                    <a:pt x="48406" y="74971"/>
                    <a:pt x="46169" y="76571"/>
                  </a:cubicBezTo>
                  <a:cubicBezTo>
                    <a:pt x="43932" y="78400"/>
                    <a:pt x="42508" y="80914"/>
                    <a:pt x="42101" y="84571"/>
                  </a:cubicBezTo>
                  <a:cubicBezTo>
                    <a:pt x="42101" y="85942"/>
                    <a:pt x="42101" y="85942"/>
                    <a:pt x="42101" y="85942"/>
                  </a:cubicBezTo>
                  <a:cubicBezTo>
                    <a:pt x="42101" y="88457"/>
                    <a:pt x="42915" y="90285"/>
                    <a:pt x="44949" y="91885"/>
                  </a:cubicBezTo>
                  <a:cubicBezTo>
                    <a:pt x="46779" y="93485"/>
                    <a:pt x="49627" y="94171"/>
                    <a:pt x="53288" y="9417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8335963" y="2768600"/>
              <a:ext cx="500100" cy="1081200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44952" y="0"/>
                  </a:lnTo>
                  <a:lnTo>
                    <a:pt x="120000" y="0"/>
                  </a:lnTo>
                  <a:lnTo>
                    <a:pt x="75047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1087438" y="3206750"/>
              <a:ext cx="401700" cy="639900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52648" y="0"/>
                  </a:lnTo>
                  <a:lnTo>
                    <a:pt x="120000" y="0"/>
                  </a:lnTo>
                  <a:lnTo>
                    <a:pt x="92964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1223963" y="2757488"/>
              <a:ext cx="453900" cy="185700"/>
            </a:xfrm>
            <a:custGeom>
              <a:rect b="b" l="l" r="r" t="t"/>
              <a:pathLst>
                <a:path extrusionOk="0" h="120000" w="120000">
                  <a:moveTo>
                    <a:pt x="100279" y="105641"/>
                  </a:moveTo>
                  <a:cubicBezTo>
                    <a:pt x="100279" y="105641"/>
                    <a:pt x="100279" y="105641"/>
                    <a:pt x="99860" y="104615"/>
                  </a:cubicBezTo>
                  <a:cubicBezTo>
                    <a:pt x="99860" y="104615"/>
                    <a:pt x="99440" y="102564"/>
                    <a:pt x="99020" y="100512"/>
                  </a:cubicBezTo>
                  <a:cubicBezTo>
                    <a:pt x="97762" y="96410"/>
                    <a:pt x="95664" y="91282"/>
                    <a:pt x="92727" y="85128"/>
                  </a:cubicBezTo>
                  <a:cubicBezTo>
                    <a:pt x="86853" y="72820"/>
                    <a:pt x="77622" y="58461"/>
                    <a:pt x="62517" y="51282"/>
                  </a:cubicBezTo>
                  <a:cubicBezTo>
                    <a:pt x="54965" y="48205"/>
                    <a:pt x="48671" y="48205"/>
                    <a:pt x="43216" y="49230"/>
                  </a:cubicBezTo>
                  <a:cubicBezTo>
                    <a:pt x="29790" y="52307"/>
                    <a:pt x="21398" y="65641"/>
                    <a:pt x="18881" y="71794"/>
                  </a:cubicBezTo>
                  <a:cubicBezTo>
                    <a:pt x="17622" y="72820"/>
                    <a:pt x="17622" y="73846"/>
                    <a:pt x="17622" y="73846"/>
                  </a:cubicBezTo>
                  <a:cubicBezTo>
                    <a:pt x="13846" y="83076"/>
                    <a:pt x="7552" y="83076"/>
                    <a:pt x="3776" y="73846"/>
                  </a:cubicBezTo>
                  <a:cubicBezTo>
                    <a:pt x="0" y="64615"/>
                    <a:pt x="0" y="49230"/>
                    <a:pt x="3776" y="40000"/>
                  </a:cubicBezTo>
                  <a:cubicBezTo>
                    <a:pt x="5034" y="37948"/>
                    <a:pt x="17202" y="8205"/>
                    <a:pt x="41118" y="2051"/>
                  </a:cubicBezTo>
                  <a:cubicBezTo>
                    <a:pt x="48251" y="0"/>
                    <a:pt x="56643" y="0"/>
                    <a:pt x="65874" y="4102"/>
                  </a:cubicBezTo>
                  <a:cubicBezTo>
                    <a:pt x="103636" y="20512"/>
                    <a:pt x="117062" y="80000"/>
                    <a:pt x="117482" y="84102"/>
                  </a:cubicBezTo>
                  <a:cubicBezTo>
                    <a:pt x="120000" y="96410"/>
                    <a:pt x="117902" y="110769"/>
                    <a:pt x="113286" y="115897"/>
                  </a:cubicBezTo>
                  <a:cubicBezTo>
                    <a:pt x="112027" y="117948"/>
                    <a:pt x="111188" y="117948"/>
                    <a:pt x="109930" y="118974"/>
                  </a:cubicBezTo>
                  <a:cubicBezTo>
                    <a:pt x="106153" y="120000"/>
                    <a:pt x="101958" y="114871"/>
                    <a:pt x="100279" y="10564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1284288" y="2895600"/>
              <a:ext cx="288900" cy="126900"/>
            </a:xfrm>
            <a:custGeom>
              <a:rect b="b" l="l" r="r" t="t"/>
              <a:pathLst>
                <a:path extrusionOk="0" h="120000" w="120000">
                  <a:moveTo>
                    <a:pt x="94285" y="103500"/>
                  </a:moveTo>
                  <a:cubicBezTo>
                    <a:pt x="94285" y="103500"/>
                    <a:pt x="94285" y="103500"/>
                    <a:pt x="93626" y="100500"/>
                  </a:cubicBezTo>
                  <a:cubicBezTo>
                    <a:pt x="92307" y="97500"/>
                    <a:pt x="90989" y="93000"/>
                    <a:pt x="88351" y="88500"/>
                  </a:cubicBezTo>
                  <a:cubicBezTo>
                    <a:pt x="83076" y="78000"/>
                    <a:pt x="75164" y="66000"/>
                    <a:pt x="61318" y="60000"/>
                  </a:cubicBezTo>
                  <a:cubicBezTo>
                    <a:pt x="54725" y="58500"/>
                    <a:pt x="49450" y="58500"/>
                    <a:pt x="44835" y="58500"/>
                  </a:cubicBezTo>
                  <a:cubicBezTo>
                    <a:pt x="32967" y="61500"/>
                    <a:pt x="25714" y="72000"/>
                    <a:pt x="23736" y="76500"/>
                  </a:cubicBezTo>
                  <a:cubicBezTo>
                    <a:pt x="23076" y="78000"/>
                    <a:pt x="23076" y="78000"/>
                    <a:pt x="23076" y="78000"/>
                  </a:cubicBezTo>
                  <a:cubicBezTo>
                    <a:pt x="17802" y="88500"/>
                    <a:pt x="9890" y="88500"/>
                    <a:pt x="4615" y="78000"/>
                  </a:cubicBezTo>
                  <a:cubicBezTo>
                    <a:pt x="0" y="66000"/>
                    <a:pt x="0" y="48000"/>
                    <a:pt x="4615" y="36000"/>
                  </a:cubicBezTo>
                  <a:cubicBezTo>
                    <a:pt x="5934" y="33000"/>
                    <a:pt x="18461" y="7500"/>
                    <a:pt x="42197" y="1500"/>
                  </a:cubicBezTo>
                  <a:cubicBezTo>
                    <a:pt x="48791" y="0"/>
                    <a:pt x="57362" y="0"/>
                    <a:pt x="65934" y="3000"/>
                  </a:cubicBezTo>
                  <a:cubicBezTo>
                    <a:pt x="65934" y="3000"/>
                    <a:pt x="65934" y="3000"/>
                    <a:pt x="65934" y="3000"/>
                  </a:cubicBezTo>
                  <a:cubicBezTo>
                    <a:pt x="102857" y="18000"/>
                    <a:pt x="116043" y="72000"/>
                    <a:pt x="117362" y="78000"/>
                  </a:cubicBezTo>
                  <a:cubicBezTo>
                    <a:pt x="120000" y="91500"/>
                    <a:pt x="118021" y="109500"/>
                    <a:pt x="111428" y="115500"/>
                  </a:cubicBezTo>
                  <a:cubicBezTo>
                    <a:pt x="110109" y="118500"/>
                    <a:pt x="108791" y="118500"/>
                    <a:pt x="106813" y="120000"/>
                  </a:cubicBezTo>
                  <a:cubicBezTo>
                    <a:pt x="101538" y="120000"/>
                    <a:pt x="96923" y="114000"/>
                    <a:pt x="94285" y="10350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1325563" y="3011488"/>
              <a:ext cx="160200" cy="136500"/>
            </a:xfrm>
            <a:custGeom>
              <a:rect b="b" l="l" r="r" t="t"/>
              <a:pathLst>
                <a:path extrusionOk="0" h="120000" w="120000">
                  <a:moveTo>
                    <a:pt x="118811" y="60000"/>
                  </a:moveTo>
                  <a:cubicBezTo>
                    <a:pt x="118811" y="93488"/>
                    <a:pt x="92673" y="120000"/>
                    <a:pt x="59405" y="120000"/>
                  </a:cubicBezTo>
                  <a:cubicBezTo>
                    <a:pt x="26138" y="120000"/>
                    <a:pt x="0" y="93488"/>
                    <a:pt x="0" y="60000"/>
                  </a:cubicBezTo>
                  <a:cubicBezTo>
                    <a:pt x="0" y="26511"/>
                    <a:pt x="26138" y="0"/>
                    <a:pt x="59405" y="0"/>
                  </a:cubicBezTo>
                  <a:cubicBezTo>
                    <a:pt x="92673" y="0"/>
                    <a:pt x="120000" y="27906"/>
                    <a:pt x="118811" y="6000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8861425" y="2770188"/>
              <a:ext cx="282600" cy="2826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26966" y="0"/>
                    <a:pt x="0" y="26966"/>
                    <a:pt x="0" y="60000"/>
                  </a:cubicBezTo>
                  <a:cubicBezTo>
                    <a:pt x="0" y="93033"/>
                    <a:pt x="26966" y="120000"/>
                    <a:pt x="60000" y="120000"/>
                  </a:cubicBezTo>
                  <a:cubicBezTo>
                    <a:pt x="93033" y="120000"/>
                    <a:pt x="120000" y="93033"/>
                    <a:pt x="120000" y="60000"/>
                  </a:cubicBezTo>
                  <a:cubicBezTo>
                    <a:pt x="120000" y="26966"/>
                    <a:pt x="93033" y="0"/>
                    <a:pt x="60000" y="0"/>
                  </a:cubicBezTo>
                  <a:moveTo>
                    <a:pt x="60000" y="109213"/>
                  </a:moveTo>
                  <a:cubicBezTo>
                    <a:pt x="33033" y="109213"/>
                    <a:pt x="10786" y="86966"/>
                    <a:pt x="10786" y="60000"/>
                  </a:cubicBezTo>
                  <a:cubicBezTo>
                    <a:pt x="10786" y="33033"/>
                    <a:pt x="33033" y="10786"/>
                    <a:pt x="60000" y="10786"/>
                  </a:cubicBezTo>
                  <a:cubicBezTo>
                    <a:pt x="86966" y="10786"/>
                    <a:pt x="109213" y="33033"/>
                    <a:pt x="109213" y="60000"/>
                  </a:cubicBezTo>
                  <a:cubicBezTo>
                    <a:pt x="109213" y="86966"/>
                    <a:pt x="86966" y="109213"/>
                    <a:pt x="60000" y="109213"/>
                  </a:cubicBezTo>
                  <a:moveTo>
                    <a:pt x="87640" y="79550"/>
                  </a:moveTo>
                  <a:cubicBezTo>
                    <a:pt x="86966" y="77528"/>
                    <a:pt x="86966" y="74157"/>
                    <a:pt x="86966" y="70786"/>
                  </a:cubicBezTo>
                  <a:cubicBezTo>
                    <a:pt x="86966" y="68089"/>
                    <a:pt x="86966" y="66067"/>
                    <a:pt x="86292" y="64044"/>
                  </a:cubicBezTo>
                  <a:cubicBezTo>
                    <a:pt x="85617" y="62696"/>
                    <a:pt x="84269" y="60674"/>
                    <a:pt x="83595" y="60000"/>
                  </a:cubicBezTo>
                  <a:cubicBezTo>
                    <a:pt x="82921" y="59325"/>
                    <a:pt x="82247" y="58651"/>
                    <a:pt x="81573" y="57977"/>
                  </a:cubicBezTo>
                  <a:cubicBezTo>
                    <a:pt x="82247" y="57977"/>
                    <a:pt x="82921" y="57303"/>
                    <a:pt x="82921" y="56629"/>
                  </a:cubicBezTo>
                  <a:cubicBezTo>
                    <a:pt x="84269" y="55280"/>
                    <a:pt x="85617" y="53932"/>
                    <a:pt x="86292" y="51910"/>
                  </a:cubicBezTo>
                  <a:cubicBezTo>
                    <a:pt x="87640" y="49213"/>
                    <a:pt x="88314" y="47191"/>
                    <a:pt x="88314" y="43820"/>
                  </a:cubicBezTo>
                  <a:cubicBezTo>
                    <a:pt x="88314" y="37752"/>
                    <a:pt x="86292" y="33707"/>
                    <a:pt x="82247" y="30337"/>
                  </a:cubicBezTo>
                  <a:cubicBezTo>
                    <a:pt x="78876" y="26966"/>
                    <a:pt x="72808" y="24943"/>
                    <a:pt x="66067" y="24943"/>
                  </a:cubicBezTo>
                  <a:cubicBezTo>
                    <a:pt x="38426" y="24943"/>
                    <a:pt x="38426" y="24943"/>
                    <a:pt x="38426" y="24943"/>
                  </a:cubicBezTo>
                  <a:cubicBezTo>
                    <a:pt x="36404" y="24943"/>
                    <a:pt x="35730" y="26292"/>
                    <a:pt x="35730" y="28314"/>
                  </a:cubicBezTo>
                  <a:cubicBezTo>
                    <a:pt x="35730" y="86292"/>
                    <a:pt x="35730" y="86292"/>
                    <a:pt x="35730" y="86292"/>
                  </a:cubicBezTo>
                  <a:cubicBezTo>
                    <a:pt x="35730" y="87640"/>
                    <a:pt x="36404" y="88988"/>
                    <a:pt x="38426" y="88988"/>
                  </a:cubicBezTo>
                  <a:cubicBezTo>
                    <a:pt x="48539" y="88988"/>
                    <a:pt x="48539" y="88988"/>
                    <a:pt x="48539" y="88988"/>
                  </a:cubicBezTo>
                  <a:cubicBezTo>
                    <a:pt x="49887" y="88988"/>
                    <a:pt x="51235" y="87640"/>
                    <a:pt x="51235" y="86292"/>
                  </a:cubicBezTo>
                  <a:cubicBezTo>
                    <a:pt x="51235" y="64719"/>
                    <a:pt x="51235" y="64719"/>
                    <a:pt x="51235" y="64719"/>
                  </a:cubicBezTo>
                  <a:cubicBezTo>
                    <a:pt x="63370" y="64719"/>
                    <a:pt x="63370" y="64719"/>
                    <a:pt x="63370" y="64719"/>
                  </a:cubicBezTo>
                  <a:cubicBezTo>
                    <a:pt x="65393" y="64719"/>
                    <a:pt x="66741" y="65393"/>
                    <a:pt x="68089" y="65393"/>
                  </a:cubicBezTo>
                  <a:cubicBezTo>
                    <a:pt x="69438" y="66067"/>
                    <a:pt x="70112" y="66741"/>
                    <a:pt x="70786" y="67415"/>
                  </a:cubicBezTo>
                  <a:cubicBezTo>
                    <a:pt x="71460" y="68764"/>
                    <a:pt x="71460" y="69438"/>
                    <a:pt x="72134" y="71460"/>
                  </a:cubicBezTo>
                  <a:cubicBezTo>
                    <a:pt x="72134" y="72808"/>
                    <a:pt x="72134" y="75505"/>
                    <a:pt x="72134" y="77528"/>
                  </a:cubicBezTo>
                  <a:cubicBezTo>
                    <a:pt x="72134" y="78876"/>
                    <a:pt x="72134" y="80898"/>
                    <a:pt x="72808" y="82247"/>
                  </a:cubicBezTo>
                  <a:cubicBezTo>
                    <a:pt x="72808" y="84269"/>
                    <a:pt x="73483" y="86292"/>
                    <a:pt x="74157" y="87640"/>
                  </a:cubicBezTo>
                  <a:cubicBezTo>
                    <a:pt x="74831" y="88314"/>
                    <a:pt x="75505" y="88988"/>
                    <a:pt x="76853" y="88988"/>
                  </a:cubicBezTo>
                  <a:cubicBezTo>
                    <a:pt x="87640" y="88988"/>
                    <a:pt x="87640" y="88988"/>
                    <a:pt x="87640" y="88988"/>
                  </a:cubicBezTo>
                  <a:cubicBezTo>
                    <a:pt x="88314" y="88988"/>
                    <a:pt x="89662" y="88314"/>
                    <a:pt x="90337" y="87640"/>
                  </a:cubicBezTo>
                  <a:cubicBezTo>
                    <a:pt x="90337" y="86292"/>
                    <a:pt x="90337" y="84943"/>
                    <a:pt x="89662" y="84269"/>
                  </a:cubicBezTo>
                  <a:cubicBezTo>
                    <a:pt x="88988" y="84269"/>
                    <a:pt x="88314" y="82921"/>
                    <a:pt x="87640" y="79550"/>
                  </a:cubicBezTo>
                  <a:moveTo>
                    <a:pt x="51235" y="39101"/>
                  </a:moveTo>
                  <a:cubicBezTo>
                    <a:pt x="64719" y="39101"/>
                    <a:pt x="64719" y="39101"/>
                    <a:pt x="64719" y="39101"/>
                  </a:cubicBezTo>
                  <a:cubicBezTo>
                    <a:pt x="66067" y="39101"/>
                    <a:pt x="67415" y="39101"/>
                    <a:pt x="68089" y="39101"/>
                  </a:cubicBezTo>
                  <a:cubicBezTo>
                    <a:pt x="69438" y="39775"/>
                    <a:pt x="70112" y="39775"/>
                    <a:pt x="70786" y="40449"/>
                  </a:cubicBezTo>
                  <a:cubicBezTo>
                    <a:pt x="70786" y="40449"/>
                    <a:pt x="71460" y="41123"/>
                    <a:pt x="72134" y="41797"/>
                  </a:cubicBezTo>
                  <a:cubicBezTo>
                    <a:pt x="72134" y="42471"/>
                    <a:pt x="72134" y="43820"/>
                    <a:pt x="72134" y="45168"/>
                  </a:cubicBezTo>
                  <a:cubicBezTo>
                    <a:pt x="72134" y="47865"/>
                    <a:pt x="72134" y="49213"/>
                    <a:pt x="70786" y="49887"/>
                  </a:cubicBezTo>
                  <a:cubicBezTo>
                    <a:pt x="69438" y="51235"/>
                    <a:pt x="67415" y="51910"/>
                    <a:pt x="65393" y="51910"/>
                  </a:cubicBezTo>
                  <a:cubicBezTo>
                    <a:pt x="51235" y="51910"/>
                    <a:pt x="51235" y="51910"/>
                    <a:pt x="51235" y="51910"/>
                  </a:cubicBezTo>
                  <a:lnTo>
                    <a:pt x="51235" y="3910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0" name="Google Shape;90;p14"/>
          <p:cNvCxnSpPr/>
          <p:nvPr/>
        </p:nvCxnSpPr>
        <p:spPr>
          <a:xfrm>
            <a:off x="554038" y="3929845"/>
            <a:ext cx="833400" cy="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Photo">
  <p:cSld name="Title Slide Photo"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ctrTitle"/>
          </p:nvPr>
        </p:nvSpPr>
        <p:spPr>
          <a:xfrm>
            <a:off x="457200" y="224714"/>
            <a:ext cx="6898800" cy="27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93" name="Google Shape;93;p15"/>
          <p:cNvSpPr txBox="1"/>
          <p:nvPr>
            <p:ph idx="1" type="subTitle"/>
          </p:nvPr>
        </p:nvSpPr>
        <p:spPr>
          <a:xfrm>
            <a:off x="457201" y="3150931"/>
            <a:ext cx="68769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98989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8989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8989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8989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8989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94" name="Google Shape;94;p15"/>
          <p:cNvGrpSpPr/>
          <p:nvPr/>
        </p:nvGrpSpPr>
        <p:grpSpPr>
          <a:xfrm>
            <a:off x="550964" y="4559571"/>
            <a:ext cx="1700789" cy="249505"/>
            <a:chOff x="0" y="2757488"/>
            <a:chExt cx="9144025" cy="1341425"/>
          </a:xfrm>
        </p:grpSpPr>
        <p:sp>
          <p:nvSpPr>
            <p:cNvPr id="95" name="Google Shape;95;p15"/>
            <p:cNvSpPr/>
            <p:nvPr/>
          </p:nvSpPr>
          <p:spPr>
            <a:xfrm>
              <a:off x="0" y="2763838"/>
              <a:ext cx="1130400" cy="1082700"/>
            </a:xfrm>
            <a:custGeom>
              <a:rect b="b" l="l" r="r" t="t"/>
              <a:pathLst>
                <a:path extrusionOk="0" h="120000" w="120000">
                  <a:moveTo>
                    <a:pt x="44494" y="78061"/>
                  </a:moveTo>
                  <a:cubicBezTo>
                    <a:pt x="37584" y="120000"/>
                    <a:pt x="37584" y="120000"/>
                    <a:pt x="37584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20056" y="0"/>
                    <a:pt x="20056" y="0"/>
                    <a:pt x="20056" y="0"/>
                  </a:cubicBezTo>
                  <a:cubicBezTo>
                    <a:pt x="74157" y="0"/>
                    <a:pt x="74157" y="0"/>
                    <a:pt x="74157" y="0"/>
                  </a:cubicBezTo>
                  <a:cubicBezTo>
                    <a:pt x="82584" y="0"/>
                    <a:pt x="89662" y="528"/>
                    <a:pt x="95393" y="1585"/>
                  </a:cubicBezTo>
                  <a:cubicBezTo>
                    <a:pt x="101292" y="2643"/>
                    <a:pt x="106011" y="4229"/>
                    <a:pt x="109550" y="6343"/>
                  </a:cubicBezTo>
                  <a:cubicBezTo>
                    <a:pt x="113258" y="8634"/>
                    <a:pt x="115955" y="11277"/>
                    <a:pt x="117640" y="14449"/>
                  </a:cubicBezTo>
                  <a:cubicBezTo>
                    <a:pt x="119157" y="17621"/>
                    <a:pt x="120000" y="21497"/>
                    <a:pt x="120000" y="25903"/>
                  </a:cubicBezTo>
                  <a:cubicBezTo>
                    <a:pt x="120000" y="28370"/>
                    <a:pt x="119831" y="31013"/>
                    <a:pt x="119325" y="34185"/>
                  </a:cubicBezTo>
                  <a:cubicBezTo>
                    <a:pt x="118146" y="41057"/>
                    <a:pt x="115449" y="47224"/>
                    <a:pt x="111573" y="52511"/>
                  </a:cubicBezTo>
                  <a:cubicBezTo>
                    <a:pt x="107528" y="57973"/>
                    <a:pt x="101966" y="61497"/>
                    <a:pt x="95056" y="63436"/>
                  </a:cubicBezTo>
                  <a:cubicBezTo>
                    <a:pt x="97415" y="64317"/>
                    <a:pt x="99438" y="65198"/>
                    <a:pt x="101292" y="66255"/>
                  </a:cubicBezTo>
                  <a:cubicBezTo>
                    <a:pt x="103146" y="67136"/>
                    <a:pt x="104831" y="68370"/>
                    <a:pt x="106179" y="69779"/>
                  </a:cubicBezTo>
                  <a:cubicBezTo>
                    <a:pt x="107359" y="71189"/>
                    <a:pt x="108539" y="72951"/>
                    <a:pt x="109213" y="75066"/>
                  </a:cubicBezTo>
                  <a:cubicBezTo>
                    <a:pt x="109887" y="77180"/>
                    <a:pt x="110393" y="80000"/>
                    <a:pt x="110393" y="83348"/>
                  </a:cubicBezTo>
                  <a:cubicBezTo>
                    <a:pt x="110393" y="86696"/>
                    <a:pt x="109887" y="90748"/>
                    <a:pt x="109213" y="95330"/>
                  </a:cubicBezTo>
                  <a:cubicBezTo>
                    <a:pt x="108539" y="99559"/>
                    <a:pt x="107865" y="103083"/>
                    <a:pt x="107528" y="105726"/>
                  </a:cubicBezTo>
                  <a:cubicBezTo>
                    <a:pt x="107022" y="108546"/>
                    <a:pt x="106853" y="110660"/>
                    <a:pt x="106853" y="112246"/>
                  </a:cubicBezTo>
                  <a:cubicBezTo>
                    <a:pt x="106853" y="114889"/>
                    <a:pt x="107696" y="116299"/>
                    <a:pt x="109719" y="116299"/>
                  </a:cubicBezTo>
                  <a:cubicBezTo>
                    <a:pt x="109213" y="120000"/>
                    <a:pt x="109213" y="120000"/>
                    <a:pt x="109213" y="120000"/>
                  </a:cubicBezTo>
                  <a:cubicBezTo>
                    <a:pt x="71123" y="120000"/>
                    <a:pt x="71123" y="120000"/>
                    <a:pt x="71123" y="120000"/>
                  </a:cubicBezTo>
                  <a:cubicBezTo>
                    <a:pt x="70955" y="118766"/>
                    <a:pt x="70786" y="117533"/>
                    <a:pt x="70786" y="116123"/>
                  </a:cubicBezTo>
                  <a:cubicBezTo>
                    <a:pt x="70786" y="114185"/>
                    <a:pt x="70955" y="111894"/>
                    <a:pt x="71123" y="108898"/>
                  </a:cubicBezTo>
                  <a:cubicBezTo>
                    <a:pt x="71460" y="105903"/>
                    <a:pt x="71966" y="102555"/>
                    <a:pt x="72640" y="99030"/>
                  </a:cubicBezTo>
                  <a:cubicBezTo>
                    <a:pt x="73146" y="95330"/>
                    <a:pt x="73483" y="92158"/>
                    <a:pt x="73483" y="89691"/>
                  </a:cubicBezTo>
                  <a:cubicBezTo>
                    <a:pt x="73483" y="85462"/>
                    <a:pt x="72303" y="82466"/>
                    <a:pt x="69775" y="80704"/>
                  </a:cubicBezTo>
                  <a:cubicBezTo>
                    <a:pt x="67247" y="78942"/>
                    <a:pt x="62696" y="78061"/>
                    <a:pt x="55955" y="78061"/>
                  </a:cubicBezTo>
                  <a:lnTo>
                    <a:pt x="44494" y="78061"/>
                  </a:lnTo>
                  <a:close/>
                  <a:moveTo>
                    <a:pt x="49044" y="51806"/>
                  </a:moveTo>
                  <a:cubicBezTo>
                    <a:pt x="63876" y="51806"/>
                    <a:pt x="63876" y="51806"/>
                    <a:pt x="63876" y="51806"/>
                  </a:cubicBezTo>
                  <a:cubicBezTo>
                    <a:pt x="69606" y="51806"/>
                    <a:pt x="74157" y="50925"/>
                    <a:pt x="77528" y="49339"/>
                  </a:cubicBezTo>
                  <a:cubicBezTo>
                    <a:pt x="80730" y="47577"/>
                    <a:pt x="82752" y="44757"/>
                    <a:pt x="83426" y="40528"/>
                  </a:cubicBezTo>
                  <a:cubicBezTo>
                    <a:pt x="83426" y="40000"/>
                    <a:pt x="83595" y="39118"/>
                    <a:pt x="83595" y="37885"/>
                  </a:cubicBezTo>
                  <a:cubicBezTo>
                    <a:pt x="83595" y="34537"/>
                    <a:pt x="82415" y="32070"/>
                    <a:pt x="79887" y="30308"/>
                  </a:cubicBezTo>
                  <a:cubicBezTo>
                    <a:pt x="77528" y="28722"/>
                    <a:pt x="74325" y="28017"/>
                    <a:pt x="70280" y="28017"/>
                  </a:cubicBezTo>
                  <a:cubicBezTo>
                    <a:pt x="52752" y="28017"/>
                    <a:pt x="52752" y="28017"/>
                    <a:pt x="52752" y="28017"/>
                  </a:cubicBezTo>
                  <a:lnTo>
                    <a:pt x="49044" y="5180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1492250" y="3035300"/>
              <a:ext cx="946200" cy="811200"/>
            </a:xfrm>
            <a:custGeom>
              <a:rect b="b" l="l" r="r" t="t"/>
              <a:pathLst>
                <a:path extrusionOk="0" h="120000" w="120000">
                  <a:moveTo>
                    <a:pt x="17315" y="3294"/>
                  </a:moveTo>
                  <a:cubicBezTo>
                    <a:pt x="53355" y="3294"/>
                    <a:pt x="53355" y="3294"/>
                    <a:pt x="53355" y="3294"/>
                  </a:cubicBezTo>
                  <a:cubicBezTo>
                    <a:pt x="50738" y="21647"/>
                    <a:pt x="50738" y="21647"/>
                    <a:pt x="50738" y="21647"/>
                  </a:cubicBezTo>
                  <a:cubicBezTo>
                    <a:pt x="56375" y="14352"/>
                    <a:pt x="62013" y="9176"/>
                    <a:pt x="67651" y="5411"/>
                  </a:cubicBezTo>
                  <a:cubicBezTo>
                    <a:pt x="73288" y="1882"/>
                    <a:pt x="80134" y="0"/>
                    <a:pt x="87583" y="0"/>
                  </a:cubicBezTo>
                  <a:cubicBezTo>
                    <a:pt x="98859" y="0"/>
                    <a:pt x="106912" y="3058"/>
                    <a:pt x="112147" y="9176"/>
                  </a:cubicBezTo>
                  <a:cubicBezTo>
                    <a:pt x="117382" y="15294"/>
                    <a:pt x="120000" y="24000"/>
                    <a:pt x="120000" y="35529"/>
                  </a:cubicBezTo>
                  <a:cubicBezTo>
                    <a:pt x="120000" y="40235"/>
                    <a:pt x="119597" y="44941"/>
                    <a:pt x="118791" y="50117"/>
                  </a:cubicBezTo>
                  <a:cubicBezTo>
                    <a:pt x="108523" y="120000"/>
                    <a:pt x="108523" y="120000"/>
                    <a:pt x="108523" y="120000"/>
                  </a:cubicBezTo>
                  <a:cubicBezTo>
                    <a:pt x="69060" y="120000"/>
                    <a:pt x="69060" y="120000"/>
                    <a:pt x="69060" y="120000"/>
                  </a:cubicBezTo>
                  <a:cubicBezTo>
                    <a:pt x="78120" y="58352"/>
                    <a:pt x="78120" y="58352"/>
                    <a:pt x="78120" y="58352"/>
                  </a:cubicBezTo>
                  <a:cubicBezTo>
                    <a:pt x="78523" y="55529"/>
                    <a:pt x="78724" y="52941"/>
                    <a:pt x="78724" y="50588"/>
                  </a:cubicBezTo>
                  <a:cubicBezTo>
                    <a:pt x="78724" y="46588"/>
                    <a:pt x="77919" y="43058"/>
                    <a:pt x="76308" y="40470"/>
                  </a:cubicBezTo>
                  <a:cubicBezTo>
                    <a:pt x="74697" y="37882"/>
                    <a:pt x="71879" y="36470"/>
                    <a:pt x="67449" y="36470"/>
                  </a:cubicBezTo>
                  <a:cubicBezTo>
                    <a:pt x="61409" y="36470"/>
                    <a:pt x="56979" y="38588"/>
                    <a:pt x="54161" y="42823"/>
                  </a:cubicBezTo>
                  <a:cubicBezTo>
                    <a:pt x="51342" y="47058"/>
                    <a:pt x="49530" y="52941"/>
                    <a:pt x="48523" y="60470"/>
                  </a:cubicBezTo>
                  <a:cubicBezTo>
                    <a:pt x="39664" y="120000"/>
                    <a:pt x="39664" y="120000"/>
                    <a:pt x="39664" y="120000"/>
                  </a:cubicBezTo>
                  <a:cubicBezTo>
                    <a:pt x="0" y="120000"/>
                    <a:pt x="0" y="120000"/>
                    <a:pt x="0" y="120000"/>
                  </a:cubicBezTo>
                  <a:lnTo>
                    <a:pt x="17315" y="32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2416175" y="3021013"/>
              <a:ext cx="966900" cy="1077900"/>
            </a:xfrm>
            <a:custGeom>
              <a:rect b="b" l="l" r="r" t="t"/>
              <a:pathLst>
                <a:path extrusionOk="0" h="120000" w="120000">
                  <a:moveTo>
                    <a:pt x="38817" y="94690"/>
                  </a:moveTo>
                  <a:cubicBezTo>
                    <a:pt x="38817" y="95221"/>
                    <a:pt x="38817" y="95221"/>
                    <a:pt x="38817" y="95221"/>
                  </a:cubicBezTo>
                  <a:cubicBezTo>
                    <a:pt x="38817" y="96460"/>
                    <a:pt x="39408" y="97522"/>
                    <a:pt x="40591" y="98584"/>
                  </a:cubicBezTo>
                  <a:cubicBezTo>
                    <a:pt x="41970" y="100000"/>
                    <a:pt x="44532" y="100707"/>
                    <a:pt x="48669" y="100707"/>
                  </a:cubicBezTo>
                  <a:cubicBezTo>
                    <a:pt x="54187" y="100707"/>
                    <a:pt x="58325" y="99469"/>
                    <a:pt x="61280" y="96814"/>
                  </a:cubicBezTo>
                  <a:cubicBezTo>
                    <a:pt x="64039" y="94336"/>
                    <a:pt x="66206" y="89911"/>
                    <a:pt x="67389" y="83539"/>
                  </a:cubicBezTo>
                  <a:cubicBezTo>
                    <a:pt x="68965" y="76460"/>
                    <a:pt x="68965" y="76460"/>
                    <a:pt x="68965" y="76460"/>
                  </a:cubicBezTo>
                  <a:cubicBezTo>
                    <a:pt x="65615" y="78938"/>
                    <a:pt x="61674" y="81238"/>
                    <a:pt x="56945" y="83185"/>
                  </a:cubicBezTo>
                  <a:cubicBezTo>
                    <a:pt x="52019" y="84955"/>
                    <a:pt x="46108" y="86017"/>
                    <a:pt x="39014" y="86017"/>
                  </a:cubicBezTo>
                  <a:cubicBezTo>
                    <a:pt x="33300" y="86017"/>
                    <a:pt x="28177" y="85132"/>
                    <a:pt x="23645" y="83539"/>
                  </a:cubicBezTo>
                  <a:cubicBezTo>
                    <a:pt x="19310" y="81769"/>
                    <a:pt x="15566" y="79469"/>
                    <a:pt x="12610" y="76637"/>
                  </a:cubicBezTo>
                  <a:cubicBezTo>
                    <a:pt x="9655" y="73628"/>
                    <a:pt x="7487" y="70265"/>
                    <a:pt x="5911" y="66194"/>
                  </a:cubicBezTo>
                  <a:cubicBezTo>
                    <a:pt x="4532" y="62123"/>
                    <a:pt x="3743" y="57876"/>
                    <a:pt x="3743" y="53274"/>
                  </a:cubicBezTo>
                  <a:cubicBezTo>
                    <a:pt x="3743" y="51858"/>
                    <a:pt x="3743" y="50442"/>
                    <a:pt x="3940" y="49026"/>
                  </a:cubicBezTo>
                  <a:cubicBezTo>
                    <a:pt x="4137" y="47610"/>
                    <a:pt x="4334" y="46017"/>
                    <a:pt x="4532" y="44424"/>
                  </a:cubicBezTo>
                  <a:cubicBezTo>
                    <a:pt x="5517" y="39115"/>
                    <a:pt x="7290" y="33805"/>
                    <a:pt x="9852" y="28495"/>
                  </a:cubicBezTo>
                  <a:cubicBezTo>
                    <a:pt x="12413" y="23008"/>
                    <a:pt x="15960" y="18230"/>
                    <a:pt x="20098" y="14159"/>
                  </a:cubicBezTo>
                  <a:cubicBezTo>
                    <a:pt x="24433" y="9911"/>
                    <a:pt x="29556" y="6548"/>
                    <a:pt x="35665" y="3893"/>
                  </a:cubicBezTo>
                  <a:cubicBezTo>
                    <a:pt x="41576" y="1238"/>
                    <a:pt x="48669" y="0"/>
                    <a:pt x="56748" y="0"/>
                  </a:cubicBezTo>
                  <a:cubicBezTo>
                    <a:pt x="62660" y="0"/>
                    <a:pt x="67980" y="1238"/>
                    <a:pt x="72709" y="3716"/>
                  </a:cubicBezTo>
                  <a:cubicBezTo>
                    <a:pt x="77438" y="6371"/>
                    <a:pt x="80985" y="9734"/>
                    <a:pt x="83743" y="13982"/>
                  </a:cubicBezTo>
                  <a:cubicBezTo>
                    <a:pt x="85911" y="2477"/>
                    <a:pt x="85911" y="2477"/>
                    <a:pt x="85911" y="2477"/>
                  </a:cubicBezTo>
                  <a:cubicBezTo>
                    <a:pt x="120000" y="2477"/>
                    <a:pt x="120000" y="2477"/>
                    <a:pt x="120000" y="2477"/>
                  </a:cubicBezTo>
                  <a:cubicBezTo>
                    <a:pt x="106403" y="73097"/>
                    <a:pt x="106403" y="73097"/>
                    <a:pt x="106403" y="73097"/>
                  </a:cubicBezTo>
                  <a:cubicBezTo>
                    <a:pt x="105024" y="79646"/>
                    <a:pt x="103448" y="85840"/>
                    <a:pt x="101674" y="91504"/>
                  </a:cubicBezTo>
                  <a:cubicBezTo>
                    <a:pt x="99704" y="97168"/>
                    <a:pt x="96551" y="102123"/>
                    <a:pt x="92413" y="106371"/>
                  </a:cubicBezTo>
                  <a:cubicBezTo>
                    <a:pt x="88078" y="110619"/>
                    <a:pt x="82364" y="113982"/>
                    <a:pt x="75073" y="116283"/>
                  </a:cubicBezTo>
                  <a:cubicBezTo>
                    <a:pt x="67783" y="118761"/>
                    <a:pt x="57931" y="120000"/>
                    <a:pt x="45911" y="120000"/>
                  </a:cubicBezTo>
                  <a:cubicBezTo>
                    <a:pt x="37438" y="120000"/>
                    <a:pt x="30344" y="119292"/>
                    <a:pt x="24630" y="117876"/>
                  </a:cubicBezTo>
                  <a:cubicBezTo>
                    <a:pt x="18719" y="116637"/>
                    <a:pt x="13990" y="114867"/>
                    <a:pt x="10443" y="112566"/>
                  </a:cubicBezTo>
                  <a:cubicBezTo>
                    <a:pt x="6699" y="110265"/>
                    <a:pt x="4137" y="107787"/>
                    <a:pt x="2561" y="104955"/>
                  </a:cubicBezTo>
                  <a:cubicBezTo>
                    <a:pt x="788" y="101946"/>
                    <a:pt x="0" y="98938"/>
                    <a:pt x="0" y="95752"/>
                  </a:cubicBezTo>
                  <a:cubicBezTo>
                    <a:pt x="0" y="94690"/>
                    <a:pt x="0" y="94690"/>
                    <a:pt x="0" y="94690"/>
                  </a:cubicBezTo>
                  <a:lnTo>
                    <a:pt x="38817" y="94690"/>
                  </a:lnTo>
                  <a:close/>
                  <a:moveTo>
                    <a:pt x="62068" y="24778"/>
                  </a:moveTo>
                  <a:cubicBezTo>
                    <a:pt x="59113" y="24778"/>
                    <a:pt x="56748" y="25132"/>
                    <a:pt x="54581" y="26194"/>
                  </a:cubicBezTo>
                  <a:cubicBezTo>
                    <a:pt x="52413" y="27256"/>
                    <a:pt x="50640" y="28672"/>
                    <a:pt x="49064" y="30442"/>
                  </a:cubicBezTo>
                  <a:cubicBezTo>
                    <a:pt x="47684" y="32212"/>
                    <a:pt x="46502" y="34336"/>
                    <a:pt x="45517" y="36814"/>
                  </a:cubicBezTo>
                  <a:cubicBezTo>
                    <a:pt x="44532" y="39292"/>
                    <a:pt x="43940" y="41946"/>
                    <a:pt x="43349" y="44778"/>
                  </a:cubicBezTo>
                  <a:cubicBezTo>
                    <a:pt x="43152" y="45486"/>
                    <a:pt x="43152" y="46194"/>
                    <a:pt x="43152" y="46902"/>
                  </a:cubicBezTo>
                  <a:cubicBezTo>
                    <a:pt x="42955" y="47610"/>
                    <a:pt x="42955" y="48318"/>
                    <a:pt x="42955" y="48849"/>
                  </a:cubicBezTo>
                  <a:cubicBezTo>
                    <a:pt x="42955" y="52389"/>
                    <a:pt x="43940" y="55398"/>
                    <a:pt x="45911" y="57876"/>
                  </a:cubicBezTo>
                  <a:cubicBezTo>
                    <a:pt x="47881" y="60530"/>
                    <a:pt x="50837" y="61769"/>
                    <a:pt x="55369" y="61946"/>
                  </a:cubicBezTo>
                  <a:cubicBezTo>
                    <a:pt x="56157" y="61946"/>
                    <a:pt x="56157" y="61946"/>
                    <a:pt x="56157" y="61946"/>
                  </a:cubicBezTo>
                  <a:cubicBezTo>
                    <a:pt x="58916" y="61946"/>
                    <a:pt x="61477" y="61415"/>
                    <a:pt x="63645" y="60353"/>
                  </a:cubicBezTo>
                  <a:cubicBezTo>
                    <a:pt x="65812" y="59292"/>
                    <a:pt x="67586" y="58053"/>
                    <a:pt x="69162" y="56283"/>
                  </a:cubicBezTo>
                  <a:cubicBezTo>
                    <a:pt x="70738" y="54690"/>
                    <a:pt x="71921" y="52743"/>
                    <a:pt x="72906" y="50619"/>
                  </a:cubicBezTo>
                  <a:cubicBezTo>
                    <a:pt x="73891" y="48318"/>
                    <a:pt x="74679" y="46017"/>
                    <a:pt x="75270" y="43716"/>
                  </a:cubicBezTo>
                  <a:cubicBezTo>
                    <a:pt x="75665" y="41946"/>
                    <a:pt x="75862" y="40000"/>
                    <a:pt x="75862" y="38230"/>
                  </a:cubicBezTo>
                  <a:cubicBezTo>
                    <a:pt x="75862" y="34513"/>
                    <a:pt x="74679" y="31327"/>
                    <a:pt x="72709" y="28672"/>
                  </a:cubicBezTo>
                  <a:cubicBezTo>
                    <a:pt x="70738" y="26017"/>
                    <a:pt x="67389" y="24778"/>
                    <a:pt x="62463" y="24778"/>
                  </a:cubicBezTo>
                  <a:lnTo>
                    <a:pt x="62068" y="2477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3376613" y="2773363"/>
              <a:ext cx="1057200" cy="1076400"/>
            </a:xfrm>
            <a:custGeom>
              <a:rect b="b" l="l" r="r" t="t"/>
              <a:pathLst>
                <a:path extrusionOk="0" h="120000" w="120000">
                  <a:moveTo>
                    <a:pt x="83783" y="46617"/>
                  </a:moveTo>
                  <a:cubicBezTo>
                    <a:pt x="83783" y="46085"/>
                    <a:pt x="83783" y="45731"/>
                    <a:pt x="83783" y="45376"/>
                  </a:cubicBezTo>
                  <a:cubicBezTo>
                    <a:pt x="83963" y="45199"/>
                    <a:pt x="83963" y="44844"/>
                    <a:pt x="83963" y="44313"/>
                  </a:cubicBezTo>
                  <a:cubicBezTo>
                    <a:pt x="83963" y="38995"/>
                    <a:pt x="82342" y="34918"/>
                    <a:pt x="79279" y="32082"/>
                  </a:cubicBezTo>
                  <a:cubicBezTo>
                    <a:pt x="76216" y="29246"/>
                    <a:pt x="71891" y="27828"/>
                    <a:pt x="66306" y="27828"/>
                  </a:cubicBezTo>
                  <a:cubicBezTo>
                    <a:pt x="59639" y="27828"/>
                    <a:pt x="53873" y="30664"/>
                    <a:pt x="49189" y="36159"/>
                  </a:cubicBezTo>
                  <a:cubicBezTo>
                    <a:pt x="44324" y="41654"/>
                    <a:pt x="41081" y="49985"/>
                    <a:pt x="39099" y="61152"/>
                  </a:cubicBezTo>
                  <a:cubicBezTo>
                    <a:pt x="38738" y="63279"/>
                    <a:pt x="38378" y="65228"/>
                    <a:pt x="38198" y="67178"/>
                  </a:cubicBezTo>
                  <a:cubicBezTo>
                    <a:pt x="37837" y="69128"/>
                    <a:pt x="37837" y="71078"/>
                    <a:pt x="37837" y="72850"/>
                  </a:cubicBezTo>
                  <a:cubicBezTo>
                    <a:pt x="37837" y="75686"/>
                    <a:pt x="38198" y="78168"/>
                    <a:pt x="38738" y="80472"/>
                  </a:cubicBezTo>
                  <a:cubicBezTo>
                    <a:pt x="39279" y="82776"/>
                    <a:pt x="40360" y="84903"/>
                    <a:pt x="41801" y="86499"/>
                  </a:cubicBezTo>
                  <a:cubicBezTo>
                    <a:pt x="43243" y="88271"/>
                    <a:pt x="45045" y="89689"/>
                    <a:pt x="47567" y="90753"/>
                  </a:cubicBezTo>
                  <a:cubicBezTo>
                    <a:pt x="49909" y="91639"/>
                    <a:pt x="52792" y="92171"/>
                    <a:pt x="56576" y="92171"/>
                  </a:cubicBezTo>
                  <a:cubicBezTo>
                    <a:pt x="62702" y="92171"/>
                    <a:pt x="67567" y="90398"/>
                    <a:pt x="71171" y="86676"/>
                  </a:cubicBezTo>
                  <a:cubicBezTo>
                    <a:pt x="74954" y="82954"/>
                    <a:pt x="77657" y="78345"/>
                    <a:pt x="79459" y="72850"/>
                  </a:cubicBezTo>
                  <a:cubicBezTo>
                    <a:pt x="116036" y="72850"/>
                    <a:pt x="116036" y="72850"/>
                    <a:pt x="116036" y="72850"/>
                  </a:cubicBezTo>
                  <a:cubicBezTo>
                    <a:pt x="113873" y="80295"/>
                    <a:pt x="110630" y="86853"/>
                    <a:pt x="106666" y="92703"/>
                  </a:cubicBezTo>
                  <a:cubicBezTo>
                    <a:pt x="102702" y="98552"/>
                    <a:pt x="97837" y="103515"/>
                    <a:pt x="92432" y="107415"/>
                  </a:cubicBezTo>
                  <a:cubicBezTo>
                    <a:pt x="86846" y="111491"/>
                    <a:pt x="80720" y="114682"/>
                    <a:pt x="73873" y="116809"/>
                  </a:cubicBezTo>
                  <a:cubicBezTo>
                    <a:pt x="67027" y="118936"/>
                    <a:pt x="59819" y="120000"/>
                    <a:pt x="52072" y="120000"/>
                  </a:cubicBezTo>
                  <a:cubicBezTo>
                    <a:pt x="43783" y="120000"/>
                    <a:pt x="36396" y="118936"/>
                    <a:pt x="29909" y="116986"/>
                  </a:cubicBezTo>
                  <a:cubicBezTo>
                    <a:pt x="23423" y="114859"/>
                    <a:pt x="18018" y="111669"/>
                    <a:pt x="13513" y="107769"/>
                  </a:cubicBezTo>
                  <a:cubicBezTo>
                    <a:pt x="9189" y="103692"/>
                    <a:pt x="5765" y="98729"/>
                    <a:pt x="3423" y="93057"/>
                  </a:cubicBezTo>
                  <a:cubicBezTo>
                    <a:pt x="1081" y="87385"/>
                    <a:pt x="0" y="80827"/>
                    <a:pt x="0" y="73559"/>
                  </a:cubicBezTo>
                  <a:cubicBezTo>
                    <a:pt x="0" y="71432"/>
                    <a:pt x="0" y="69128"/>
                    <a:pt x="360" y="67001"/>
                  </a:cubicBezTo>
                  <a:cubicBezTo>
                    <a:pt x="540" y="64697"/>
                    <a:pt x="900" y="62215"/>
                    <a:pt x="1261" y="59911"/>
                  </a:cubicBezTo>
                  <a:cubicBezTo>
                    <a:pt x="2882" y="50694"/>
                    <a:pt x="5765" y="42363"/>
                    <a:pt x="10090" y="34918"/>
                  </a:cubicBezTo>
                  <a:cubicBezTo>
                    <a:pt x="14414" y="27651"/>
                    <a:pt x="19639" y="21270"/>
                    <a:pt x="25765" y="16129"/>
                  </a:cubicBezTo>
                  <a:cubicBezTo>
                    <a:pt x="31891" y="10989"/>
                    <a:pt x="38738" y="6912"/>
                    <a:pt x="46306" y="4076"/>
                  </a:cubicBezTo>
                  <a:cubicBezTo>
                    <a:pt x="53873" y="1418"/>
                    <a:pt x="61621" y="0"/>
                    <a:pt x="69729" y="0"/>
                  </a:cubicBezTo>
                  <a:cubicBezTo>
                    <a:pt x="86666" y="0"/>
                    <a:pt x="99099" y="3545"/>
                    <a:pt x="107567" y="10812"/>
                  </a:cubicBezTo>
                  <a:cubicBezTo>
                    <a:pt x="115855" y="18257"/>
                    <a:pt x="120000" y="28537"/>
                    <a:pt x="120000" y="41831"/>
                  </a:cubicBezTo>
                  <a:cubicBezTo>
                    <a:pt x="120000" y="44135"/>
                    <a:pt x="120000" y="44135"/>
                    <a:pt x="120000" y="44135"/>
                  </a:cubicBezTo>
                  <a:cubicBezTo>
                    <a:pt x="120000" y="44844"/>
                    <a:pt x="119819" y="45731"/>
                    <a:pt x="119819" y="46617"/>
                  </a:cubicBezTo>
                  <a:lnTo>
                    <a:pt x="83783" y="466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4449763" y="3017838"/>
              <a:ext cx="917700" cy="831900"/>
            </a:xfrm>
            <a:custGeom>
              <a:rect b="b" l="l" r="r" t="t"/>
              <a:pathLst>
                <a:path extrusionOk="0" h="120000" w="120000">
                  <a:moveTo>
                    <a:pt x="40484" y="70210"/>
                  </a:moveTo>
                  <a:cubicBezTo>
                    <a:pt x="40276" y="70898"/>
                    <a:pt x="40276" y="71586"/>
                    <a:pt x="40069" y="72275"/>
                  </a:cubicBezTo>
                  <a:cubicBezTo>
                    <a:pt x="40069" y="73193"/>
                    <a:pt x="40069" y="73881"/>
                    <a:pt x="40069" y="74569"/>
                  </a:cubicBezTo>
                  <a:cubicBezTo>
                    <a:pt x="40069" y="80076"/>
                    <a:pt x="41730" y="84435"/>
                    <a:pt x="44844" y="87648"/>
                  </a:cubicBezTo>
                  <a:cubicBezTo>
                    <a:pt x="48166" y="90860"/>
                    <a:pt x="52318" y="92466"/>
                    <a:pt x="57093" y="92466"/>
                  </a:cubicBezTo>
                  <a:cubicBezTo>
                    <a:pt x="60415" y="92466"/>
                    <a:pt x="63529" y="91778"/>
                    <a:pt x="66435" y="90172"/>
                  </a:cubicBezTo>
                  <a:cubicBezTo>
                    <a:pt x="69550" y="88336"/>
                    <a:pt x="72041" y="86042"/>
                    <a:pt x="73910" y="82600"/>
                  </a:cubicBezTo>
                  <a:cubicBezTo>
                    <a:pt x="113148" y="82600"/>
                    <a:pt x="113148" y="82600"/>
                    <a:pt x="113148" y="82600"/>
                  </a:cubicBezTo>
                  <a:cubicBezTo>
                    <a:pt x="110242" y="89713"/>
                    <a:pt x="106505" y="95678"/>
                    <a:pt x="101730" y="100267"/>
                  </a:cubicBezTo>
                  <a:cubicBezTo>
                    <a:pt x="97162" y="105086"/>
                    <a:pt x="91972" y="108986"/>
                    <a:pt x="86366" y="111969"/>
                  </a:cubicBezTo>
                  <a:cubicBezTo>
                    <a:pt x="80761" y="114952"/>
                    <a:pt x="74740" y="117017"/>
                    <a:pt x="68512" y="118164"/>
                  </a:cubicBezTo>
                  <a:cubicBezTo>
                    <a:pt x="62283" y="119541"/>
                    <a:pt x="56262" y="120000"/>
                    <a:pt x="50242" y="120000"/>
                  </a:cubicBezTo>
                  <a:cubicBezTo>
                    <a:pt x="42975" y="120000"/>
                    <a:pt x="36124" y="119082"/>
                    <a:pt x="30103" y="117017"/>
                  </a:cubicBezTo>
                  <a:cubicBezTo>
                    <a:pt x="23875" y="114952"/>
                    <a:pt x="18477" y="111969"/>
                    <a:pt x="14117" y="107839"/>
                  </a:cubicBezTo>
                  <a:cubicBezTo>
                    <a:pt x="9757" y="103938"/>
                    <a:pt x="6228" y="98891"/>
                    <a:pt x="3737" y="93154"/>
                  </a:cubicBezTo>
                  <a:cubicBezTo>
                    <a:pt x="1245" y="87189"/>
                    <a:pt x="0" y="80535"/>
                    <a:pt x="0" y="72734"/>
                  </a:cubicBezTo>
                  <a:cubicBezTo>
                    <a:pt x="0" y="70898"/>
                    <a:pt x="0" y="69063"/>
                    <a:pt x="207" y="66998"/>
                  </a:cubicBezTo>
                  <a:cubicBezTo>
                    <a:pt x="415" y="65162"/>
                    <a:pt x="622" y="63097"/>
                    <a:pt x="1038" y="61032"/>
                  </a:cubicBezTo>
                  <a:cubicBezTo>
                    <a:pt x="2491" y="51854"/>
                    <a:pt x="5190" y="43365"/>
                    <a:pt x="9342" y="35793"/>
                  </a:cubicBezTo>
                  <a:cubicBezTo>
                    <a:pt x="13494" y="28221"/>
                    <a:pt x="18685" y="21797"/>
                    <a:pt x="24705" y="16520"/>
                  </a:cubicBezTo>
                  <a:cubicBezTo>
                    <a:pt x="30934" y="11242"/>
                    <a:pt x="37785" y="7112"/>
                    <a:pt x="45259" y="4359"/>
                  </a:cubicBezTo>
                  <a:cubicBezTo>
                    <a:pt x="52733" y="1376"/>
                    <a:pt x="60622" y="0"/>
                    <a:pt x="68927" y="0"/>
                  </a:cubicBezTo>
                  <a:cubicBezTo>
                    <a:pt x="77024" y="0"/>
                    <a:pt x="84498" y="1147"/>
                    <a:pt x="90726" y="3900"/>
                  </a:cubicBezTo>
                  <a:cubicBezTo>
                    <a:pt x="97162" y="6424"/>
                    <a:pt x="102560" y="10095"/>
                    <a:pt x="106712" y="14684"/>
                  </a:cubicBezTo>
                  <a:cubicBezTo>
                    <a:pt x="111072" y="19273"/>
                    <a:pt x="114394" y="25009"/>
                    <a:pt x="116678" y="31663"/>
                  </a:cubicBezTo>
                  <a:cubicBezTo>
                    <a:pt x="118754" y="38317"/>
                    <a:pt x="120000" y="45659"/>
                    <a:pt x="120000" y="53460"/>
                  </a:cubicBezTo>
                  <a:cubicBezTo>
                    <a:pt x="120000" y="58508"/>
                    <a:pt x="119377" y="64015"/>
                    <a:pt x="118339" y="70210"/>
                  </a:cubicBezTo>
                  <a:lnTo>
                    <a:pt x="40484" y="70210"/>
                  </a:lnTo>
                  <a:close/>
                  <a:moveTo>
                    <a:pt x="80968" y="47265"/>
                  </a:moveTo>
                  <a:cubicBezTo>
                    <a:pt x="81176" y="46577"/>
                    <a:pt x="81176" y="45430"/>
                    <a:pt x="81176" y="44053"/>
                  </a:cubicBezTo>
                  <a:cubicBezTo>
                    <a:pt x="81176" y="39235"/>
                    <a:pt x="79723" y="35334"/>
                    <a:pt x="77024" y="32351"/>
                  </a:cubicBezTo>
                  <a:cubicBezTo>
                    <a:pt x="74117" y="29139"/>
                    <a:pt x="70380" y="27533"/>
                    <a:pt x="66228" y="27533"/>
                  </a:cubicBezTo>
                  <a:cubicBezTo>
                    <a:pt x="60000" y="27533"/>
                    <a:pt x="55017" y="29139"/>
                    <a:pt x="51280" y="32810"/>
                  </a:cubicBezTo>
                  <a:cubicBezTo>
                    <a:pt x="47335" y="36252"/>
                    <a:pt x="45051" y="41070"/>
                    <a:pt x="44013" y="47265"/>
                  </a:cubicBezTo>
                  <a:lnTo>
                    <a:pt x="80968" y="4726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5332413" y="3040063"/>
              <a:ext cx="946200" cy="809700"/>
            </a:xfrm>
            <a:custGeom>
              <a:rect b="b" l="l" r="r" t="t"/>
              <a:pathLst>
                <a:path extrusionOk="0" h="120000" w="120000">
                  <a:moveTo>
                    <a:pt x="17114" y="3300"/>
                  </a:moveTo>
                  <a:cubicBezTo>
                    <a:pt x="53355" y="3300"/>
                    <a:pt x="53355" y="3300"/>
                    <a:pt x="53355" y="3300"/>
                  </a:cubicBezTo>
                  <a:cubicBezTo>
                    <a:pt x="50738" y="21689"/>
                    <a:pt x="50738" y="21689"/>
                    <a:pt x="50738" y="21689"/>
                  </a:cubicBezTo>
                  <a:cubicBezTo>
                    <a:pt x="56375" y="14381"/>
                    <a:pt x="62013" y="9194"/>
                    <a:pt x="67651" y="5422"/>
                  </a:cubicBezTo>
                  <a:cubicBezTo>
                    <a:pt x="73288" y="1886"/>
                    <a:pt x="79932" y="0"/>
                    <a:pt x="87583" y="0"/>
                  </a:cubicBezTo>
                  <a:cubicBezTo>
                    <a:pt x="98859" y="0"/>
                    <a:pt x="106912" y="3064"/>
                    <a:pt x="112147" y="9194"/>
                  </a:cubicBezTo>
                  <a:cubicBezTo>
                    <a:pt x="117382" y="15088"/>
                    <a:pt x="120000" y="24047"/>
                    <a:pt x="120000" y="35599"/>
                  </a:cubicBezTo>
                  <a:cubicBezTo>
                    <a:pt x="120000" y="40314"/>
                    <a:pt x="119597" y="45029"/>
                    <a:pt x="118791" y="50216"/>
                  </a:cubicBezTo>
                  <a:cubicBezTo>
                    <a:pt x="108523" y="120000"/>
                    <a:pt x="108523" y="120000"/>
                    <a:pt x="108523" y="120000"/>
                  </a:cubicBezTo>
                  <a:cubicBezTo>
                    <a:pt x="68859" y="120000"/>
                    <a:pt x="68859" y="120000"/>
                    <a:pt x="68859" y="120000"/>
                  </a:cubicBezTo>
                  <a:cubicBezTo>
                    <a:pt x="78120" y="58467"/>
                    <a:pt x="78120" y="58467"/>
                    <a:pt x="78120" y="58467"/>
                  </a:cubicBezTo>
                  <a:cubicBezTo>
                    <a:pt x="78523" y="55638"/>
                    <a:pt x="78724" y="53045"/>
                    <a:pt x="78724" y="50451"/>
                  </a:cubicBezTo>
                  <a:cubicBezTo>
                    <a:pt x="78724" y="46444"/>
                    <a:pt x="77919" y="43143"/>
                    <a:pt x="76308" y="40550"/>
                  </a:cubicBezTo>
                  <a:cubicBezTo>
                    <a:pt x="74697" y="37956"/>
                    <a:pt x="71677" y="36542"/>
                    <a:pt x="67449" y="36542"/>
                  </a:cubicBezTo>
                  <a:cubicBezTo>
                    <a:pt x="61409" y="36542"/>
                    <a:pt x="56979" y="38664"/>
                    <a:pt x="54161" y="42907"/>
                  </a:cubicBezTo>
                  <a:cubicBezTo>
                    <a:pt x="51342" y="47151"/>
                    <a:pt x="49328" y="53045"/>
                    <a:pt x="48322" y="60589"/>
                  </a:cubicBezTo>
                  <a:cubicBezTo>
                    <a:pt x="39664" y="120000"/>
                    <a:pt x="39664" y="120000"/>
                    <a:pt x="39664" y="120000"/>
                  </a:cubicBezTo>
                  <a:cubicBezTo>
                    <a:pt x="0" y="120000"/>
                    <a:pt x="0" y="120000"/>
                    <a:pt x="0" y="120000"/>
                  </a:cubicBezTo>
                  <a:lnTo>
                    <a:pt x="17114" y="33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6300788" y="2811463"/>
              <a:ext cx="603300" cy="1038300"/>
            </a:xfrm>
            <a:custGeom>
              <a:rect b="b" l="l" r="r" t="t"/>
              <a:pathLst>
                <a:path extrusionOk="0" h="120000" w="120000">
                  <a:moveTo>
                    <a:pt x="92526" y="119448"/>
                  </a:moveTo>
                  <a:cubicBezTo>
                    <a:pt x="85578" y="119632"/>
                    <a:pt x="78947" y="119816"/>
                    <a:pt x="73263" y="119999"/>
                  </a:cubicBezTo>
                  <a:cubicBezTo>
                    <a:pt x="67263" y="119999"/>
                    <a:pt x="61894" y="119999"/>
                    <a:pt x="56842" y="119999"/>
                  </a:cubicBezTo>
                  <a:cubicBezTo>
                    <a:pt x="47684" y="119999"/>
                    <a:pt x="39789" y="119816"/>
                    <a:pt x="33473" y="119264"/>
                  </a:cubicBezTo>
                  <a:cubicBezTo>
                    <a:pt x="26842" y="118713"/>
                    <a:pt x="21789" y="117794"/>
                    <a:pt x="18000" y="116508"/>
                  </a:cubicBezTo>
                  <a:cubicBezTo>
                    <a:pt x="14210" y="115222"/>
                    <a:pt x="11684" y="113384"/>
                    <a:pt x="10105" y="111179"/>
                  </a:cubicBezTo>
                  <a:cubicBezTo>
                    <a:pt x="8526" y="108973"/>
                    <a:pt x="7578" y="106217"/>
                    <a:pt x="7578" y="102909"/>
                  </a:cubicBezTo>
                  <a:cubicBezTo>
                    <a:pt x="7578" y="100888"/>
                    <a:pt x="7894" y="98499"/>
                    <a:pt x="8526" y="95926"/>
                  </a:cubicBezTo>
                  <a:cubicBezTo>
                    <a:pt x="8842" y="93169"/>
                    <a:pt x="9789" y="90413"/>
                    <a:pt x="10736" y="87289"/>
                  </a:cubicBezTo>
                  <a:cubicBezTo>
                    <a:pt x="22105" y="49249"/>
                    <a:pt x="22105" y="49249"/>
                    <a:pt x="22105" y="49249"/>
                  </a:cubicBezTo>
                  <a:cubicBezTo>
                    <a:pt x="0" y="49249"/>
                    <a:pt x="0" y="49249"/>
                    <a:pt x="0" y="49249"/>
                  </a:cubicBezTo>
                  <a:cubicBezTo>
                    <a:pt x="6000" y="28300"/>
                    <a:pt x="6000" y="28300"/>
                    <a:pt x="6000" y="28300"/>
                  </a:cubicBezTo>
                  <a:cubicBezTo>
                    <a:pt x="28736" y="28300"/>
                    <a:pt x="28736" y="28300"/>
                    <a:pt x="28736" y="28300"/>
                  </a:cubicBezTo>
                  <a:cubicBezTo>
                    <a:pt x="37578" y="0"/>
                    <a:pt x="37578" y="0"/>
                    <a:pt x="37578" y="0"/>
                  </a:cubicBezTo>
                  <a:cubicBezTo>
                    <a:pt x="98842" y="0"/>
                    <a:pt x="98842" y="0"/>
                    <a:pt x="98842" y="0"/>
                  </a:cubicBezTo>
                  <a:cubicBezTo>
                    <a:pt x="90000" y="28300"/>
                    <a:pt x="90000" y="28300"/>
                    <a:pt x="90000" y="28300"/>
                  </a:cubicBezTo>
                  <a:cubicBezTo>
                    <a:pt x="120000" y="28300"/>
                    <a:pt x="120000" y="28300"/>
                    <a:pt x="120000" y="28300"/>
                  </a:cubicBezTo>
                  <a:cubicBezTo>
                    <a:pt x="114000" y="49249"/>
                    <a:pt x="114000" y="49249"/>
                    <a:pt x="114000" y="49249"/>
                  </a:cubicBezTo>
                  <a:cubicBezTo>
                    <a:pt x="84000" y="49249"/>
                    <a:pt x="84000" y="49249"/>
                    <a:pt x="84000" y="49249"/>
                  </a:cubicBezTo>
                  <a:cubicBezTo>
                    <a:pt x="74210" y="82327"/>
                    <a:pt x="74210" y="82327"/>
                    <a:pt x="74210" y="82327"/>
                  </a:cubicBezTo>
                  <a:cubicBezTo>
                    <a:pt x="73894" y="83430"/>
                    <a:pt x="73578" y="84349"/>
                    <a:pt x="73263" y="85267"/>
                  </a:cubicBezTo>
                  <a:cubicBezTo>
                    <a:pt x="73263" y="86003"/>
                    <a:pt x="72947" y="86921"/>
                    <a:pt x="72947" y="87473"/>
                  </a:cubicBezTo>
                  <a:cubicBezTo>
                    <a:pt x="72947" y="89862"/>
                    <a:pt x="74210" y="91332"/>
                    <a:pt x="76736" y="92251"/>
                  </a:cubicBezTo>
                  <a:cubicBezTo>
                    <a:pt x="78947" y="93169"/>
                    <a:pt x="83368" y="93721"/>
                    <a:pt x="90000" y="93721"/>
                  </a:cubicBezTo>
                  <a:cubicBezTo>
                    <a:pt x="99789" y="93721"/>
                    <a:pt x="99789" y="93721"/>
                    <a:pt x="99789" y="93721"/>
                  </a:cubicBezTo>
                  <a:lnTo>
                    <a:pt x="92526" y="11944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6832600" y="3040063"/>
              <a:ext cx="709500" cy="809700"/>
            </a:xfrm>
            <a:custGeom>
              <a:rect b="b" l="l" r="r" t="t"/>
              <a:pathLst>
                <a:path extrusionOk="0" h="120000" w="120000">
                  <a:moveTo>
                    <a:pt x="22818" y="3300"/>
                  </a:moveTo>
                  <a:cubicBezTo>
                    <a:pt x="70872" y="3300"/>
                    <a:pt x="70872" y="3300"/>
                    <a:pt x="70872" y="3300"/>
                  </a:cubicBezTo>
                  <a:cubicBezTo>
                    <a:pt x="66308" y="26876"/>
                    <a:pt x="66308" y="26876"/>
                    <a:pt x="66308" y="26876"/>
                  </a:cubicBezTo>
                  <a:cubicBezTo>
                    <a:pt x="66845" y="26876"/>
                    <a:pt x="66845" y="26876"/>
                    <a:pt x="66845" y="26876"/>
                  </a:cubicBezTo>
                  <a:cubicBezTo>
                    <a:pt x="77583" y="8958"/>
                    <a:pt x="92885" y="0"/>
                    <a:pt x="113020" y="0"/>
                  </a:cubicBezTo>
                  <a:cubicBezTo>
                    <a:pt x="114093" y="0"/>
                    <a:pt x="115436" y="0"/>
                    <a:pt x="116510" y="235"/>
                  </a:cubicBezTo>
                  <a:cubicBezTo>
                    <a:pt x="117583" y="235"/>
                    <a:pt x="118657" y="471"/>
                    <a:pt x="120000" y="707"/>
                  </a:cubicBezTo>
                  <a:cubicBezTo>
                    <a:pt x="110604" y="46915"/>
                    <a:pt x="110604" y="46915"/>
                    <a:pt x="110604" y="46915"/>
                  </a:cubicBezTo>
                  <a:cubicBezTo>
                    <a:pt x="108724" y="46679"/>
                    <a:pt x="107114" y="46444"/>
                    <a:pt x="105234" y="46208"/>
                  </a:cubicBezTo>
                  <a:cubicBezTo>
                    <a:pt x="103624" y="45736"/>
                    <a:pt x="101744" y="45736"/>
                    <a:pt x="99865" y="45736"/>
                  </a:cubicBezTo>
                  <a:cubicBezTo>
                    <a:pt x="88859" y="45736"/>
                    <a:pt x="80536" y="48094"/>
                    <a:pt x="74093" y="53280"/>
                  </a:cubicBezTo>
                  <a:cubicBezTo>
                    <a:pt x="67651" y="58231"/>
                    <a:pt x="63355" y="67190"/>
                    <a:pt x="60671" y="79685"/>
                  </a:cubicBezTo>
                  <a:cubicBezTo>
                    <a:pt x="52885" y="120000"/>
                    <a:pt x="52885" y="120000"/>
                    <a:pt x="52885" y="120000"/>
                  </a:cubicBezTo>
                  <a:cubicBezTo>
                    <a:pt x="0" y="120000"/>
                    <a:pt x="0" y="120000"/>
                    <a:pt x="0" y="120000"/>
                  </a:cubicBezTo>
                  <a:lnTo>
                    <a:pt x="22818" y="33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7399338" y="3017838"/>
              <a:ext cx="936600" cy="834900"/>
            </a:xfrm>
            <a:custGeom>
              <a:rect b="b" l="l" r="r" t="t"/>
              <a:pathLst>
                <a:path extrusionOk="0" h="120000" w="120000">
                  <a:moveTo>
                    <a:pt x="71796" y="120000"/>
                  </a:moveTo>
                  <a:cubicBezTo>
                    <a:pt x="71593" y="104228"/>
                    <a:pt x="71593" y="104228"/>
                    <a:pt x="71593" y="104228"/>
                  </a:cubicBezTo>
                  <a:cubicBezTo>
                    <a:pt x="65084" y="110400"/>
                    <a:pt x="58576" y="114514"/>
                    <a:pt x="52271" y="116571"/>
                  </a:cubicBezTo>
                  <a:cubicBezTo>
                    <a:pt x="45762" y="118628"/>
                    <a:pt x="38847" y="119542"/>
                    <a:pt x="31322" y="119542"/>
                  </a:cubicBezTo>
                  <a:cubicBezTo>
                    <a:pt x="27050" y="119542"/>
                    <a:pt x="22983" y="119085"/>
                    <a:pt x="19118" y="117942"/>
                  </a:cubicBezTo>
                  <a:cubicBezTo>
                    <a:pt x="15457" y="117028"/>
                    <a:pt x="12000" y="115200"/>
                    <a:pt x="9152" y="112914"/>
                  </a:cubicBezTo>
                  <a:cubicBezTo>
                    <a:pt x="6305" y="110628"/>
                    <a:pt x="4067" y="107885"/>
                    <a:pt x="2440" y="104457"/>
                  </a:cubicBezTo>
                  <a:cubicBezTo>
                    <a:pt x="813" y="101028"/>
                    <a:pt x="0" y="96914"/>
                    <a:pt x="0" y="92114"/>
                  </a:cubicBezTo>
                  <a:cubicBezTo>
                    <a:pt x="0" y="90285"/>
                    <a:pt x="203" y="88000"/>
                    <a:pt x="610" y="85485"/>
                  </a:cubicBezTo>
                  <a:cubicBezTo>
                    <a:pt x="1830" y="77028"/>
                    <a:pt x="4677" y="70400"/>
                    <a:pt x="8949" y="65600"/>
                  </a:cubicBezTo>
                  <a:cubicBezTo>
                    <a:pt x="13220" y="60571"/>
                    <a:pt x="18305" y="57142"/>
                    <a:pt x="24000" y="54628"/>
                  </a:cubicBezTo>
                  <a:cubicBezTo>
                    <a:pt x="29694" y="52114"/>
                    <a:pt x="35593" y="50514"/>
                    <a:pt x="41898" y="49600"/>
                  </a:cubicBezTo>
                  <a:cubicBezTo>
                    <a:pt x="48406" y="48685"/>
                    <a:pt x="54305" y="47771"/>
                    <a:pt x="59593" y="46857"/>
                  </a:cubicBezTo>
                  <a:cubicBezTo>
                    <a:pt x="65084" y="46171"/>
                    <a:pt x="69762" y="45028"/>
                    <a:pt x="73627" y="43657"/>
                  </a:cubicBezTo>
                  <a:cubicBezTo>
                    <a:pt x="77288" y="42285"/>
                    <a:pt x="79525" y="39771"/>
                    <a:pt x="79932" y="36114"/>
                  </a:cubicBezTo>
                  <a:cubicBezTo>
                    <a:pt x="79932" y="35885"/>
                    <a:pt x="79932" y="35657"/>
                    <a:pt x="80135" y="35428"/>
                  </a:cubicBezTo>
                  <a:cubicBezTo>
                    <a:pt x="80135" y="35200"/>
                    <a:pt x="80135" y="34971"/>
                    <a:pt x="80135" y="34742"/>
                  </a:cubicBezTo>
                  <a:cubicBezTo>
                    <a:pt x="80135" y="32914"/>
                    <a:pt x="79728" y="31542"/>
                    <a:pt x="78915" y="30628"/>
                  </a:cubicBezTo>
                  <a:cubicBezTo>
                    <a:pt x="77898" y="29714"/>
                    <a:pt x="76881" y="28800"/>
                    <a:pt x="75661" y="28342"/>
                  </a:cubicBezTo>
                  <a:cubicBezTo>
                    <a:pt x="74440" y="27885"/>
                    <a:pt x="73220" y="27428"/>
                    <a:pt x="71796" y="27200"/>
                  </a:cubicBezTo>
                  <a:cubicBezTo>
                    <a:pt x="70372" y="26971"/>
                    <a:pt x="69152" y="26971"/>
                    <a:pt x="68338" y="26971"/>
                  </a:cubicBezTo>
                  <a:cubicBezTo>
                    <a:pt x="66915" y="26971"/>
                    <a:pt x="65288" y="26971"/>
                    <a:pt x="63661" y="27200"/>
                  </a:cubicBezTo>
                  <a:cubicBezTo>
                    <a:pt x="62033" y="27428"/>
                    <a:pt x="60610" y="27885"/>
                    <a:pt x="59186" y="28800"/>
                  </a:cubicBezTo>
                  <a:cubicBezTo>
                    <a:pt x="57762" y="29485"/>
                    <a:pt x="56542" y="30628"/>
                    <a:pt x="55322" y="32228"/>
                  </a:cubicBezTo>
                  <a:cubicBezTo>
                    <a:pt x="54101" y="33600"/>
                    <a:pt x="53084" y="35428"/>
                    <a:pt x="52677" y="37942"/>
                  </a:cubicBezTo>
                  <a:cubicBezTo>
                    <a:pt x="14237" y="37942"/>
                    <a:pt x="14237" y="37942"/>
                    <a:pt x="14237" y="37942"/>
                  </a:cubicBezTo>
                  <a:cubicBezTo>
                    <a:pt x="15050" y="32000"/>
                    <a:pt x="16881" y="26514"/>
                    <a:pt x="19525" y="21942"/>
                  </a:cubicBezTo>
                  <a:cubicBezTo>
                    <a:pt x="22372" y="17142"/>
                    <a:pt x="26033" y="13257"/>
                    <a:pt x="31118" y="10057"/>
                  </a:cubicBezTo>
                  <a:cubicBezTo>
                    <a:pt x="36000" y="6628"/>
                    <a:pt x="42101" y="4342"/>
                    <a:pt x="49220" y="2514"/>
                  </a:cubicBezTo>
                  <a:cubicBezTo>
                    <a:pt x="56338" y="685"/>
                    <a:pt x="65084" y="0"/>
                    <a:pt x="75050" y="0"/>
                  </a:cubicBezTo>
                  <a:cubicBezTo>
                    <a:pt x="84000" y="0"/>
                    <a:pt x="91525" y="685"/>
                    <a:pt x="97423" y="2057"/>
                  </a:cubicBezTo>
                  <a:cubicBezTo>
                    <a:pt x="103118" y="3428"/>
                    <a:pt x="107796" y="5257"/>
                    <a:pt x="111050" y="8000"/>
                  </a:cubicBezTo>
                  <a:cubicBezTo>
                    <a:pt x="114508" y="10514"/>
                    <a:pt x="116745" y="13714"/>
                    <a:pt x="117966" y="17142"/>
                  </a:cubicBezTo>
                  <a:cubicBezTo>
                    <a:pt x="119389" y="20800"/>
                    <a:pt x="120000" y="24914"/>
                    <a:pt x="120000" y="29257"/>
                  </a:cubicBezTo>
                  <a:cubicBezTo>
                    <a:pt x="120000" y="32000"/>
                    <a:pt x="119796" y="34971"/>
                    <a:pt x="119593" y="37714"/>
                  </a:cubicBezTo>
                  <a:cubicBezTo>
                    <a:pt x="119186" y="40685"/>
                    <a:pt x="118779" y="43657"/>
                    <a:pt x="118169" y="46857"/>
                  </a:cubicBezTo>
                  <a:cubicBezTo>
                    <a:pt x="110237" y="99657"/>
                    <a:pt x="110237" y="99657"/>
                    <a:pt x="110237" y="99657"/>
                  </a:cubicBezTo>
                  <a:cubicBezTo>
                    <a:pt x="109830" y="102171"/>
                    <a:pt x="109627" y="104228"/>
                    <a:pt x="109627" y="105828"/>
                  </a:cubicBezTo>
                  <a:cubicBezTo>
                    <a:pt x="109627" y="107428"/>
                    <a:pt x="109830" y="108800"/>
                    <a:pt x="110440" y="109942"/>
                  </a:cubicBezTo>
                  <a:cubicBezTo>
                    <a:pt x="110847" y="111314"/>
                    <a:pt x="111864" y="112685"/>
                    <a:pt x="113288" y="114285"/>
                  </a:cubicBezTo>
                  <a:cubicBezTo>
                    <a:pt x="113084" y="120000"/>
                    <a:pt x="113084" y="120000"/>
                    <a:pt x="113084" y="120000"/>
                  </a:cubicBezTo>
                  <a:lnTo>
                    <a:pt x="71796" y="120000"/>
                  </a:lnTo>
                  <a:close/>
                  <a:moveTo>
                    <a:pt x="53288" y="94171"/>
                  </a:moveTo>
                  <a:cubicBezTo>
                    <a:pt x="56745" y="94171"/>
                    <a:pt x="59796" y="93485"/>
                    <a:pt x="62440" y="91885"/>
                  </a:cubicBezTo>
                  <a:cubicBezTo>
                    <a:pt x="65084" y="90514"/>
                    <a:pt x="67322" y="88457"/>
                    <a:pt x="68949" y="85942"/>
                  </a:cubicBezTo>
                  <a:cubicBezTo>
                    <a:pt x="70779" y="83428"/>
                    <a:pt x="72203" y="80457"/>
                    <a:pt x="73220" y="77257"/>
                  </a:cubicBezTo>
                  <a:cubicBezTo>
                    <a:pt x="74237" y="73828"/>
                    <a:pt x="75050" y="70171"/>
                    <a:pt x="75457" y="66285"/>
                  </a:cubicBezTo>
                  <a:cubicBezTo>
                    <a:pt x="71796" y="67885"/>
                    <a:pt x="68135" y="69257"/>
                    <a:pt x="64474" y="70171"/>
                  </a:cubicBezTo>
                  <a:cubicBezTo>
                    <a:pt x="60813" y="70857"/>
                    <a:pt x="57355" y="71771"/>
                    <a:pt x="54305" y="72685"/>
                  </a:cubicBezTo>
                  <a:cubicBezTo>
                    <a:pt x="51254" y="73600"/>
                    <a:pt x="48406" y="74971"/>
                    <a:pt x="46169" y="76571"/>
                  </a:cubicBezTo>
                  <a:cubicBezTo>
                    <a:pt x="43932" y="78400"/>
                    <a:pt x="42508" y="80914"/>
                    <a:pt x="42101" y="84571"/>
                  </a:cubicBezTo>
                  <a:cubicBezTo>
                    <a:pt x="42101" y="85942"/>
                    <a:pt x="42101" y="85942"/>
                    <a:pt x="42101" y="85942"/>
                  </a:cubicBezTo>
                  <a:cubicBezTo>
                    <a:pt x="42101" y="88457"/>
                    <a:pt x="42915" y="90285"/>
                    <a:pt x="44949" y="91885"/>
                  </a:cubicBezTo>
                  <a:cubicBezTo>
                    <a:pt x="46779" y="93485"/>
                    <a:pt x="49627" y="94171"/>
                    <a:pt x="53288" y="9417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8335963" y="2768600"/>
              <a:ext cx="500100" cy="1081200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44952" y="0"/>
                  </a:lnTo>
                  <a:lnTo>
                    <a:pt x="120000" y="0"/>
                  </a:lnTo>
                  <a:lnTo>
                    <a:pt x="75047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1087438" y="3206750"/>
              <a:ext cx="401700" cy="639900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52648" y="0"/>
                  </a:lnTo>
                  <a:lnTo>
                    <a:pt x="120000" y="0"/>
                  </a:lnTo>
                  <a:lnTo>
                    <a:pt x="92964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1223963" y="2757488"/>
              <a:ext cx="453900" cy="185700"/>
            </a:xfrm>
            <a:custGeom>
              <a:rect b="b" l="l" r="r" t="t"/>
              <a:pathLst>
                <a:path extrusionOk="0" h="120000" w="120000">
                  <a:moveTo>
                    <a:pt x="100279" y="105641"/>
                  </a:moveTo>
                  <a:cubicBezTo>
                    <a:pt x="100279" y="105641"/>
                    <a:pt x="100279" y="105641"/>
                    <a:pt x="99860" y="104615"/>
                  </a:cubicBezTo>
                  <a:cubicBezTo>
                    <a:pt x="99860" y="104615"/>
                    <a:pt x="99440" y="102564"/>
                    <a:pt x="99020" y="100512"/>
                  </a:cubicBezTo>
                  <a:cubicBezTo>
                    <a:pt x="97762" y="96410"/>
                    <a:pt x="95664" y="91282"/>
                    <a:pt x="92727" y="85128"/>
                  </a:cubicBezTo>
                  <a:cubicBezTo>
                    <a:pt x="86853" y="72820"/>
                    <a:pt x="77622" y="58461"/>
                    <a:pt x="62517" y="51282"/>
                  </a:cubicBezTo>
                  <a:cubicBezTo>
                    <a:pt x="54965" y="48205"/>
                    <a:pt x="48671" y="48205"/>
                    <a:pt x="43216" y="49230"/>
                  </a:cubicBezTo>
                  <a:cubicBezTo>
                    <a:pt x="29790" y="52307"/>
                    <a:pt x="21398" y="65641"/>
                    <a:pt x="18881" y="71794"/>
                  </a:cubicBezTo>
                  <a:cubicBezTo>
                    <a:pt x="17622" y="72820"/>
                    <a:pt x="17622" y="73846"/>
                    <a:pt x="17622" y="73846"/>
                  </a:cubicBezTo>
                  <a:cubicBezTo>
                    <a:pt x="13846" y="83076"/>
                    <a:pt x="7552" y="83076"/>
                    <a:pt x="3776" y="73846"/>
                  </a:cubicBezTo>
                  <a:cubicBezTo>
                    <a:pt x="0" y="64615"/>
                    <a:pt x="0" y="49230"/>
                    <a:pt x="3776" y="40000"/>
                  </a:cubicBezTo>
                  <a:cubicBezTo>
                    <a:pt x="5034" y="37948"/>
                    <a:pt x="17202" y="8205"/>
                    <a:pt x="41118" y="2051"/>
                  </a:cubicBezTo>
                  <a:cubicBezTo>
                    <a:pt x="48251" y="0"/>
                    <a:pt x="56643" y="0"/>
                    <a:pt x="65874" y="4102"/>
                  </a:cubicBezTo>
                  <a:cubicBezTo>
                    <a:pt x="103636" y="20512"/>
                    <a:pt x="117062" y="80000"/>
                    <a:pt x="117482" y="84102"/>
                  </a:cubicBezTo>
                  <a:cubicBezTo>
                    <a:pt x="120000" y="96410"/>
                    <a:pt x="117902" y="110769"/>
                    <a:pt x="113286" y="115897"/>
                  </a:cubicBezTo>
                  <a:cubicBezTo>
                    <a:pt x="112027" y="117948"/>
                    <a:pt x="111188" y="117948"/>
                    <a:pt x="109930" y="118974"/>
                  </a:cubicBezTo>
                  <a:cubicBezTo>
                    <a:pt x="106153" y="120000"/>
                    <a:pt x="101958" y="114871"/>
                    <a:pt x="100279" y="10564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1284288" y="2895600"/>
              <a:ext cx="288900" cy="126900"/>
            </a:xfrm>
            <a:custGeom>
              <a:rect b="b" l="l" r="r" t="t"/>
              <a:pathLst>
                <a:path extrusionOk="0" h="120000" w="120000">
                  <a:moveTo>
                    <a:pt x="94285" y="103500"/>
                  </a:moveTo>
                  <a:cubicBezTo>
                    <a:pt x="94285" y="103500"/>
                    <a:pt x="94285" y="103500"/>
                    <a:pt x="93626" y="100500"/>
                  </a:cubicBezTo>
                  <a:cubicBezTo>
                    <a:pt x="92307" y="97500"/>
                    <a:pt x="90989" y="93000"/>
                    <a:pt x="88351" y="88500"/>
                  </a:cubicBezTo>
                  <a:cubicBezTo>
                    <a:pt x="83076" y="78000"/>
                    <a:pt x="75164" y="66000"/>
                    <a:pt x="61318" y="60000"/>
                  </a:cubicBezTo>
                  <a:cubicBezTo>
                    <a:pt x="54725" y="58500"/>
                    <a:pt x="49450" y="58500"/>
                    <a:pt x="44835" y="58500"/>
                  </a:cubicBezTo>
                  <a:cubicBezTo>
                    <a:pt x="32967" y="61500"/>
                    <a:pt x="25714" y="72000"/>
                    <a:pt x="23736" y="76500"/>
                  </a:cubicBezTo>
                  <a:cubicBezTo>
                    <a:pt x="23076" y="78000"/>
                    <a:pt x="23076" y="78000"/>
                    <a:pt x="23076" y="78000"/>
                  </a:cubicBezTo>
                  <a:cubicBezTo>
                    <a:pt x="17802" y="88500"/>
                    <a:pt x="9890" y="88500"/>
                    <a:pt x="4615" y="78000"/>
                  </a:cubicBezTo>
                  <a:cubicBezTo>
                    <a:pt x="0" y="66000"/>
                    <a:pt x="0" y="48000"/>
                    <a:pt x="4615" y="36000"/>
                  </a:cubicBezTo>
                  <a:cubicBezTo>
                    <a:pt x="5934" y="33000"/>
                    <a:pt x="18461" y="7500"/>
                    <a:pt x="42197" y="1500"/>
                  </a:cubicBezTo>
                  <a:cubicBezTo>
                    <a:pt x="48791" y="0"/>
                    <a:pt x="57362" y="0"/>
                    <a:pt x="65934" y="3000"/>
                  </a:cubicBezTo>
                  <a:cubicBezTo>
                    <a:pt x="65934" y="3000"/>
                    <a:pt x="65934" y="3000"/>
                    <a:pt x="65934" y="3000"/>
                  </a:cubicBezTo>
                  <a:cubicBezTo>
                    <a:pt x="102857" y="18000"/>
                    <a:pt x="116043" y="72000"/>
                    <a:pt x="117362" y="78000"/>
                  </a:cubicBezTo>
                  <a:cubicBezTo>
                    <a:pt x="120000" y="91500"/>
                    <a:pt x="118021" y="109500"/>
                    <a:pt x="111428" y="115500"/>
                  </a:cubicBezTo>
                  <a:cubicBezTo>
                    <a:pt x="110109" y="118500"/>
                    <a:pt x="108791" y="118500"/>
                    <a:pt x="106813" y="120000"/>
                  </a:cubicBezTo>
                  <a:cubicBezTo>
                    <a:pt x="101538" y="120000"/>
                    <a:pt x="96923" y="114000"/>
                    <a:pt x="94285" y="10350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1325563" y="3011488"/>
              <a:ext cx="160200" cy="136500"/>
            </a:xfrm>
            <a:custGeom>
              <a:rect b="b" l="l" r="r" t="t"/>
              <a:pathLst>
                <a:path extrusionOk="0" h="120000" w="120000">
                  <a:moveTo>
                    <a:pt x="118811" y="60000"/>
                  </a:moveTo>
                  <a:cubicBezTo>
                    <a:pt x="118811" y="93488"/>
                    <a:pt x="92673" y="120000"/>
                    <a:pt x="59405" y="120000"/>
                  </a:cubicBezTo>
                  <a:cubicBezTo>
                    <a:pt x="26138" y="120000"/>
                    <a:pt x="0" y="93488"/>
                    <a:pt x="0" y="60000"/>
                  </a:cubicBezTo>
                  <a:cubicBezTo>
                    <a:pt x="0" y="26511"/>
                    <a:pt x="26138" y="0"/>
                    <a:pt x="59405" y="0"/>
                  </a:cubicBezTo>
                  <a:cubicBezTo>
                    <a:pt x="92673" y="0"/>
                    <a:pt x="120000" y="27906"/>
                    <a:pt x="118811" y="6000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8861425" y="2770188"/>
              <a:ext cx="282600" cy="2826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26966" y="0"/>
                    <a:pt x="0" y="26966"/>
                    <a:pt x="0" y="60000"/>
                  </a:cubicBezTo>
                  <a:cubicBezTo>
                    <a:pt x="0" y="93033"/>
                    <a:pt x="26966" y="120000"/>
                    <a:pt x="60000" y="120000"/>
                  </a:cubicBezTo>
                  <a:cubicBezTo>
                    <a:pt x="93033" y="120000"/>
                    <a:pt x="120000" y="93033"/>
                    <a:pt x="120000" y="60000"/>
                  </a:cubicBezTo>
                  <a:cubicBezTo>
                    <a:pt x="120000" y="26966"/>
                    <a:pt x="93033" y="0"/>
                    <a:pt x="60000" y="0"/>
                  </a:cubicBezTo>
                  <a:moveTo>
                    <a:pt x="60000" y="109213"/>
                  </a:moveTo>
                  <a:cubicBezTo>
                    <a:pt x="33033" y="109213"/>
                    <a:pt x="10786" y="86966"/>
                    <a:pt x="10786" y="60000"/>
                  </a:cubicBezTo>
                  <a:cubicBezTo>
                    <a:pt x="10786" y="33033"/>
                    <a:pt x="33033" y="10786"/>
                    <a:pt x="60000" y="10786"/>
                  </a:cubicBezTo>
                  <a:cubicBezTo>
                    <a:pt x="86966" y="10786"/>
                    <a:pt x="109213" y="33033"/>
                    <a:pt x="109213" y="60000"/>
                  </a:cubicBezTo>
                  <a:cubicBezTo>
                    <a:pt x="109213" y="86966"/>
                    <a:pt x="86966" y="109213"/>
                    <a:pt x="60000" y="109213"/>
                  </a:cubicBezTo>
                  <a:moveTo>
                    <a:pt x="87640" y="79550"/>
                  </a:moveTo>
                  <a:cubicBezTo>
                    <a:pt x="86966" y="77528"/>
                    <a:pt x="86966" y="74157"/>
                    <a:pt x="86966" y="70786"/>
                  </a:cubicBezTo>
                  <a:cubicBezTo>
                    <a:pt x="86966" y="68089"/>
                    <a:pt x="86966" y="66067"/>
                    <a:pt x="86292" y="64044"/>
                  </a:cubicBezTo>
                  <a:cubicBezTo>
                    <a:pt x="85617" y="62696"/>
                    <a:pt x="84269" y="60674"/>
                    <a:pt x="83595" y="60000"/>
                  </a:cubicBezTo>
                  <a:cubicBezTo>
                    <a:pt x="82921" y="59325"/>
                    <a:pt x="82247" y="58651"/>
                    <a:pt x="81573" y="57977"/>
                  </a:cubicBezTo>
                  <a:cubicBezTo>
                    <a:pt x="82247" y="57977"/>
                    <a:pt x="82921" y="57303"/>
                    <a:pt x="82921" y="56629"/>
                  </a:cubicBezTo>
                  <a:cubicBezTo>
                    <a:pt x="84269" y="55280"/>
                    <a:pt x="85617" y="53932"/>
                    <a:pt x="86292" y="51910"/>
                  </a:cubicBezTo>
                  <a:cubicBezTo>
                    <a:pt x="87640" y="49213"/>
                    <a:pt x="88314" y="47191"/>
                    <a:pt x="88314" y="43820"/>
                  </a:cubicBezTo>
                  <a:cubicBezTo>
                    <a:pt x="88314" y="37752"/>
                    <a:pt x="86292" y="33707"/>
                    <a:pt x="82247" y="30337"/>
                  </a:cubicBezTo>
                  <a:cubicBezTo>
                    <a:pt x="78876" y="26966"/>
                    <a:pt x="72808" y="24943"/>
                    <a:pt x="66067" y="24943"/>
                  </a:cubicBezTo>
                  <a:cubicBezTo>
                    <a:pt x="38426" y="24943"/>
                    <a:pt x="38426" y="24943"/>
                    <a:pt x="38426" y="24943"/>
                  </a:cubicBezTo>
                  <a:cubicBezTo>
                    <a:pt x="36404" y="24943"/>
                    <a:pt x="35730" y="26292"/>
                    <a:pt x="35730" y="28314"/>
                  </a:cubicBezTo>
                  <a:cubicBezTo>
                    <a:pt x="35730" y="86292"/>
                    <a:pt x="35730" y="86292"/>
                    <a:pt x="35730" y="86292"/>
                  </a:cubicBezTo>
                  <a:cubicBezTo>
                    <a:pt x="35730" y="87640"/>
                    <a:pt x="36404" y="88988"/>
                    <a:pt x="38426" y="88988"/>
                  </a:cubicBezTo>
                  <a:cubicBezTo>
                    <a:pt x="48539" y="88988"/>
                    <a:pt x="48539" y="88988"/>
                    <a:pt x="48539" y="88988"/>
                  </a:cubicBezTo>
                  <a:cubicBezTo>
                    <a:pt x="49887" y="88988"/>
                    <a:pt x="51235" y="87640"/>
                    <a:pt x="51235" y="86292"/>
                  </a:cubicBezTo>
                  <a:cubicBezTo>
                    <a:pt x="51235" y="64719"/>
                    <a:pt x="51235" y="64719"/>
                    <a:pt x="51235" y="64719"/>
                  </a:cubicBezTo>
                  <a:cubicBezTo>
                    <a:pt x="63370" y="64719"/>
                    <a:pt x="63370" y="64719"/>
                    <a:pt x="63370" y="64719"/>
                  </a:cubicBezTo>
                  <a:cubicBezTo>
                    <a:pt x="65393" y="64719"/>
                    <a:pt x="66741" y="65393"/>
                    <a:pt x="68089" y="65393"/>
                  </a:cubicBezTo>
                  <a:cubicBezTo>
                    <a:pt x="69438" y="66067"/>
                    <a:pt x="70112" y="66741"/>
                    <a:pt x="70786" y="67415"/>
                  </a:cubicBezTo>
                  <a:cubicBezTo>
                    <a:pt x="71460" y="68764"/>
                    <a:pt x="71460" y="69438"/>
                    <a:pt x="72134" y="71460"/>
                  </a:cubicBezTo>
                  <a:cubicBezTo>
                    <a:pt x="72134" y="72808"/>
                    <a:pt x="72134" y="75505"/>
                    <a:pt x="72134" y="77528"/>
                  </a:cubicBezTo>
                  <a:cubicBezTo>
                    <a:pt x="72134" y="78876"/>
                    <a:pt x="72134" y="80898"/>
                    <a:pt x="72808" y="82247"/>
                  </a:cubicBezTo>
                  <a:cubicBezTo>
                    <a:pt x="72808" y="84269"/>
                    <a:pt x="73483" y="86292"/>
                    <a:pt x="74157" y="87640"/>
                  </a:cubicBezTo>
                  <a:cubicBezTo>
                    <a:pt x="74831" y="88314"/>
                    <a:pt x="75505" y="88988"/>
                    <a:pt x="76853" y="88988"/>
                  </a:cubicBezTo>
                  <a:cubicBezTo>
                    <a:pt x="87640" y="88988"/>
                    <a:pt x="87640" y="88988"/>
                    <a:pt x="87640" y="88988"/>
                  </a:cubicBezTo>
                  <a:cubicBezTo>
                    <a:pt x="88314" y="88988"/>
                    <a:pt x="89662" y="88314"/>
                    <a:pt x="90337" y="87640"/>
                  </a:cubicBezTo>
                  <a:cubicBezTo>
                    <a:pt x="90337" y="86292"/>
                    <a:pt x="90337" y="84943"/>
                    <a:pt x="89662" y="84269"/>
                  </a:cubicBezTo>
                  <a:cubicBezTo>
                    <a:pt x="88988" y="84269"/>
                    <a:pt x="88314" y="82921"/>
                    <a:pt x="87640" y="79550"/>
                  </a:cubicBezTo>
                  <a:moveTo>
                    <a:pt x="51235" y="39101"/>
                  </a:moveTo>
                  <a:cubicBezTo>
                    <a:pt x="64719" y="39101"/>
                    <a:pt x="64719" y="39101"/>
                    <a:pt x="64719" y="39101"/>
                  </a:cubicBezTo>
                  <a:cubicBezTo>
                    <a:pt x="66067" y="39101"/>
                    <a:pt x="67415" y="39101"/>
                    <a:pt x="68089" y="39101"/>
                  </a:cubicBezTo>
                  <a:cubicBezTo>
                    <a:pt x="69438" y="39775"/>
                    <a:pt x="70112" y="39775"/>
                    <a:pt x="70786" y="40449"/>
                  </a:cubicBezTo>
                  <a:cubicBezTo>
                    <a:pt x="70786" y="40449"/>
                    <a:pt x="71460" y="41123"/>
                    <a:pt x="72134" y="41797"/>
                  </a:cubicBezTo>
                  <a:cubicBezTo>
                    <a:pt x="72134" y="42471"/>
                    <a:pt x="72134" y="43820"/>
                    <a:pt x="72134" y="45168"/>
                  </a:cubicBezTo>
                  <a:cubicBezTo>
                    <a:pt x="72134" y="47865"/>
                    <a:pt x="72134" y="49213"/>
                    <a:pt x="70786" y="49887"/>
                  </a:cubicBezTo>
                  <a:cubicBezTo>
                    <a:pt x="69438" y="51235"/>
                    <a:pt x="67415" y="51910"/>
                    <a:pt x="65393" y="51910"/>
                  </a:cubicBezTo>
                  <a:cubicBezTo>
                    <a:pt x="51235" y="51910"/>
                    <a:pt x="51235" y="51910"/>
                    <a:pt x="51235" y="51910"/>
                  </a:cubicBezTo>
                  <a:lnTo>
                    <a:pt x="51235" y="3910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10" name="Google Shape;110;p15"/>
          <p:cNvCxnSpPr/>
          <p:nvPr/>
        </p:nvCxnSpPr>
        <p:spPr>
          <a:xfrm>
            <a:off x="554038" y="3929845"/>
            <a:ext cx="833400" cy="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Slide Blue">
  <p:cSld name="1_Title Slide Blue">
    <p:bg>
      <p:bgPr>
        <a:solidFill>
          <a:srgbClr val="DDDDDD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T_covers-3-06.png" id="112" name="Google Shape;112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09206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>
            <p:ph type="ctrTitle"/>
          </p:nvPr>
        </p:nvSpPr>
        <p:spPr>
          <a:xfrm>
            <a:off x="457200" y="224714"/>
            <a:ext cx="6898800" cy="27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114" name="Google Shape;114;p16"/>
          <p:cNvSpPr txBox="1"/>
          <p:nvPr>
            <p:ph idx="1" type="subTitle"/>
          </p:nvPr>
        </p:nvSpPr>
        <p:spPr>
          <a:xfrm>
            <a:off x="457201" y="3150931"/>
            <a:ext cx="68769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98989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8989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8989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8989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8989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15" name="Google Shape;115;p16"/>
          <p:cNvGrpSpPr/>
          <p:nvPr/>
        </p:nvGrpSpPr>
        <p:grpSpPr>
          <a:xfrm>
            <a:off x="550964" y="4559571"/>
            <a:ext cx="1700789" cy="249505"/>
            <a:chOff x="0" y="2757488"/>
            <a:chExt cx="9144025" cy="1341425"/>
          </a:xfrm>
        </p:grpSpPr>
        <p:sp>
          <p:nvSpPr>
            <p:cNvPr id="116" name="Google Shape;116;p16"/>
            <p:cNvSpPr/>
            <p:nvPr/>
          </p:nvSpPr>
          <p:spPr>
            <a:xfrm>
              <a:off x="0" y="2763838"/>
              <a:ext cx="1130400" cy="1082700"/>
            </a:xfrm>
            <a:custGeom>
              <a:rect b="b" l="l" r="r" t="t"/>
              <a:pathLst>
                <a:path extrusionOk="0" h="120000" w="120000">
                  <a:moveTo>
                    <a:pt x="44494" y="78061"/>
                  </a:moveTo>
                  <a:cubicBezTo>
                    <a:pt x="37584" y="120000"/>
                    <a:pt x="37584" y="120000"/>
                    <a:pt x="37584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20056" y="0"/>
                    <a:pt x="20056" y="0"/>
                    <a:pt x="20056" y="0"/>
                  </a:cubicBezTo>
                  <a:cubicBezTo>
                    <a:pt x="74157" y="0"/>
                    <a:pt x="74157" y="0"/>
                    <a:pt x="74157" y="0"/>
                  </a:cubicBezTo>
                  <a:cubicBezTo>
                    <a:pt x="82584" y="0"/>
                    <a:pt x="89662" y="528"/>
                    <a:pt x="95393" y="1585"/>
                  </a:cubicBezTo>
                  <a:cubicBezTo>
                    <a:pt x="101292" y="2643"/>
                    <a:pt x="106011" y="4229"/>
                    <a:pt x="109550" y="6343"/>
                  </a:cubicBezTo>
                  <a:cubicBezTo>
                    <a:pt x="113258" y="8634"/>
                    <a:pt x="115955" y="11277"/>
                    <a:pt x="117640" y="14449"/>
                  </a:cubicBezTo>
                  <a:cubicBezTo>
                    <a:pt x="119157" y="17621"/>
                    <a:pt x="120000" y="21497"/>
                    <a:pt x="120000" y="25903"/>
                  </a:cubicBezTo>
                  <a:cubicBezTo>
                    <a:pt x="120000" y="28370"/>
                    <a:pt x="119831" y="31013"/>
                    <a:pt x="119325" y="34185"/>
                  </a:cubicBezTo>
                  <a:cubicBezTo>
                    <a:pt x="118146" y="41057"/>
                    <a:pt x="115449" y="47224"/>
                    <a:pt x="111573" y="52511"/>
                  </a:cubicBezTo>
                  <a:cubicBezTo>
                    <a:pt x="107528" y="57973"/>
                    <a:pt x="101966" y="61497"/>
                    <a:pt x="95056" y="63436"/>
                  </a:cubicBezTo>
                  <a:cubicBezTo>
                    <a:pt x="97415" y="64317"/>
                    <a:pt x="99438" y="65198"/>
                    <a:pt x="101292" y="66255"/>
                  </a:cubicBezTo>
                  <a:cubicBezTo>
                    <a:pt x="103146" y="67136"/>
                    <a:pt x="104831" y="68370"/>
                    <a:pt x="106179" y="69779"/>
                  </a:cubicBezTo>
                  <a:cubicBezTo>
                    <a:pt x="107359" y="71189"/>
                    <a:pt x="108539" y="72951"/>
                    <a:pt x="109213" y="75066"/>
                  </a:cubicBezTo>
                  <a:cubicBezTo>
                    <a:pt x="109887" y="77180"/>
                    <a:pt x="110393" y="80000"/>
                    <a:pt x="110393" y="83348"/>
                  </a:cubicBezTo>
                  <a:cubicBezTo>
                    <a:pt x="110393" y="86696"/>
                    <a:pt x="109887" y="90748"/>
                    <a:pt x="109213" y="95330"/>
                  </a:cubicBezTo>
                  <a:cubicBezTo>
                    <a:pt x="108539" y="99559"/>
                    <a:pt x="107865" y="103083"/>
                    <a:pt x="107528" y="105726"/>
                  </a:cubicBezTo>
                  <a:cubicBezTo>
                    <a:pt x="107022" y="108546"/>
                    <a:pt x="106853" y="110660"/>
                    <a:pt x="106853" y="112246"/>
                  </a:cubicBezTo>
                  <a:cubicBezTo>
                    <a:pt x="106853" y="114889"/>
                    <a:pt x="107696" y="116299"/>
                    <a:pt x="109719" y="116299"/>
                  </a:cubicBezTo>
                  <a:cubicBezTo>
                    <a:pt x="109213" y="120000"/>
                    <a:pt x="109213" y="120000"/>
                    <a:pt x="109213" y="120000"/>
                  </a:cubicBezTo>
                  <a:cubicBezTo>
                    <a:pt x="71123" y="120000"/>
                    <a:pt x="71123" y="120000"/>
                    <a:pt x="71123" y="120000"/>
                  </a:cubicBezTo>
                  <a:cubicBezTo>
                    <a:pt x="70955" y="118766"/>
                    <a:pt x="70786" y="117533"/>
                    <a:pt x="70786" y="116123"/>
                  </a:cubicBezTo>
                  <a:cubicBezTo>
                    <a:pt x="70786" y="114185"/>
                    <a:pt x="70955" y="111894"/>
                    <a:pt x="71123" y="108898"/>
                  </a:cubicBezTo>
                  <a:cubicBezTo>
                    <a:pt x="71460" y="105903"/>
                    <a:pt x="71966" y="102555"/>
                    <a:pt x="72640" y="99030"/>
                  </a:cubicBezTo>
                  <a:cubicBezTo>
                    <a:pt x="73146" y="95330"/>
                    <a:pt x="73483" y="92158"/>
                    <a:pt x="73483" y="89691"/>
                  </a:cubicBezTo>
                  <a:cubicBezTo>
                    <a:pt x="73483" y="85462"/>
                    <a:pt x="72303" y="82466"/>
                    <a:pt x="69775" y="80704"/>
                  </a:cubicBezTo>
                  <a:cubicBezTo>
                    <a:pt x="67247" y="78942"/>
                    <a:pt x="62696" y="78061"/>
                    <a:pt x="55955" y="78061"/>
                  </a:cubicBezTo>
                  <a:lnTo>
                    <a:pt x="44494" y="78061"/>
                  </a:lnTo>
                  <a:close/>
                  <a:moveTo>
                    <a:pt x="49044" y="51806"/>
                  </a:moveTo>
                  <a:cubicBezTo>
                    <a:pt x="63876" y="51806"/>
                    <a:pt x="63876" y="51806"/>
                    <a:pt x="63876" y="51806"/>
                  </a:cubicBezTo>
                  <a:cubicBezTo>
                    <a:pt x="69606" y="51806"/>
                    <a:pt x="74157" y="50925"/>
                    <a:pt x="77528" y="49339"/>
                  </a:cubicBezTo>
                  <a:cubicBezTo>
                    <a:pt x="80730" y="47577"/>
                    <a:pt x="82752" y="44757"/>
                    <a:pt x="83426" y="40528"/>
                  </a:cubicBezTo>
                  <a:cubicBezTo>
                    <a:pt x="83426" y="40000"/>
                    <a:pt x="83595" y="39118"/>
                    <a:pt x="83595" y="37885"/>
                  </a:cubicBezTo>
                  <a:cubicBezTo>
                    <a:pt x="83595" y="34537"/>
                    <a:pt x="82415" y="32070"/>
                    <a:pt x="79887" y="30308"/>
                  </a:cubicBezTo>
                  <a:cubicBezTo>
                    <a:pt x="77528" y="28722"/>
                    <a:pt x="74325" y="28017"/>
                    <a:pt x="70280" y="28017"/>
                  </a:cubicBezTo>
                  <a:cubicBezTo>
                    <a:pt x="52752" y="28017"/>
                    <a:pt x="52752" y="28017"/>
                    <a:pt x="52752" y="28017"/>
                  </a:cubicBezTo>
                  <a:lnTo>
                    <a:pt x="49044" y="5180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1492250" y="3035300"/>
              <a:ext cx="946200" cy="811200"/>
            </a:xfrm>
            <a:custGeom>
              <a:rect b="b" l="l" r="r" t="t"/>
              <a:pathLst>
                <a:path extrusionOk="0" h="120000" w="120000">
                  <a:moveTo>
                    <a:pt x="17315" y="3294"/>
                  </a:moveTo>
                  <a:cubicBezTo>
                    <a:pt x="53355" y="3294"/>
                    <a:pt x="53355" y="3294"/>
                    <a:pt x="53355" y="3294"/>
                  </a:cubicBezTo>
                  <a:cubicBezTo>
                    <a:pt x="50738" y="21647"/>
                    <a:pt x="50738" y="21647"/>
                    <a:pt x="50738" y="21647"/>
                  </a:cubicBezTo>
                  <a:cubicBezTo>
                    <a:pt x="56375" y="14352"/>
                    <a:pt x="62013" y="9176"/>
                    <a:pt x="67651" y="5411"/>
                  </a:cubicBezTo>
                  <a:cubicBezTo>
                    <a:pt x="73288" y="1882"/>
                    <a:pt x="80134" y="0"/>
                    <a:pt x="87583" y="0"/>
                  </a:cubicBezTo>
                  <a:cubicBezTo>
                    <a:pt x="98859" y="0"/>
                    <a:pt x="106912" y="3058"/>
                    <a:pt x="112147" y="9176"/>
                  </a:cubicBezTo>
                  <a:cubicBezTo>
                    <a:pt x="117382" y="15294"/>
                    <a:pt x="120000" y="24000"/>
                    <a:pt x="120000" y="35529"/>
                  </a:cubicBezTo>
                  <a:cubicBezTo>
                    <a:pt x="120000" y="40235"/>
                    <a:pt x="119597" y="44941"/>
                    <a:pt x="118791" y="50117"/>
                  </a:cubicBezTo>
                  <a:cubicBezTo>
                    <a:pt x="108523" y="120000"/>
                    <a:pt x="108523" y="120000"/>
                    <a:pt x="108523" y="120000"/>
                  </a:cubicBezTo>
                  <a:cubicBezTo>
                    <a:pt x="69060" y="120000"/>
                    <a:pt x="69060" y="120000"/>
                    <a:pt x="69060" y="120000"/>
                  </a:cubicBezTo>
                  <a:cubicBezTo>
                    <a:pt x="78120" y="58352"/>
                    <a:pt x="78120" y="58352"/>
                    <a:pt x="78120" y="58352"/>
                  </a:cubicBezTo>
                  <a:cubicBezTo>
                    <a:pt x="78523" y="55529"/>
                    <a:pt x="78724" y="52941"/>
                    <a:pt x="78724" y="50588"/>
                  </a:cubicBezTo>
                  <a:cubicBezTo>
                    <a:pt x="78724" y="46588"/>
                    <a:pt x="77919" y="43058"/>
                    <a:pt x="76308" y="40470"/>
                  </a:cubicBezTo>
                  <a:cubicBezTo>
                    <a:pt x="74697" y="37882"/>
                    <a:pt x="71879" y="36470"/>
                    <a:pt x="67449" y="36470"/>
                  </a:cubicBezTo>
                  <a:cubicBezTo>
                    <a:pt x="61409" y="36470"/>
                    <a:pt x="56979" y="38588"/>
                    <a:pt x="54161" y="42823"/>
                  </a:cubicBezTo>
                  <a:cubicBezTo>
                    <a:pt x="51342" y="47058"/>
                    <a:pt x="49530" y="52941"/>
                    <a:pt x="48523" y="60470"/>
                  </a:cubicBezTo>
                  <a:cubicBezTo>
                    <a:pt x="39664" y="120000"/>
                    <a:pt x="39664" y="120000"/>
                    <a:pt x="39664" y="120000"/>
                  </a:cubicBezTo>
                  <a:cubicBezTo>
                    <a:pt x="0" y="120000"/>
                    <a:pt x="0" y="120000"/>
                    <a:pt x="0" y="120000"/>
                  </a:cubicBezTo>
                  <a:lnTo>
                    <a:pt x="17315" y="329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2416175" y="3021013"/>
              <a:ext cx="966900" cy="1077900"/>
            </a:xfrm>
            <a:custGeom>
              <a:rect b="b" l="l" r="r" t="t"/>
              <a:pathLst>
                <a:path extrusionOk="0" h="120000" w="120000">
                  <a:moveTo>
                    <a:pt x="38817" y="94690"/>
                  </a:moveTo>
                  <a:cubicBezTo>
                    <a:pt x="38817" y="95221"/>
                    <a:pt x="38817" y="95221"/>
                    <a:pt x="38817" y="95221"/>
                  </a:cubicBezTo>
                  <a:cubicBezTo>
                    <a:pt x="38817" y="96460"/>
                    <a:pt x="39408" y="97522"/>
                    <a:pt x="40591" y="98584"/>
                  </a:cubicBezTo>
                  <a:cubicBezTo>
                    <a:pt x="41970" y="100000"/>
                    <a:pt x="44532" y="100707"/>
                    <a:pt x="48669" y="100707"/>
                  </a:cubicBezTo>
                  <a:cubicBezTo>
                    <a:pt x="54187" y="100707"/>
                    <a:pt x="58325" y="99469"/>
                    <a:pt x="61280" y="96814"/>
                  </a:cubicBezTo>
                  <a:cubicBezTo>
                    <a:pt x="64039" y="94336"/>
                    <a:pt x="66206" y="89911"/>
                    <a:pt x="67389" y="83539"/>
                  </a:cubicBezTo>
                  <a:cubicBezTo>
                    <a:pt x="68965" y="76460"/>
                    <a:pt x="68965" y="76460"/>
                    <a:pt x="68965" y="76460"/>
                  </a:cubicBezTo>
                  <a:cubicBezTo>
                    <a:pt x="65615" y="78938"/>
                    <a:pt x="61674" y="81238"/>
                    <a:pt x="56945" y="83185"/>
                  </a:cubicBezTo>
                  <a:cubicBezTo>
                    <a:pt x="52019" y="84955"/>
                    <a:pt x="46108" y="86017"/>
                    <a:pt x="39014" y="86017"/>
                  </a:cubicBezTo>
                  <a:cubicBezTo>
                    <a:pt x="33300" y="86017"/>
                    <a:pt x="28177" y="85132"/>
                    <a:pt x="23645" y="83539"/>
                  </a:cubicBezTo>
                  <a:cubicBezTo>
                    <a:pt x="19310" y="81769"/>
                    <a:pt x="15566" y="79469"/>
                    <a:pt x="12610" y="76637"/>
                  </a:cubicBezTo>
                  <a:cubicBezTo>
                    <a:pt x="9655" y="73628"/>
                    <a:pt x="7487" y="70265"/>
                    <a:pt x="5911" y="66194"/>
                  </a:cubicBezTo>
                  <a:cubicBezTo>
                    <a:pt x="4532" y="62123"/>
                    <a:pt x="3743" y="57876"/>
                    <a:pt x="3743" y="53274"/>
                  </a:cubicBezTo>
                  <a:cubicBezTo>
                    <a:pt x="3743" y="51858"/>
                    <a:pt x="3743" y="50442"/>
                    <a:pt x="3940" y="49026"/>
                  </a:cubicBezTo>
                  <a:cubicBezTo>
                    <a:pt x="4137" y="47610"/>
                    <a:pt x="4334" y="46017"/>
                    <a:pt x="4532" y="44424"/>
                  </a:cubicBezTo>
                  <a:cubicBezTo>
                    <a:pt x="5517" y="39115"/>
                    <a:pt x="7290" y="33805"/>
                    <a:pt x="9852" y="28495"/>
                  </a:cubicBezTo>
                  <a:cubicBezTo>
                    <a:pt x="12413" y="23008"/>
                    <a:pt x="15960" y="18230"/>
                    <a:pt x="20098" y="14159"/>
                  </a:cubicBezTo>
                  <a:cubicBezTo>
                    <a:pt x="24433" y="9911"/>
                    <a:pt x="29556" y="6548"/>
                    <a:pt x="35665" y="3893"/>
                  </a:cubicBezTo>
                  <a:cubicBezTo>
                    <a:pt x="41576" y="1238"/>
                    <a:pt x="48669" y="0"/>
                    <a:pt x="56748" y="0"/>
                  </a:cubicBezTo>
                  <a:cubicBezTo>
                    <a:pt x="62660" y="0"/>
                    <a:pt x="67980" y="1238"/>
                    <a:pt x="72709" y="3716"/>
                  </a:cubicBezTo>
                  <a:cubicBezTo>
                    <a:pt x="77438" y="6371"/>
                    <a:pt x="80985" y="9734"/>
                    <a:pt x="83743" y="13982"/>
                  </a:cubicBezTo>
                  <a:cubicBezTo>
                    <a:pt x="85911" y="2477"/>
                    <a:pt x="85911" y="2477"/>
                    <a:pt x="85911" y="2477"/>
                  </a:cubicBezTo>
                  <a:cubicBezTo>
                    <a:pt x="120000" y="2477"/>
                    <a:pt x="120000" y="2477"/>
                    <a:pt x="120000" y="2477"/>
                  </a:cubicBezTo>
                  <a:cubicBezTo>
                    <a:pt x="106403" y="73097"/>
                    <a:pt x="106403" y="73097"/>
                    <a:pt x="106403" y="73097"/>
                  </a:cubicBezTo>
                  <a:cubicBezTo>
                    <a:pt x="105024" y="79646"/>
                    <a:pt x="103448" y="85840"/>
                    <a:pt x="101674" y="91504"/>
                  </a:cubicBezTo>
                  <a:cubicBezTo>
                    <a:pt x="99704" y="97168"/>
                    <a:pt x="96551" y="102123"/>
                    <a:pt x="92413" y="106371"/>
                  </a:cubicBezTo>
                  <a:cubicBezTo>
                    <a:pt x="88078" y="110619"/>
                    <a:pt x="82364" y="113982"/>
                    <a:pt x="75073" y="116283"/>
                  </a:cubicBezTo>
                  <a:cubicBezTo>
                    <a:pt x="67783" y="118761"/>
                    <a:pt x="57931" y="120000"/>
                    <a:pt x="45911" y="120000"/>
                  </a:cubicBezTo>
                  <a:cubicBezTo>
                    <a:pt x="37438" y="120000"/>
                    <a:pt x="30344" y="119292"/>
                    <a:pt x="24630" y="117876"/>
                  </a:cubicBezTo>
                  <a:cubicBezTo>
                    <a:pt x="18719" y="116637"/>
                    <a:pt x="13990" y="114867"/>
                    <a:pt x="10443" y="112566"/>
                  </a:cubicBezTo>
                  <a:cubicBezTo>
                    <a:pt x="6699" y="110265"/>
                    <a:pt x="4137" y="107787"/>
                    <a:pt x="2561" y="104955"/>
                  </a:cubicBezTo>
                  <a:cubicBezTo>
                    <a:pt x="788" y="101946"/>
                    <a:pt x="0" y="98938"/>
                    <a:pt x="0" y="95752"/>
                  </a:cubicBezTo>
                  <a:cubicBezTo>
                    <a:pt x="0" y="94690"/>
                    <a:pt x="0" y="94690"/>
                    <a:pt x="0" y="94690"/>
                  </a:cubicBezTo>
                  <a:lnTo>
                    <a:pt x="38817" y="94690"/>
                  </a:lnTo>
                  <a:close/>
                  <a:moveTo>
                    <a:pt x="62068" y="24778"/>
                  </a:moveTo>
                  <a:cubicBezTo>
                    <a:pt x="59113" y="24778"/>
                    <a:pt x="56748" y="25132"/>
                    <a:pt x="54581" y="26194"/>
                  </a:cubicBezTo>
                  <a:cubicBezTo>
                    <a:pt x="52413" y="27256"/>
                    <a:pt x="50640" y="28672"/>
                    <a:pt x="49064" y="30442"/>
                  </a:cubicBezTo>
                  <a:cubicBezTo>
                    <a:pt x="47684" y="32212"/>
                    <a:pt x="46502" y="34336"/>
                    <a:pt x="45517" y="36814"/>
                  </a:cubicBezTo>
                  <a:cubicBezTo>
                    <a:pt x="44532" y="39292"/>
                    <a:pt x="43940" y="41946"/>
                    <a:pt x="43349" y="44778"/>
                  </a:cubicBezTo>
                  <a:cubicBezTo>
                    <a:pt x="43152" y="45486"/>
                    <a:pt x="43152" y="46194"/>
                    <a:pt x="43152" y="46902"/>
                  </a:cubicBezTo>
                  <a:cubicBezTo>
                    <a:pt x="42955" y="47610"/>
                    <a:pt x="42955" y="48318"/>
                    <a:pt x="42955" y="48849"/>
                  </a:cubicBezTo>
                  <a:cubicBezTo>
                    <a:pt x="42955" y="52389"/>
                    <a:pt x="43940" y="55398"/>
                    <a:pt x="45911" y="57876"/>
                  </a:cubicBezTo>
                  <a:cubicBezTo>
                    <a:pt x="47881" y="60530"/>
                    <a:pt x="50837" y="61769"/>
                    <a:pt x="55369" y="61946"/>
                  </a:cubicBezTo>
                  <a:cubicBezTo>
                    <a:pt x="56157" y="61946"/>
                    <a:pt x="56157" y="61946"/>
                    <a:pt x="56157" y="61946"/>
                  </a:cubicBezTo>
                  <a:cubicBezTo>
                    <a:pt x="58916" y="61946"/>
                    <a:pt x="61477" y="61415"/>
                    <a:pt x="63645" y="60353"/>
                  </a:cubicBezTo>
                  <a:cubicBezTo>
                    <a:pt x="65812" y="59292"/>
                    <a:pt x="67586" y="58053"/>
                    <a:pt x="69162" y="56283"/>
                  </a:cubicBezTo>
                  <a:cubicBezTo>
                    <a:pt x="70738" y="54690"/>
                    <a:pt x="71921" y="52743"/>
                    <a:pt x="72906" y="50619"/>
                  </a:cubicBezTo>
                  <a:cubicBezTo>
                    <a:pt x="73891" y="48318"/>
                    <a:pt x="74679" y="46017"/>
                    <a:pt x="75270" y="43716"/>
                  </a:cubicBezTo>
                  <a:cubicBezTo>
                    <a:pt x="75665" y="41946"/>
                    <a:pt x="75862" y="40000"/>
                    <a:pt x="75862" y="38230"/>
                  </a:cubicBezTo>
                  <a:cubicBezTo>
                    <a:pt x="75862" y="34513"/>
                    <a:pt x="74679" y="31327"/>
                    <a:pt x="72709" y="28672"/>
                  </a:cubicBezTo>
                  <a:cubicBezTo>
                    <a:pt x="70738" y="26017"/>
                    <a:pt x="67389" y="24778"/>
                    <a:pt x="62463" y="24778"/>
                  </a:cubicBezTo>
                  <a:lnTo>
                    <a:pt x="62068" y="247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3376613" y="2773363"/>
              <a:ext cx="1057200" cy="1076400"/>
            </a:xfrm>
            <a:custGeom>
              <a:rect b="b" l="l" r="r" t="t"/>
              <a:pathLst>
                <a:path extrusionOk="0" h="120000" w="120000">
                  <a:moveTo>
                    <a:pt x="83783" y="46617"/>
                  </a:moveTo>
                  <a:cubicBezTo>
                    <a:pt x="83783" y="46085"/>
                    <a:pt x="83783" y="45731"/>
                    <a:pt x="83783" y="45376"/>
                  </a:cubicBezTo>
                  <a:cubicBezTo>
                    <a:pt x="83963" y="45199"/>
                    <a:pt x="83963" y="44844"/>
                    <a:pt x="83963" y="44313"/>
                  </a:cubicBezTo>
                  <a:cubicBezTo>
                    <a:pt x="83963" y="38995"/>
                    <a:pt x="82342" y="34918"/>
                    <a:pt x="79279" y="32082"/>
                  </a:cubicBezTo>
                  <a:cubicBezTo>
                    <a:pt x="76216" y="29246"/>
                    <a:pt x="71891" y="27828"/>
                    <a:pt x="66306" y="27828"/>
                  </a:cubicBezTo>
                  <a:cubicBezTo>
                    <a:pt x="59639" y="27828"/>
                    <a:pt x="53873" y="30664"/>
                    <a:pt x="49189" y="36159"/>
                  </a:cubicBezTo>
                  <a:cubicBezTo>
                    <a:pt x="44324" y="41654"/>
                    <a:pt x="41081" y="49985"/>
                    <a:pt x="39099" y="61152"/>
                  </a:cubicBezTo>
                  <a:cubicBezTo>
                    <a:pt x="38738" y="63279"/>
                    <a:pt x="38378" y="65228"/>
                    <a:pt x="38198" y="67178"/>
                  </a:cubicBezTo>
                  <a:cubicBezTo>
                    <a:pt x="37837" y="69128"/>
                    <a:pt x="37837" y="71078"/>
                    <a:pt x="37837" y="72850"/>
                  </a:cubicBezTo>
                  <a:cubicBezTo>
                    <a:pt x="37837" y="75686"/>
                    <a:pt x="38198" y="78168"/>
                    <a:pt x="38738" y="80472"/>
                  </a:cubicBezTo>
                  <a:cubicBezTo>
                    <a:pt x="39279" y="82776"/>
                    <a:pt x="40360" y="84903"/>
                    <a:pt x="41801" y="86499"/>
                  </a:cubicBezTo>
                  <a:cubicBezTo>
                    <a:pt x="43243" y="88271"/>
                    <a:pt x="45045" y="89689"/>
                    <a:pt x="47567" y="90753"/>
                  </a:cubicBezTo>
                  <a:cubicBezTo>
                    <a:pt x="49909" y="91639"/>
                    <a:pt x="52792" y="92171"/>
                    <a:pt x="56576" y="92171"/>
                  </a:cubicBezTo>
                  <a:cubicBezTo>
                    <a:pt x="62702" y="92171"/>
                    <a:pt x="67567" y="90398"/>
                    <a:pt x="71171" y="86676"/>
                  </a:cubicBezTo>
                  <a:cubicBezTo>
                    <a:pt x="74954" y="82954"/>
                    <a:pt x="77657" y="78345"/>
                    <a:pt x="79459" y="72850"/>
                  </a:cubicBezTo>
                  <a:cubicBezTo>
                    <a:pt x="116036" y="72850"/>
                    <a:pt x="116036" y="72850"/>
                    <a:pt x="116036" y="72850"/>
                  </a:cubicBezTo>
                  <a:cubicBezTo>
                    <a:pt x="113873" y="80295"/>
                    <a:pt x="110630" y="86853"/>
                    <a:pt x="106666" y="92703"/>
                  </a:cubicBezTo>
                  <a:cubicBezTo>
                    <a:pt x="102702" y="98552"/>
                    <a:pt x="97837" y="103515"/>
                    <a:pt x="92432" y="107415"/>
                  </a:cubicBezTo>
                  <a:cubicBezTo>
                    <a:pt x="86846" y="111491"/>
                    <a:pt x="80720" y="114682"/>
                    <a:pt x="73873" y="116809"/>
                  </a:cubicBezTo>
                  <a:cubicBezTo>
                    <a:pt x="67027" y="118936"/>
                    <a:pt x="59819" y="120000"/>
                    <a:pt x="52072" y="120000"/>
                  </a:cubicBezTo>
                  <a:cubicBezTo>
                    <a:pt x="43783" y="120000"/>
                    <a:pt x="36396" y="118936"/>
                    <a:pt x="29909" y="116986"/>
                  </a:cubicBezTo>
                  <a:cubicBezTo>
                    <a:pt x="23423" y="114859"/>
                    <a:pt x="18018" y="111669"/>
                    <a:pt x="13513" y="107769"/>
                  </a:cubicBezTo>
                  <a:cubicBezTo>
                    <a:pt x="9189" y="103692"/>
                    <a:pt x="5765" y="98729"/>
                    <a:pt x="3423" y="93057"/>
                  </a:cubicBezTo>
                  <a:cubicBezTo>
                    <a:pt x="1081" y="87385"/>
                    <a:pt x="0" y="80827"/>
                    <a:pt x="0" y="73559"/>
                  </a:cubicBezTo>
                  <a:cubicBezTo>
                    <a:pt x="0" y="71432"/>
                    <a:pt x="0" y="69128"/>
                    <a:pt x="360" y="67001"/>
                  </a:cubicBezTo>
                  <a:cubicBezTo>
                    <a:pt x="540" y="64697"/>
                    <a:pt x="900" y="62215"/>
                    <a:pt x="1261" y="59911"/>
                  </a:cubicBezTo>
                  <a:cubicBezTo>
                    <a:pt x="2882" y="50694"/>
                    <a:pt x="5765" y="42363"/>
                    <a:pt x="10090" y="34918"/>
                  </a:cubicBezTo>
                  <a:cubicBezTo>
                    <a:pt x="14414" y="27651"/>
                    <a:pt x="19639" y="21270"/>
                    <a:pt x="25765" y="16129"/>
                  </a:cubicBezTo>
                  <a:cubicBezTo>
                    <a:pt x="31891" y="10989"/>
                    <a:pt x="38738" y="6912"/>
                    <a:pt x="46306" y="4076"/>
                  </a:cubicBezTo>
                  <a:cubicBezTo>
                    <a:pt x="53873" y="1418"/>
                    <a:pt x="61621" y="0"/>
                    <a:pt x="69729" y="0"/>
                  </a:cubicBezTo>
                  <a:cubicBezTo>
                    <a:pt x="86666" y="0"/>
                    <a:pt x="99099" y="3545"/>
                    <a:pt x="107567" y="10812"/>
                  </a:cubicBezTo>
                  <a:cubicBezTo>
                    <a:pt x="115855" y="18257"/>
                    <a:pt x="120000" y="28537"/>
                    <a:pt x="120000" y="41831"/>
                  </a:cubicBezTo>
                  <a:cubicBezTo>
                    <a:pt x="120000" y="44135"/>
                    <a:pt x="120000" y="44135"/>
                    <a:pt x="120000" y="44135"/>
                  </a:cubicBezTo>
                  <a:cubicBezTo>
                    <a:pt x="120000" y="44844"/>
                    <a:pt x="119819" y="45731"/>
                    <a:pt x="119819" y="46617"/>
                  </a:cubicBezTo>
                  <a:lnTo>
                    <a:pt x="83783" y="466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4449763" y="3017838"/>
              <a:ext cx="917700" cy="831900"/>
            </a:xfrm>
            <a:custGeom>
              <a:rect b="b" l="l" r="r" t="t"/>
              <a:pathLst>
                <a:path extrusionOk="0" h="120000" w="120000">
                  <a:moveTo>
                    <a:pt x="40484" y="70210"/>
                  </a:moveTo>
                  <a:cubicBezTo>
                    <a:pt x="40276" y="70898"/>
                    <a:pt x="40276" y="71586"/>
                    <a:pt x="40069" y="72275"/>
                  </a:cubicBezTo>
                  <a:cubicBezTo>
                    <a:pt x="40069" y="73193"/>
                    <a:pt x="40069" y="73881"/>
                    <a:pt x="40069" y="74569"/>
                  </a:cubicBezTo>
                  <a:cubicBezTo>
                    <a:pt x="40069" y="80076"/>
                    <a:pt x="41730" y="84435"/>
                    <a:pt x="44844" y="87648"/>
                  </a:cubicBezTo>
                  <a:cubicBezTo>
                    <a:pt x="48166" y="90860"/>
                    <a:pt x="52318" y="92466"/>
                    <a:pt x="57093" y="92466"/>
                  </a:cubicBezTo>
                  <a:cubicBezTo>
                    <a:pt x="60415" y="92466"/>
                    <a:pt x="63529" y="91778"/>
                    <a:pt x="66435" y="90172"/>
                  </a:cubicBezTo>
                  <a:cubicBezTo>
                    <a:pt x="69550" y="88336"/>
                    <a:pt x="72041" y="86042"/>
                    <a:pt x="73910" y="82600"/>
                  </a:cubicBezTo>
                  <a:cubicBezTo>
                    <a:pt x="113148" y="82600"/>
                    <a:pt x="113148" y="82600"/>
                    <a:pt x="113148" y="82600"/>
                  </a:cubicBezTo>
                  <a:cubicBezTo>
                    <a:pt x="110242" y="89713"/>
                    <a:pt x="106505" y="95678"/>
                    <a:pt x="101730" y="100267"/>
                  </a:cubicBezTo>
                  <a:cubicBezTo>
                    <a:pt x="97162" y="105086"/>
                    <a:pt x="91972" y="108986"/>
                    <a:pt x="86366" y="111969"/>
                  </a:cubicBezTo>
                  <a:cubicBezTo>
                    <a:pt x="80761" y="114952"/>
                    <a:pt x="74740" y="117017"/>
                    <a:pt x="68512" y="118164"/>
                  </a:cubicBezTo>
                  <a:cubicBezTo>
                    <a:pt x="62283" y="119541"/>
                    <a:pt x="56262" y="120000"/>
                    <a:pt x="50242" y="120000"/>
                  </a:cubicBezTo>
                  <a:cubicBezTo>
                    <a:pt x="42975" y="120000"/>
                    <a:pt x="36124" y="119082"/>
                    <a:pt x="30103" y="117017"/>
                  </a:cubicBezTo>
                  <a:cubicBezTo>
                    <a:pt x="23875" y="114952"/>
                    <a:pt x="18477" y="111969"/>
                    <a:pt x="14117" y="107839"/>
                  </a:cubicBezTo>
                  <a:cubicBezTo>
                    <a:pt x="9757" y="103938"/>
                    <a:pt x="6228" y="98891"/>
                    <a:pt x="3737" y="93154"/>
                  </a:cubicBezTo>
                  <a:cubicBezTo>
                    <a:pt x="1245" y="87189"/>
                    <a:pt x="0" y="80535"/>
                    <a:pt x="0" y="72734"/>
                  </a:cubicBezTo>
                  <a:cubicBezTo>
                    <a:pt x="0" y="70898"/>
                    <a:pt x="0" y="69063"/>
                    <a:pt x="207" y="66998"/>
                  </a:cubicBezTo>
                  <a:cubicBezTo>
                    <a:pt x="415" y="65162"/>
                    <a:pt x="622" y="63097"/>
                    <a:pt x="1038" y="61032"/>
                  </a:cubicBezTo>
                  <a:cubicBezTo>
                    <a:pt x="2491" y="51854"/>
                    <a:pt x="5190" y="43365"/>
                    <a:pt x="9342" y="35793"/>
                  </a:cubicBezTo>
                  <a:cubicBezTo>
                    <a:pt x="13494" y="28221"/>
                    <a:pt x="18685" y="21797"/>
                    <a:pt x="24705" y="16520"/>
                  </a:cubicBezTo>
                  <a:cubicBezTo>
                    <a:pt x="30934" y="11242"/>
                    <a:pt x="37785" y="7112"/>
                    <a:pt x="45259" y="4359"/>
                  </a:cubicBezTo>
                  <a:cubicBezTo>
                    <a:pt x="52733" y="1376"/>
                    <a:pt x="60622" y="0"/>
                    <a:pt x="68927" y="0"/>
                  </a:cubicBezTo>
                  <a:cubicBezTo>
                    <a:pt x="77024" y="0"/>
                    <a:pt x="84498" y="1147"/>
                    <a:pt x="90726" y="3900"/>
                  </a:cubicBezTo>
                  <a:cubicBezTo>
                    <a:pt x="97162" y="6424"/>
                    <a:pt x="102560" y="10095"/>
                    <a:pt x="106712" y="14684"/>
                  </a:cubicBezTo>
                  <a:cubicBezTo>
                    <a:pt x="111072" y="19273"/>
                    <a:pt x="114394" y="25009"/>
                    <a:pt x="116678" y="31663"/>
                  </a:cubicBezTo>
                  <a:cubicBezTo>
                    <a:pt x="118754" y="38317"/>
                    <a:pt x="120000" y="45659"/>
                    <a:pt x="120000" y="53460"/>
                  </a:cubicBezTo>
                  <a:cubicBezTo>
                    <a:pt x="120000" y="58508"/>
                    <a:pt x="119377" y="64015"/>
                    <a:pt x="118339" y="70210"/>
                  </a:cubicBezTo>
                  <a:lnTo>
                    <a:pt x="40484" y="70210"/>
                  </a:lnTo>
                  <a:close/>
                  <a:moveTo>
                    <a:pt x="80968" y="47265"/>
                  </a:moveTo>
                  <a:cubicBezTo>
                    <a:pt x="81176" y="46577"/>
                    <a:pt x="81176" y="45430"/>
                    <a:pt x="81176" y="44053"/>
                  </a:cubicBezTo>
                  <a:cubicBezTo>
                    <a:pt x="81176" y="39235"/>
                    <a:pt x="79723" y="35334"/>
                    <a:pt x="77024" y="32351"/>
                  </a:cubicBezTo>
                  <a:cubicBezTo>
                    <a:pt x="74117" y="29139"/>
                    <a:pt x="70380" y="27533"/>
                    <a:pt x="66228" y="27533"/>
                  </a:cubicBezTo>
                  <a:cubicBezTo>
                    <a:pt x="60000" y="27533"/>
                    <a:pt x="55017" y="29139"/>
                    <a:pt x="51280" y="32810"/>
                  </a:cubicBezTo>
                  <a:cubicBezTo>
                    <a:pt x="47335" y="36252"/>
                    <a:pt x="45051" y="41070"/>
                    <a:pt x="44013" y="47265"/>
                  </a:cubicBezTo>
                  <a:lnTo>
                    <a:pt x="80968" y="4726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5332413" y="3040063"/>
              <a:ext cx="946200" cy="809700"/>
            </a:xfrm>
            <a:custGeom>
              <a:rect b="b" l="l" r="r" t="t"/>
              <a:pathLst>
                <a:path extrusionOk="0" h="120000" w="120000">
                  <a:moveTo>
                    <a:pt x="17114" y="3300"/>
                  </a:moveTo>
                  <a:cubicBezTo>
                    <a:pt x="53355" y="3300"/>
                    <a:pt x="53355" y="3300"/>
                    <a:pt x="53355" y="3300"/>
                  </a:cubicBezTo>
                  <a:cubicBezTo>
                    <a:pt x="50738" y="21689"/>
                    <a:pt x="50738" y="21689"/>
                    <a:pt x="50738" y="21689"/>
                  </a:cubicBezTo>
                  <a:cubicBezTo>
                    <a:pt x="56375" y="14381"/>
                    <a:pt x="62013" y="9194"/>
                    <a:pt x="67651" y="5422"/>
                  </a:cubicBezTo>
                  <a:cubicBezTo>
                    <a:pt x="73288" y="1886"/>
                    <a:pt x="79932" y="0"/>
                    <a:pt x="87583" y="0"/>
                  </a:cubicBezTo>
                  <a:cubicBezTo>
                    <a:pt x="98859" y="0"/>
                    <a:pt x="106912" y="3064"/>
                    <a:pt x="112147" y="9194"/>
                  </a:cubicBezTo>
                  <a:cubicBezTo>
                    <a:pt x="117382" y="15088"/>
                    <a:pt x="120000" y="24047"/>
                    <a:pt x="120000" y="35599"/>
                  </a:cubicBezTo>
                  <a:cubicBezTo>
                    <a:pt x="120000" y="40314"/>
                    <a:pt x="119597" y="45029"/>
                    <a:pt x="118791" y="50216"/>
                  </a:cubicBezTo>
                  <a:cubicBezTo>
                    <a:pt x="108523" y="120000"/>
                    <a:pt x="108523" y="120000"/>
                    <a:pt x="108523" y="120000"/>
                  </a:cubicBezTo>
                  <a:cubicBezTo>
                    <a:pt x="68859" y="120000"/>
                    <a:pt x="68859" y="120000"/>
                    <a:pt x="68859" y="120000"/>
                  </a:cubicBezTo>
                  <a:cubicBezTo>
                    <a:pt x="78120" y="58467"/>
                    <a:pt x="78120" y="58467"/>
                    <a:pt x="78120" y="58467"/>
                  </a:cubicBezTo>
                  <a:cubicBezTo>
                    <a:pt x="78523" y="55638"/>
                    <a:pt x="78724" y="53045"/>
                    <a:pt x="78724" y="50451"/>
                  </a:cubicBezTo>
                  <a:cubicBezTo>
                    <a:pt x="78724" y="46444"/>
                    <a:pt x="77919" y="43143"/>
                    <a:pt x="76308" y="40550"/>
                  </a:cubicBezTo>
                  <a:cubicBezTo>
                    <a:pt x="74697" y="37956"/>
                    <a:pt x="71677" y="36542"/>
                    <a:pt x="67449" y="36542"/>
                  </a:cubicBezTo>
                  <a:cubicBezTo>
                    <a:pt x="61409" y="36542"/>
                    <a:pt x="56979" y="38664"/>
                    <a:pt x="54161" y="42907"/>
                  </a:cubicBezTo>
                  <a:cubicBezTo>
                    <a:pt x="51342" y="47151"/>
                    <a:pt x="49328" y="53045"/>
                    <a:pt x="48322" y="60589"/>
                  </a:cubicBezTo>
                  <a:cubicBezTo>
                    <a:pt x="39664" y="120000"/>
                    <a:pt x="39664" y="120000"/>
                    <a:pt x="39664" y="120000"/>
                  </a:cubicBezTo>
                  <a:cubicBezTo>
                    <a:pt x="0" y="120000"/>
                    <a:pt x="0" y="120000"/>
                    <a:pt x="0" y="120000"/>
                  </a:cubicBezTo>
                  <a:lnTo>
                    <a:pt x="17114" y="33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6300788" y="2811463"/>
              <a:ext cx="603300" cy="1038300"/>
            </a:xfrm>
            <a:custGeom>
              <a:rect b="b" l="l" r="r" t="t"/>
              <a:pathLst>
                <a:path extrusionOk="0" h="120000" w="120000">
                  <a:moveTo>
                    <a:pt x="92526" y="119448"/>
                  </a:moveTo>
                  <a:cubicBezTo>
                    <a:pt x="85578" y="119632"/>
                    <a:pt x="78947" y="119816"/>
                    <a:pt x="73263" y="119999"/>
                  </a:cubicBezTo>
                  <a:cubicBezTo>
                    <a:pt x="67263" y="119999"/>
                    <a:pt x="61894" y="119999"/>
                    <a:pt x="56842" y="119999"/>
                  </a:cubicBezTo>
                  <a:cubicBezTo>
                    <a:pt x="47684" y="119999"/>
                    <a:pt x="39789" y="119816"/>
                    <a:pt x="33473" y="119264"/>
                  </a:cubicBezTo>
                  <a:cubicBezTo>
                    <a:pt x="26842" y="118713"/>
                    <a:pt x="21789" y="117794"/>
                    <a:pt x="18000" y="116508"/>
                  </a:cubicBezTo>
                  <a:cubicBezTo>
                    <a:pt x="14210" y="115222"/>
                    <a:pt x="11684" y="113384"/>
                    <a:pt x="10105" y="111179"/>
                  </a:cubicBezTo>
                  <a:cubicBezTo>
                    <a:pt x="8526" y="108973"/>
                    <a:pt x="7578" y="106217"/>
                    <a:pt x="7578" y="102909"/>
                  </a:cubicBezTo>
                  <a:cubicBezTo>
                    <a:pt x="7578" y="100888"/>
                    <a:pt x="7894" y="98499"/>
                    <a:pt x="8526" y="95926"/>
                  </a:cubicBezTo>
                  <a:cubicBezTo>
                    <a:pt x="8842" y="93169"/>
                    <a:pt x="9789" y="90413"/>
                    <a:pt x="10736" y="87289"/>
                  </a:cubicBezTo>
                  <a:cubicBezTo>
                    <a:pt x="22105" y="49249"/>
                    <a:pt x="22105" y="49249"/>
                    <a:pt x="22105" y="49249"/>
                  </a:cubicBezTo>
                  <a:cubicBezTo>
                    <a:pt x="0" y="49249"/>
                    <a:pt x="0" y="49249"/>
                    <a:pt x="0" y="49249"/>
                  </a:cubicBezTo>
                  <a:cubicBezTo>
                    <a:pt x="6000" y="28300"/>
                    <a:pt x="6000" y="28300"/>
                    <a:pt x="6000" y="28300"/>
                  </a:cubicBezTo>
                  <a:cubicBezTo>
                    <a:pt x="28736" y="28300"/>
                    <a:pt x="28736" y="28300"/>
                    <a:pt x="28736" y="28300"/>
                  </a:cubicBezTo>
                  <a:cubicBezTo>
                    <a:pt x="37578" y="0"/>
                    <a:pt x="37578" y="0"/>
                    <a:pt x="37578" y="0"/>
                  </a:cubicBezTo>
                  <a:cubicBezTo>
                    <a:pt x="98842" y="0"/>
                    <a:pt x="98842" y="0"/>
                    <a:pt x="98842" y="0"/>
                  </a:cubicBezTo>
                  <a:cubicBezTo>
                    <a:pt x="90000" y="28300"/>
                    <a:pt x="90000" y="28300"/>
                    <a:pt x="90000" y="28300"/>
                  </a:cubicBezTo>
                  <a:cubicBezTo>
                    <a:pt x="120000" y="28300"/>
                    <a:pt x="120000" y="28300"/>
                    <a:pt x="120000" y="28300"/>
                  </a:cubicBezTo>
                  <a:cubicBezTo>
                    <a:pt x="114000" y="49249"/>
                    <a:pt x="114000" y="49249"/>
                    <a:pt x="114000" y="49249"/>
                  </a:cubicBezTo>
                  <a:cubicBezTo>
                    <a:pt x="84000" y="49249"/>
                    <a:pt x="84000" y="49249"/>
                    <a:pt x="84000" y="49249"/>
                  </a:cubicBezTo>
                  <a:cubicBezTo>
                    <a:pt x="74210" y="82327"/>
                    <a:pt x="74210" y="82327"/>
                    <a:pt x="74210" y="82327"/>
                  </a:cubicBezTo>
                  <a:cubicBezTo>
                    <a:pt x="73894" y="83430"/>
                    <a:pt x="73578" y="84349"/>
                    <a:pt x="73263" y="85267"/>
                  </a:cubicBezTo>
                  <a:cubicBezTo>
                    <a:pt x="73263" y="86003"/>
                    <a:pt x="72947" y="86921"/>
                    <a:pt x="72947" y="87473"/>
                  </a:cubicBezTo>
                  <a:cubicBezTo>
                    <a:pt x="72947" y="89862"/>
                    <a:pt x="74210" y="91332"/>
                    <a:pt x="76736" y="92251"/>
                  </a:cubicBezTo>
                  <a:cubicBezTo>
                    <a:pt x="78947" y="93169"/>
                    <a:pt x="83368" y="93721"/>
                    <a:pt x="90000" y="93721"/>
                  </a:cubicBezTo>
                  <a:cubicBezTo>
                    <a:pt x="99789" y="93721"/>
                    <a:pt x="99789" y="93721"/>
                    <a:pt x="99789" y="93721"/>
                  </a:cubicBezTo>
                  <a:lnTo>
                    <a:pt x="92526" y="11944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6832600" y="3040063"/>
              <a:ext cx="709500" cy="809700"/>
            </a:xfrm>
            <a:custGeom>
              <a:rect b="b" l="l" r="r" t="t"/>
              <a:pathLst>
                <a:path extrusionOk="0" h="120000" w="120000">
                  <a:moveTo>
                    <a:pt x="22818" y="3300"/>
                  </a:moveTo>
                  <a:cubicBezTo>
                    <a:pt x="70872" y="3300"/>
                    <a:pt x="70872" y="3300"/>
                    <a:pt x="70872" y="3300"/>
                  </a:cubicBezTo>
                  <a:cubicBezTo>
                    <a:pt x="66308" y="26876"/>
                    <a:pt x="66308" y="26876"/>
                    <a:pt x="66308" y="26876"/>
                  </a:cubicBezTo>
                  <a:cubicBezTo>
                    <a:pt x="66845" y="26876"/>
                    <a:pt x="66845" y="26876"/>
                    <a:pt x="66845" y="26876"/>
                  </a:cubicBezTo>
                  <a:cubicBezTo>
                    <a:pt x="77583" y="8958"/>
                    <a:pt x="92885" y="0"/>
                    <a:pt x="113020" y="0"/>
                  </a:cubicBezTo>
                  <a:cubicBezTo>
                    <a:pt x="114093" y="0"/>
                    <a:pt x="115436" y="0"/>
                    <a:pt x="116510" y="235"/>
                  </a:cubicBezTo>
                  <a:cubicBezTo>
                    <a:pt x="117583" y="235"/>
                    <a:pt x="118657" y="471"/>
                    <a:pt x="120000" y="707"/>
                  </a:cubicBezTo>
                  <a:cubicBezTo>
                    <a:pt x="110604" y="46915"/>
                    <a:pt x="110604" y="46915"/>
                    <a:pt x="110604" y="46915"/>
                  </a:cubicBezTo>
                  <a:cubicBezTo>
                    <a:pt x="108724" y="46679"/>
                    <a:pt x="107114" y="46444"/>
                    <a:pt x="105234" y="46208"/>
                  </a:cubicBezTo>
                  <a:cubicBezTo>
                    <a:pt x="103624" y="45736"/>
                    <a:pt x="101744" y="45736"/>
                    <a:pt x="99865" y="45736"/>
                  </a:cubicBezTo>
                  <a:cubicBezTo>
                    <a:pt x="88859" y="45736"/>
                    <a:pt x="80536" y="48094"/>
                    <a:pt x="74093" y="53280"/>
                  </a:cubicBezTo>
                  <a:cubicBezTo>
                    <a:pt x="67651" y="58231"/>
                    <a:pt x="63355" y="67190"/>
                    <a:pt x="60671" y="79685"/>
                  </a:cubicBezTo>
                  <a:cubicBezTo>
                    <a:pt x="52885" y="120000"/>
                    <a:pt x="52885" y="120000"/>
                    <a:pt x="52885" y="120000"/>
                  </a:cubicBezTo>
                  <a:cubicBezTo>
                    <a:pt x="0" y="120000"/>
                    <a:pt x="0" y="120000"/>
                    <a:pt x="0" y="120000"/>
                  </a:cubicBezTo>
                  <a:lnTo>
                    <a:pt x="22818" y="33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7399338" y="3017838"/>
              <a:ext cx="936600" cy="834900"/>
            </a:xfrm>
            <a:custGeom>
              <a:rect b="b" l="l" r="r" t="t"/>
              <a:pathLst>
                <a:path extrusionOk="0" h="120000" w="120000">
                  <a:moveTo>
                    <a:pt x="71796" y="120000"/>
                  </a:moveTo>
                  <a:cubicBezTo>
                    <a:pt x="71593" y="104228"/>
                    <a:pt x="71593" y="104228"/>
                    <a:pt x="71593" y="104228"/>
                  </a:cubicBezTo>
                  <a:cubicBezTo>
                    <a:pt x="65084" y="110400"/>
                    <a:pt x="58576" y="114514"/>
                    <a:pt x="52271" y="116571"/>
                  </a:cubicBezTo>
                  <a:cubicBezTo>
                    <a:pt x="45762" y="118628"/>
                    <a:pt x="38847" y="119542"/>
                    <a:pt x="31322" y="119542"/>
                  </a:cubicBezTo>
                  <a:cubicBezTo>
                    <a:pt x="27050" y="119542"/>
                    <a:pt x="22983" y="119085"/>
                    <a:pt x="19118" y="117942"/>
                  </a:cubicBezTo>
                  <a:cubicBezTo>
                    <a:pt x="15457" y="117028"/>
                    <a:pt x="12000" y="115200"/>
                    <a:pt x="9152" y="112914"/>
                  </a:cubicBezTo>
                  <a:cubicBezTo>
                    <a:pt x="6305" y="110628"/>
                    <a:pt x="4067" y="107885"/>
                    <a:pt x="2440" y="104457"/>
                  </a:cubicBezTo>
                  <a:cubicBezTo>
                    <a:pt x="813" y="101028"/>
                    <a:pt x="0" y="96914"/>
                    <a:pt x="0" y="92114"/>
                  </a:cubicBezTo>
                  <a:cubicBezTo>
                    <a:pt x="0" y="90285"/>
                    <a:pt x="203" y="88000"/>
                    <a:pt x="610" y="85485"/>
                  </a:cubicBezTo>
                  <a:cubicBezTo>
                    <a:pt x="1830" y="77028"/>
                    <a:pt x="4677" y="70400"/>
                    <a:pt x="8949" y="65600"/>
                  </a:cubicBezTo>
                  <a:cubicBezTo>
                    <a:pt x="13220" y="60571"/>
                    <a:pt x="18305" y="57142"/>
                    <a:pt x="24000" y="54628"/>
                  </a:cubicBezTo>
                  <a:cubicBezTo>
                    <a:pt x="29694" y="52114"/>
                    <a:pt x="35593" y="50514"/>
                    <a:pt x="41898" y="49600"/>
                  </a:cubicBezTo>
                  <a:cubicBezTo>
                    <a:pt x="48406" y="48685"/>
                    <a:pt x="54305" y="47771"/>
                    <a:pt x="59593" y="46857"/>
                  </a:cubicBezTo>
                  <a:cubicBezTo>
                    <a:pt x="65084" y="46171"/>
                    <a:pt x="69762" y="45028"/>
                    <a:pt x="73627" y="43657"/>
                  </a:cubicBezTo>
                  <a:cubicBezTo>
                    <a:pt x="77288" y="42285"/>
                    <a:pt x="79525" y="39771"/>
                    <a:pt x="79932" y="36114"/>
                  </a:cubicBezTo>
                  <a:cubicBezTo>
                    <a:pt x="79932" y="35885"/>
                    <a:pt x="79932" y="35657"/>
                    <a:pt x="80135" y="35428"/>
                  </a:cubicBezTo>
                  <a:cubicBezTo>
                    <a:pt x="80135" y="35200"/>
                    <a:pt x="80135" y="34971"/>
                    <a:pt x="80135" y="34742"/>
                  </a:cubicBezTo>
                  <a:cubicBezTo>
                    <a:pt x="80135" y="32914"/>
                    <a:pt x="79728" y="31542"/>
                    <a:pt x="78915" y="30628"/>
                  </a:cubicBezTo>
                  <a:cubicBezTo>
                    <a:pt x="77898" y="29714"/>
                    <a:pt x="76881" y="28800"/>
                    <a:pt x="75661" y="28342"/>
                  </a:cubicBezTo>
                  <a:cubicBezTo>
                    <a:pt x="74440" y="27885"/>
                    <a:pt x="73220" y="27428"/>
                    <a:pt x="71796" y="27200"/>
                  </a:cubicBezTo>
                  <a:cubicBezTo>
                    <a:pt x="70372" y="26971"/>
                    <a:pt x="69152" y="26971"/>
                    <a:pt x="68338" y="26971"/>
                  </a:cubicBezTo>
                  <a:cubicBezTo>
                    <a:pt x="66915" y="26971"/>
                    <a:pt x="65288" y="26971"/>
                    <a:pt x="63661" y="27200"/>
                  </a:cubicBezTo>
                  <a:cubicBezTo>
                    <a:pt x="62033" y="27428"/>
                    <a:pt x="60610" y="27885"/>
                    <a:pt x="59186" y="28800"/>
                  </a:cubicBezTo>
                  <a:cubicBezTo>
                    <a:pt x="57762" y="29485"/>
                    <a:pt x="56542" y="30628"/>
                    <a:pt x="55322" y="32228"/>
                  </a:cubicBezTo>
                  <a:cubicBezTo>
                    <a:pt x="54101" y="33600"/>
                    <a:pt x="53084" y="35428"/>
                    <a:pt x="52677" y="37942"/>
                  </a:cubicBezTo>
                  <a:cubicBezTo>
                    <a:pt x="14237" y="37942"/>
                    <a:pt x="14237" y="37942"/>
                    <a:pt x="14237" y="37942"/>
                  </a:cubicBezTo>
                  <a:cubicBezTo>
                    <a:pt x="15050" y="32000"/>
                    <a:pt x="16881" y="26514"/>
                    <a:pt x="19525" y="21942"/>
                  </a:cubicBezTo>
                  <a:cubicBezTo>
                    <a:pt x="22372" y="17142"/>
                    <a:pt x="26033" y="13257"/>
                    <a:pt x="31118" y="10057"/>
                  </a:cubicBezTo>
                  <a:cubicBezTo>
                    <a:pt x="36000" y="6628"/>
                    <a:pt x="42101" y="4342"/>
                    <a:pt x="49220" y="2514"/>
                  </a:cubicBezTo>
                  <a:cubicBezTo>
                    <a:pt x="56338" y="685"/>
                    <a:pt x="65084" y="0"/>
                    <a:pt x="75050" y="0"/>
                  </a:cubicBezTo>
                  <a:cubicBezTo>
                    <a:pt x="84000" y="0"/>
                    <a:pt x="91525" y="685"/>
                    <a:pt x="97423" y="2057"/>
                  </a:cubicBezTo>
                  <a:cubicBezTo>
                    <a:pt x="103118" y="3428"/>
                    <a:pt x="107796" y="5257"/>
                    <a:pt x="111050" y="8000"/>
                  </a:cubicBezTo>
                  <a:cubicBezTo>
                    <a:pt x="114508" y="10514"/>
                    <a:pt x="116745" y="13714"/>
                    <a:pt x="117966" y="17142"/>
                  </a:cubicBezTo>
                  <a:cubicBezTo>
                    <a:pt x="119389" y="20800"/>
                    <a:pt x="120000" y="24914"/>
                    <a:pt x="120000" y="29257"/>
                  </a:cubicBezTo>
                  <a:cubicBezTo>
                    <a:pt x="120000" y="32000"/>
                    <a:pt x="119796" y="34971"/>
                    <a:pt x="119593" y="37714"/>
                  </a:cubicBezTo>
                  <a:cubicBezTo>
                    <a:pt x="119186" y="40685"/>
                    <a:pt x="118779" y="43657"/>
                    <a:pt x="118169" y="46857"/>
                  </a:cubicBezTo>
                  <a:cubicBezTo>
                    <a:pt x="110237" y="99657"/>
                    <a:pt x="110237" y="99657"/>
                    <a:pt x="110237" y="99657"/>
                  </a:cubicBezTo>
                  <a:cubicBezTo>
                    <a:pt x="109830" y="102171"/>
                    <a:pt x="109627" y="104228"/>
                    <a:pt x="109627" y="105828"/>
                  </a:cubicBezTo>
                  <a:cubicBezTo>
                    <a:pt x="109627" y="107428"/>
                    <a:pt x="109830" y="108800"/>
                    <a:pt x="110440" y="109942"/>
                  </a:cubicBezTo>
                  <a:cubicBezTo>
                    <a:pt x="110847" y="111314"/>
                    <a:pt x="111864" y="112685"/>
                    <a:pt x="113288" y="114285"/>
                  </a:cubicBezTo>
                  <a:cubicBezTo>
                    <a:pt x="113084" y="120000"/>
                    <a:pt x="113084" y="120000"/>
                    <a:pt x="113084" y="120000"/>
                  </a:cubicBezTo>
                  <a:lnTo>
                    <a:pt x="71796" y="120000"/>
                  </a:lnTo>
                  <a:close/>
                  <a:moveTo>
                    <a:pt x="53288" y="94171"/>
                  </a:moveTo>
                  <a:cubicBezTo>
                    <a:pt x="56745" y="94171"/>
                    <a:pt x="59796" y="93485"/>
                    <a:pt x="62440" y="91885"/>
                  </a:cubicBezTo>
                  <a:cubicBezTo>
                    <a:pt x="65084" y="90514"/>
                    <a:pt x="67322" y="88457"/>
                    <a:pt x="68949" y="85942"/>
                  </a:cubicBezTo>
                  <a:cubicBezTo>
                    <a:pt x="70779" y="83428"/>
                    <a:pt x="72203" y="80457"/>
                    <a:pt x="73220" y="77257"/>
                  </a:cubicBezTo>
                  <a:cubicBezTo>
                    <a:pt x="74237" y="73828"/>
                    <a:pt x="75050" y="70171"/>
                    <a:pt x="75457" y="66285"/>
                  </a:cubicBezTo>
                  <a:cubicBezTo>
                    <a:pt x="71796" y="67885"/>
                    <a:pt x="68135" y="69257"/>
                    <a:pt x="64474" y="70171"/>
                  </a:cubicBezTo>
                  <a:cubicBezTo>
                    <a:pt x="60813" y="70857"/>
                    <a:pt x="57355" y="71771"/>
                    <a:pt x="54305" y="72685"/>
                  </a:cubicBezTo>
                  <a:cubicBezTo>
                    <a:pt x="51254" y="73600"/>
                    <a:pt x="48406" y="74971"/>
                    <a:pt x="46169" y="76571"/>
                  </a:cubicBezTo>
                  <a:cubicBezTo>
                    <a:pt x="43932" y="78400"/>
                    <a:pt x="42508" y="80914"/>
                    <a:pt x="42101" y="84571"/>
                  </a:cubicBezTo>
                  <a:cubicBezTo>
                    <a:pt x="42101" y="85942"/>
                    <a:pt x="42101" y="85942"/>
                    <a:pt x="42101" y="85942"/>
                  </a:cubicBezTo>
                  <a:cubicBezTo>
                    <a:pt x="42101" y="88457"/>
                    <a:pt x="42915" y="90285"/>
                    <a:pt x="44949" y="91885"/>
                  </a:cubicBezTo>
                  <a:cubicBezTo>
                    <a:pt x="46779" y="93485"/>
                    <a:pt x="49627" y="94171"/>
                    <a:pt x="53288" y="9417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8335963" y="2768600"/>
              <a:ext cx="500100" cy="1081200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44952" y="0"/>
                  </a:lnTo>
                  <a:lnTo>
                    <a:pt x="120000" y="0"/>
                  </a:lnTo>
                  <a:lnTo>
                    <a:pt x="75047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1087438" y="3206750"/>
              <a:ext cx="401700" cy="639900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52648" y="0"/>
                  </a:lnTo>
                  <a:lnTo>
                    <a:pt x="120000" y="0"/>
                  </a:lnTo>
                  <a:lnTo>
                    <a:pt x="92964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1223963" y="2757488"/>
              <a:ext cx="453900" cy="185700"/>
            </a:xfrm>
            <a:custGeom>
              <a:rect b="b" l="l" r="r" t="t"/>
              <a:pathLst>
                <a:path extrusionOk="0" h="120000" w="120000">
                  <a:moveTo>
                    <a:pt x="100279" y="105641"/>
                  </a:moveTo>
                  <a:cubicBezTo>
                    <a:pt x="100279" y="105641"/>
                    <a:pt x="100279" y="105641"/>
                    <a:pt x="99860" y="104615"/>
                  </a:cubicBezTo>
                  <a:cubicBezTo>
                    <a:pt x="99860" y="104615"/>
                    <a:pt x="99440" y="102564"/>
                    <a:pt x="99020" y="100512"/>
                  </a:cubicBezTo>
                  <a:cubicBezTo>
                    <a:pt x="97762" y="96410"/>
                    <a:pt x="95664" y="91282"/>
                    <a:pt x="92727" y="85128"/>
                  </a:cubicBezTo>
                  <a:cubicBezTo>
                    <a:pt x="86853" y="72820"/>
                    <a:pt x="77622" y="58461"/>
                    <a:pt x="62517" y="51282"/>
                  </a:cubicBezTo>
                  <a:cubicBezTo>
                    <a:pt x="54965" y="48205"/>
                    <a:pt x="48671" y="48205"/>
                    <a:pt x="43216" y="49230"/>
                  </a:cubicBezTo>
                  <a:cubicBezTo>
                    <a:pt x="29790" y="52307"/>
                    <a:pt x="21398" y="65641"/>
                    <a:pt x="18881" y="71794"/>
                  </a:cubicBezTo>
                  <a:cubicBezTo>
                    <a:pt x="17622" y="72820"/>
                    <a:pt x="17622" y="73846"/>
                    <a:pt x="17622" y="73846"/>
                  </a:cubicBezTo>
                  <a:cubicBezTo>
                    <a:pt x="13846" y="83076"/>
                    <a:pt x="7552" y="83076"/>
                    <a:pt x="3776" y="73846"/>
                  </a:cubicBezTo>
                  <a:cubicBezTo>
                    <a:pt x="0" y="64615"/>
                    <a:pt x="0" y="49230"/>
                    <a:pt x="3776" y="40000"/>
                  </a:cubicBezTo>
                  <a:cubicBezTo>
                    <a:pt x="5034" y="37948"/>
                    <a:pt x="17202" y="8205"/>
                    <a:pt x="41118" y="2051"/>
                  </a:cubicBezTo>
                  <a:cubicBezTo>
                    <a:pt x="48251" y="0"/>
                    <a:pt x="56643" y="0"/>
                    <a:pt x="65874" y="4102"/>
                  </a:cubicBezTo>
                  <a:cubicBezTo>
                    <a:pt x="103636" y="20512"/>
                    <a:pt x="117062" y="80000"/>
                    <a:pt x="117482" y="84102"/>
                  </a:cubicBezTo>
                  <a:cubicBezTo>
                    <a:pt x="120000" y="96410"/>
                    <a:pt x="117902" y="110769"/>
                    <a:pt x="113286" y="115897"/>
                  </a:cubicBezTo>
                  <a:cubicBezTo>
                    <a:pt x="112027" y="117948"/>
                    <a:pt x="111188" y="117948"/>
                    <a:pt x="109930" y="118974"/>
                  </a:cubicBezTo>
                  <a:cubicBezTo>
                    <a:pt x="106153" y="120000"/>
                    <a:pt x="101958" y="114871"/>
                    <a:pt x="100279" y="10564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1284288" y="2895600"/>
              <a:ext cx="288900" cy="126900"/>
            </a:xfrm>
            <a:custGeom>
              <a:rect b="b" l="l" r="r" t="t"/>
              <a:pathLst>
                <a:path extrusionOk="0" h="120000" w="120000">
                  <a:moveTo>
                    <a:pt x="94285" y="103500"/>
                  </a:moveTo>
                  <a:cubicBezTo>
                    <a:pt x="94285" y="103500"/>
                    <a:pt x="94285" y="103500"/>
                    <a:pt x="93626" y="100500"/>
                  </a:cubicBezTo>
                  <a:cubicBezTo>
                    <a:pt x="92307" y="97500"/>
                    <a:pt x="90989" y="93000"/>
                    <a:pt x="88351" y="88500"/>
                  </a:cubicBezTo>
                  <a:cubicBezTo>
                    <a:pt x="83076" y="78000"/>
                    <a:pt x="75164" y="66000"/>
                    <a:pt x="61318" y="60000"/>
                  </a:cubicBezTo>
                  <a:cubicBezTo>
                    <a:pt x="54725" y="58500"/>
                    <a:pt x="49450" y="58500"/>
                    <a:pt x="44835" y="58500"/>
                  </a:cubicBezTo>
                  <a:cubicBezTo>
                    <a:pt x="32967" y="61500"/>
                    <a:pt x="25714" y="72000"/>
                    <a:pt x="23736" y="76500"/>
                  </a:cubicBezTo>
                  <a:cubicBezTo>
                    <a:pt x="23076" y="78000"/>
                    <a:pt x="23076" y="78000"/>
                    <a:pt x="23076" y="78000"/>
                  </a:cubicBezTo>
                  <a:cubicBezTo>
                    <a:pt x="17802" y="88500"/>
                    <a:pt x="9890" y="88500"/>
                    <a:pt x="4615" y="78000"/>
                  </a:cubicBezTo>
                  <a:cubicBezTo>
                    <a:pt x="0" y="66000"/>
                    <a:pt x="0" y="48000"/>
                    <a:pt x="4615" y="36000"/>
                  </a:cubicBezTo>
                  <a:cubicBezTo>
                    <a:pt x="5934" y="33000"/>
                    <a:pt x="18461" y="7500"/>
                    <a:pt x="42197" y="1500"/>
                  </a:cubicBezTo>
                  <a:cubicBezTo>
                    <a:pt x="48791" y="0"/>
                    <a:pt x="57362" y="0"/>
                    <a:pt x="65934" y="3000"/>
                  </a:cubicBezTo>
                  <a:cubicBezTo>
                    <a:pt x="65934" y="3000"/>
                    <a:pt x="65934" y="3000"/>
                    <a:pt x="65934" y="3000"/>
                  </a:cubicBezTo>
                  <a:cubicBezTo>
                    <a:pt x="102857" y="18000"/>
                    <a:pt x="116043" y="72000"/>
                    <a:pt x="117362" y="78000"/>
                  </a:cubicBezTo>
                  <a:cubicBezTo>
                    <a:pt x="120000" y="91500"/>
                    <a:pt x="118021" y="109500"/>
                    <a:pt x="111428" y="115500"/>
                  </a:cubicBezTo>
                  <a:cubicBezTo>
                    <a:pt x="110109" y="118500"/>
                    <a:pt x="108791" y="118500"/>
                    <a:pt x="106813" y="120000"/>
                  </a:cubicBezTo>
                  <a:cubicBezTo>
                    <a:pt x="101538" y="120000"/>
                    <a:pt x="96923" y="114000"/>
                    <a:pt x="94285" y="10350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1325563" y="3011488"/>
              <a:ext cx="160200" cy="136500"/>
            </a:xfrm>
            <a:custGeom>
              <a:rect b="b" l="l" r="r" t="t"/>
              <a:pathLst>
                <a:path extrusionOk="0" h="120000" w="120000">
                  <a:moveTo>
                    <a:pt x="118811" y="60000"/>
                  </a:moveTo>
                  <a:cubicBezTo>
                    <a:pt x="118811" y="93488"/>
                    <a:pt x="92673" y="120000"/>
                    <a:pt x="59405" y="120000"/>
                  </a:cubicBezTo>
                  <a:cubicBezTo>
                    <a:pt x="26138" y="120000"/>
                    <a:pt x="0" y="93488"/>
                    <a:pt x="0" y="60000"/>
                  </a:cubicBezTo>
                  <a:cubicBezTo>
                    <a:pt x="0" y="26511"/>
                    <a:pt x="26138" y="0"/>
                    <a:pt x="59405" y="0"/>
                  </a:cubicBezTo>
                  <a:cubicBezTo>
                    <a:pt x="92673" y="0"/>
                    <a:pt x="120000" y="27906"/>
                    <a:pt x="118811" y="6000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8861425" y="2770188"/>
              <a:ext cx="282600" cy="2826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26966" y="0"/>
                    <a:pt x="0" y="26966"/>
                    <a:pt x="0" y="60000"/>
                  </a:cubicBezTo>
                  <a:cubicBezTo>
                    <a:pt x="0" y="93033"/>
                    <a:pt x="26966" y="120000"/>
                    <a:pt x="60000" y="120000"/>
                  </a:cubicBezTo>
                  <a:cubicBezTo>
                    <a:pt x="93033" y="120000"/>
                    <a:pt x="120000" y="93033"/>
                    <a:pt x="120000" y="60000"/>
                  </a:cubicBezTo>
                  <a:cubicBezTo>
                    <a:pt x="120000" y="26966"/>
                    <a:pt x="93033" y="0"/>
                    <a:pt x="60000" y="0"/>
                  </a:cubicBezTo>
                  <a:moveTo>
                    <a:pt x="60000" y="109213"/>
                  </a:moveTo>
                  <a:cubicBezTo>
                    <a:pt x="33033" y="109213"/>
                    <a:pt x="10786" y="86966"/>
                    <a:pt x="10786" y="60000"/>
                  </a:cubicBezTo>
                  <a:cubicBezTo>
                    <a:pt x="10786" y="33033"/>
                    <a:pt x="33033" y="10786"/>
                    <a:pt x="60000" y="10786"/>
                  </a:cubicBezTo>
                  <a:cubicBezTo>
                    <a:pt x="86966" y="10786"/>
                    <a:pt x="109213" y="33033"/>
                    <a:pt x="109213" y="60000"/>
                  </a:cubicBezTo>
                  <a:cubicBezTo>
                    <a:pt x="109213" y="86966"/>
                    <a:pt x="86966" y="109213"/>
                    <a:pt x="60000" y="109213"/>
                  </a:cubicBezTo>
                  <a:moveTo>
                    <a:pt x="87640" y="79550"/>
                  </a:moveTo>
                  <a:cubicBezTo>
                    <a:pt x="86966" y="77528"/>
                    <a:pt x="86966" y="74157"/>
                    <a:pt x="86966" y="70786"/>
                  </a:cubicBezTo>
                  <a:cubicBezTo>
                    <a:pt x="86966" y="68089"/>
                    <a:pt x="86966" y="66067"/>
                    <a:pt x="86292" y="64044"/>
                  </a:cubicBezTo>
                  <a:cubicBezTo>
                    <a:pt x="85617" y="62696"/>
                    <a:pt x="84269" y="60674"/>
                    <a:pt x="83595" y="60000"/>
                  </a:cubicBezTo>
                  <a:cubicBezTo>
                    <a:pt x="82921" y="59325"/>
                    <a:pt x="82247" y="58651"/>
                    <a:pt x="81573" y="57977"/>
                  </a:cubicBezTo>
                  <a:cubicBezTo>
                    <a:pt x="82247" y="57977"/>
                    <a:pt x="82921" y="57303"/>
                    <a:pt x="82921" y="56629"/>
                  </a:cubicBezTo>
                  <a:cubicBezTo>
                    <a:pt x="84269" y="55280"/>
                    <a:pt x="85617" y="53932"/>
                    <a:pt x="86292" y="51910"/>
                  </a:cubicBezTo>
                  <a:cubicBezTo>
                    <a:pt x="87640" y="49213"/>
                    <a:pt x="88314" y="47191"/>
                    <a:pt x="88314" y="43820"/>
                  </a:cubicBezTo>
                  <a:cubicBezTo>
                    <a:pt x="88314" y="37752"/>
                    <a:pt x="86292" y="33707"/>
                    <a:pt x="82247" y="30337"/>
                  </a:cubicBezTo>
                  <a:cubicBezTo>
                    <a:pt x="78876" y="26966"/>
                    <a:pt x="72808" y="24943"/>
                    <a:pt x="66067" y="24943"/>
                  </a:cubicBezTo>
                  <a:cubicBezTo>
                    <a:pt x="38426" y="24943"/>
                    <a:pt x="38426" y="24943"/>
                    <a:pt x="38426" y="24943"/>
                  </a:cubicBezTo>
                  <a:cubicBezTo>
                    <a:pt x="36404" y="24943"/>
                    <a:pt x="35730" y="26292"/>
                    <a:pt x="35730" y="28314"/>
                  </a:cubicBezTo>
                  <a:cubicBezTo>
                    <a:pt x="35730" y="86292"/>
                    <a:pt x="35730" y="86292"/>
                    <a:pt x="35730" y="86292"/>
                  </a:cubicBezTo>
                  <a:cubicBezTo>
                    <a:pt x="35730" y="87640"/>
                    <a:pt x="36404" y="88988"/>
                    <a:pt x="38426" y="88988"/>
                  </a:cubicBezTo>
                  <a:cubicBezTo>
                    <a:pt x="48539" y="88988"/>
                    <a:pt x="48539" y="88988"/>
                    <a:pt x="48539" y="88988"/>
                  </a:cubicBezTo>
                  <a:cubicBezTo>
                    <a:pt x="49887" y="88988"/>
                    <a:pt x="51235" y="87640"/>
                    <a:pt x="51235" y="86292"/>
                  </a:cubicBezTo>
                  <a:cubicBezTo>
                    <a:pt x="51235" y="64719"/>
                    <a:pt x="51235" y="64719"/>
                    <a:pt x="51235" y="64719"/>
                  </a:cubicBezTo>
                  <a:cubicBezTo>
                    <a:pt x="63370" y="64719"/>
                    <a:pt x="63370" y="64719"/>
                    <a:pt x="63370" y="64719"/>
                  </a:cubicBezTo>
                  <a:cubicBezTo>
                    <a:pt x="65393" y="64719"/>
                    <a:pt x="66741" y="65393"/>
                    <a:pt x="68089" y="65393"/>
                  </a:cubicBezTo>
                  <a:cubicBezTo>
                    <a:pt x="69438" y="66067"/>
                    <a:pt x="70112" y="66741"/>
                    <a:pt x="70786" y="67415"/>
                  </a:cubicBezTo>
                  <a:cubicBezTo>
                    <a:pt x="71460" y="68764"/>
                    <a:pt x="71460" y="69438"/>
                    <a:pt x="72134" y="71460"/>
                  </a:cubicBezTo>
                  <a:cubicBezTo>
                    <a:pt x="72134" y="72808"/>
                    <a:pt x="72134" y="75505"/>
                    <a:pt x="72134" y="77528"/>
                  </a:cubicBezTo>
                  <a:cubicBezTo>
                    <a:pt x="72134" y="78876"/>
                    <a:pt x="72134" y="80898"/>
                    <a:pt x="72808" y="82247"/>
                  </a:cubicBezTo>
                  <a:cubicBezTo>
                    <a:pt x="72808" y="84269"/>
                    <a:pt x="73483" y="86292"/>
                    <a:pt x="74157" y="87640"/>
                  </a:cubicBezTo>
                  <a:cubicBezTo>
                    <a:pt x="74831" y="88314"/>
                    <a:pt x="75505" y="88988"/>
                    <a:pt x="76853" y="88988"/>
                  </a:cubicBezTo>
                  <a:cubicBezTo>
                    <a:pt x="87640" y="88988"/>
                    <a:pt x="87640" y="88988"/>
                    <a:pt x="87640" y="88988"/>
                  </a:cubicBezTo>
                  <a:cubicBezTo>
                    <a:pt x="88314" y="88988"/>
                    <a:pt x="89662" y="88314"/>
                    <a:pt x="90337" y="87640"/>
                  </a:cubicBezTo>
                  <a:cubicBezTo>
                    <a:pt x="90337" y="86292"/>
                    <a:pt x="90337" y="84943"/>
                    <a:pt x="89662" y="84269"/>
                  </a:cubicBezTo>
                  <a:cubicBezTo>
                    <a:pt x="88988" y="84269"/>
                    <a:pt x="88314" y="82921"/>
                    <a:pt x="87640" y="79550"/>
                  </a:cubicBezTo>
                  <a:moveTo>
                    <a:pt x="51235" y="39101"/>
                  </a:moveTo>
                  <a:cubicBezTo>
                    <a:pt x="64719" y="39101"/>
                    <a:pt x="64719" y="39101"/>
                    <a:pt x="64719" y="39101"/>
                  </a:cubicBezTo>
                  <a:cubicBezTo>
                    <a:pt x="66067" y="39101"/>
                    <a:pt x="67415" y="39101"/>
                    <a:pt x="68089" y="39101"/>
                  </a:cubicBezTo>
                  <a:cubicBezTo>
                    <a:pt x="69438" y="39775"/>
                    <a:pt x="70112" y="39775"/>
                    <a:pt x="70786" y="40449"/>
                  </a:cubicBezTo>
                  <a:cubicBezTo>
                    <a:pt x="70786" y="40449"/>
                    <a:pt x="71460" y="41123"/>
                    <a:pt x="72134" y="41797"/>
                  </a:cubicBezTo>
                  <a:cubicBezTo>
                    <a:pt x="72134" y="42471"/>
                    <a:pt x="72134" y="43820"/>
                    <a:pt x="72134" y="45168"/>
                  </a:cubicBezTo>
                  <a:cubicBezTo>
                    <a:pt x="72134" y="47865"/>
                    <a:pt x="72134" y="49213"/>
                    <a:pt x="70786" y="49887"/>
                  </a:cubicBezTo>
                  <a:cubicBezTo>
                    <a:pt x="69438" y="51235"/>
                    <a:pt x="67415" y="51910"/>
                    <a:pt x="65393" y="51910"/>
                  </a:cubicBezTo>
                  <a:cubicBezTo>
                    <a:pt x="51235" y="51910"/>
                    <a:pt x="51235" y="51910"/>
                    <a:pt x="51235" y="51910"/>
                  </a:cubicBezTo>
                  <a:lnTo>
                    <a:pt x="51235" y="391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31" name="Google Shape;131;p16"/>
          <p:cNvCxnSpPr/>
          <p:nvPr/>
        </p:nvCxnSpPr>
        <p:spPr>
          <a:xfrm>
            <a:off x="554038" y="3929845"/>
            <a:ext cx="8334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: 1 column" type="obj">
  <p:cSld name="OBJEC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>
            <p:ph type="title"/>
          </p:nvPr>
        </p:nvSpPr>
        <p:spPr>
          <a:xfrm>
            <a:off x="442912" y="214225"/>
            <a:ext cx="8321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134" name="Google Shape;134;p17"/>
          <p:cNvSpPr txBox="1"/>
          <p:nvPr>
            <p:ph idx="1" type="body"/>
          </p:nvPr>
        </p:nvSpPr>
        <p:spPr>
          <a:xfrm>
            <a:off x="442912" y="1073581"/>
            <a:ext cx="8321700" cy="35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036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 you or divider">
  <p:cSld name="Thank you or divider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type="title"/>
          </p:nvPr>
        </p:nvSpPr>
        <p:spPr>
          <a:xfrm>
            <a:off x="432796" y="815895"/>
            <a:ext cx="7578900" cy="271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grpSp>
        <p:nvGrpSpPr>
          <p:cNvPr id="137" name="Google Shape;137;p18"/>
          <p:cNvGrpSpPr/>
          <p:nvPr/>
        </p:nvGrpSpPr>
        <p:grpSpPr>
          <a:xfrm>
            <a:off x="556151" y="4516958"/>
            <a:ext cx="1700789" cy="249505"/>
            <a:chOff x="0" y="2757488"/>
            <a:chExt cx="9144025" cy="1341425"/>
          </a:xfrm>
        </p:grpSpPr>
        <p:sp>
          <p:nvSpPr>
            <p:cNvPr id="138" name="Google Shape;138;p18"/>
            <p:cNvSpPr/>
            <p:nvPr/>
          </p:nvSpPr>
          <p:spPr>
            <a:xfrm>
              <a:off x="0" y="2763838"/>
              <a:ext cx="1130400" cy="1082700"/>
            </a:xfrm>
            <a:custGeom>
              <a:rect b="b" l="l" r="r" t="t"/>
              <a:pathLst>
                <a:path extrusionOk="0" h="120000" w="120000">
                  <a:moveTo>
                    <a:pt x="44494" y="78061"/>
                  </a:moveTo>
                  <a:cubicBezTo>
                    <a:pt x="37584" y="120000"/>
                    <a:pt x="37584" y="120000"/>
                    <a:pt x="37584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20056" y="0"/>
                    <a:pt x="20056" y="0"/>
                    <a:pt x="20056" y="0"/>
                  </a:cubicBezTo>
                  <a:cubicBezTo>
                    <a:pt x="74157" y="0"/>
                    <a:pt x="74157" y="0"/>
                    <a:pt x="74157" y="0"/>
                  </a:cubicBezTo>
                  <a:cubicBezTo>
                    <a:pt x="82584" y="0"/>
                    <a:pt x="89662" y="528"/>
                    <a:pt x="95393" y="1585"/>
                  </a:cubicBezTo>
                  <a:cubicBezTo>
                    <a:pt x="101292" y="2643"/>
                    <a:pt x="106011" y="4229"/>
                    <a:pt x="109550" y="6343"/>
                  </a:cubicBezTo>
                  <a:cubicBezTo>
                    <a:pt x="113258" y="8634"/>
                    <a:pt x="115955" y="11277"/>
                    <a:pt x="117640" y="14449"/>
                  </a:cubicBezTo>
                  <a:cubicBezTo>
                    <a:pt x="119157" y="17621"/>
                    <a:pt x="120000" y="21497"/>
                    <a:pt x="120000" y="25903"/>
                  </a:cubicBezTo>
                  <a:cubicBezTo>
                    <a:pt x="120000" y="28370"/>
                    <a:pt x="119831" y="31013"/>
                    <a:pt x="119325" y="34185"/>
                  </a:cubicBezTo>
                  <a:cubicBezTo>
                    <a:pt x="118146" y="41057"/>
                    <a:pt x="115449" y="47224"/>
                    <a:pt x="111573" y="52511"/>
                  </a:cubicBezTo>
                  <a:cubicBezTo>
                    <a:pt x="107528" y="57973"/>
                    <a:pt x="101966" y="61497"/>
                    <a:pt x="95056" y="63436"/>
                  </a:cubicBezTo>
                  <a:cubicBezTo>
                    <a:pt x="97415" y="64317"/>
                    <a:pt x="99438" y="65198"/>
                    <a:pt x="101292" y="66255"/>
                  </a:cubicBezTo>
                  <a:cubicBezTo>
                    <a:pt x="103146" y="67136"/>
                    <a:pt x="104831" y="68370"/>
                    <a:pt x="106179" y="69779"/>
                  </a:cubicBezTo>
                  <a:cubicBezTo>
                    <a:pt x="107359" y="71189"/>
                    <a:pt x="108539" y="72951"/>
                    <a:pt x="109213" y="75066"/>
                  </a:cubicBezTo>
                  <a:cubicBezTo>
                    <a:pt x="109887" y="77180"/>
                    <a:pt x="110393" y="80000"/>
                    <a:pt x="110393" y="83348"/>
                  </a:cubicBezTo>
                  <a:cubicBezTo>
                    <a:pt x="110393" y="86696"/>
                    <a:pt x="109887" y="90748"/>
                    <a:pt x="109213" y="95330"/>
                  </a:cubicBezTo>
                  <a:cubicBezTo>
                    <a:pt x="108539" y="99559"/>
                    <a:pt x="107865" y="103083"/>
                    <a:pt x="107528" y="105726"/>
                  </a:cubicBezTo>
                  <a:cubicBezTo>
                    <a:pt x="107022" y="108546"/>
                    <a:pt x="106853" y="110660"/>
                    <a:pt x="106853" y="112246"/>
                  </a:cubicBezTo>
                  <a:cubicBezTo>
                    <a:pt x="106853" y="114889"/>
                    <a:pt x="107696" y="116299"/>
                    <a:pt x="109719" y="116299"/>
                  </a:cubicBezTo>
                  <a:cubicBezTo>
                    <a:pt x="109213" y="120000"/>
                    <a:pt x="109213" y="120000"/>
                    <a:pt x="109213" y="120000"/>
                  </a:cubicBezTo>
                  <a:cubicBezTo>
                    <a:pt x="71123" y="120000"/>
                    <a:pt x="71123" y="120000"/>
                    <a:pt x="71123" y="120000"/>
                  </a:cubicBezTo>
                  <a:cubicBezTo>
                    <a:pt x="70955" y="118766"/>
                    <a:pt x="70786" y="117533"/>
                    <a:pt x="70786" y="116123"/>
                  </a:cubicBezTo>
                  <a:cubicBezTo>
                    <a:pt x="70786" y="114185"/>
                    <a:pt x="70955" y="111894"/>
                    <a:pt x="71123" y="108898"/>
                  </a:cubicBezTo>
                  <a:cubicBezTo>
                    <a:pt x="71460" y="105903"/>
                    <a:pt x="71966" y="102555"/>
                    <a:pt x="72640" y="99030"/>
                  </a:cubicBezTo>
                  <a:cubicBezTo>
                    <a:pt x="73146" y="95330"/>
                    <a:pt x="73483" y="92158"/>
                    <a:pt x="73483" y="89691"/>
                  </a:cubicBezTo>
                  <a:cubicBezTo>
                    <a:pt x="73483" y="85462"/>
                    <a:pt x="72303" y="82466"/>
                    <a:pt x="69775" y="80704"/>
                  </a:cubicBezTo>
                  <a:cubicBezTo>
                    <a:pt x="67247" y="78942"/>
                    <a:pt x="62696" y="78061"/>
                    <a:pt x="55955" y="78061"/>
                  </a:cubicBezTo>
                  <a:lnTo>
                    <a:pt x="44494" y="78061"/>
                  </a:lnTo>
                  <a:close/>
                  <a:moveTo>
                    <a:pt x="49044" y="51806"/>
                  </a:moveTo>
                  <a:cubicBezTo>
                    <a:pt x="63876" y="51806"/>
                    <a:pt x="63876" y="51806"/>
                    <a:pt x="63876" y="51806"/>
                  </a:cubicBezTo>
                  <a:cubicBezTo>
                    <a:pt x="69606" y="51806"/>
                    <a:pt x="74157" y="50925"/>
                    <a:pt x="77528" y="49339"/>
                  </a:cubicBezTo>
                  <a:cubicBezTo>
                    <a:pt x="80730" y="47577"/>
                    <a:pt x="82752" y="44757"/>
                    <a:pt x="83426" y="40528"/>
                  </a:cubicBezTo>
                  <a:cubicBezTo>
                    <a:pt x="83426" y="40000"/>
                    <a:pt x="83595" y="39118"/>
                    <a:pt x="83595" y="37885"/>
                  </a:cubicBezTo>
                  <a:cubicBezTo>
                    <a:pt x="83595" y="34537"/>
                    <a:pt x="82415" y="32070"/>
                    <a:pt x="79887" y="30308"/>
                  </a:cubicBezTo>
                  <a:cubicBezTo>
                    <a:pt x="77528" y="28722"/>
                    <a:pt x="74325" y="28017"/>
                    <a:pt x="70280" y="28017"/>
                  </a:cubicBezTo>
                  <a:cubicBezTo>
                    <a:pt x="52752" y="28017"/>
                    <a:pt x="52752" y="28017"/>
                    <a:pt x="52752" y="28017"/>
                  </a:cubicBezTo>
                  <a:lnTo>
                    <a:pt x="49044" y="5180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8"/>
            <p:cNvSpPr/>
            <p:nvPr/>
          </p:nvSpPr>
          <p:spPr>
            <a:xfrm>
              <a:off x="1492250" y="3035300"/>
              <a:ext cx="946200" cy="811200"/>
            </a:xfrm>
            <a:custGeom>
              <a:rect b="b" l="l" r="r" t="t"/>
              <a:pathLst>
                <a:path extrusionOk="0" h="120000" w="120000">
                  <a:moveTo>
                    <a:pt x="17315" y="3294"/>
                  </a:moveTo>
                  <a:cubicBezTo>
                    <a:pt x="53355" y="3294"/>
                    <a:pt x="53355" y="3294"/>
                    <a:pt x="53355" y="3294"/>
                  </a:cubicBezTo>
                  <a:cubicBezTo>
                    <a:pt x="50738" y="21647"/>
                    <a:pt x="50738" y="21647"/>
                    <a:pt x="50738" y="21647"/>
                  </a:cubicBezTo>
                  <a:cubicBezTo>
                    <a:pt x="56375" y="14352"/>
                    <a:pt x="62013" y="9176"/>
                    <a:pt x="67651" y="5411"/>
                  </a:cubicBezTo>
                  <a:cubicBezTo>
                    <a:pt x="73288" y="1882"/>
                    <a:pt x="80134" y="0"/>
                    <a:pt x="87583" y="0"/>
                  </a:cubicBezTo>
                  <a:cubicBezTo>
                    <a:pt x="98859" y="0"/>
                    <a:pt x="106912" y="3058"/>
                    <a:pt x="112147" y="9176"/>
                  </a:cubicBezTo>
                  <a:cubicBezTo>
                    <a:pt x="117382" y="15294"/>
                    <a:pt x="120000" y="24000"/>
                    <a:pt x="120000" y="35529"/>
                  </a:cubicBezTo>
                  <a:cubicBezTo>
                    <a:pt x="120000" y="40235"/>
                    <a:pt x="119597" y="44941"/>
                    <a:pt x="118791" y="50117"/>
                  </a:cubicBezTo>
                  <a:cubicBezTo>
                    <a:pt x="108523" y="120000"/>
                    <a:pt x="108523" y="120000"/>
                    <a:pt x="108523" y="120000"/>
                  </a:cubicBezTo>
                  <a:cubicBezTo>
                    <a:pt x="69060" y="120000"/>
                    <a:pt x="69060" y="120000"/>
                    <a:pt x="69060" y="120000"/>
                  </a:cubicBezTo>
                  <a:cubicBezTo>
                    <a:pt x="78120" y="58352"/>
                    <a:pt x="78120" y="58352"/>
                    <a:pt x="78120" y="58352"/>
                  </a:cubicBezTo>
                  <a:cubicBezTo>
                    <a:pt x="78523" y="55529"/>
                    <a:pt x="78724" y="52941"/>
                    <a:pt x="78724" y="50588"/>
                  </a:cubicBezTo>
                  <a:cubicBezTo>
                    <a:pt x="78724" y="46588"/>
                    <a:pt x="77919" y="43058"/>
                    <a:pt x="76308" y="40470"/>
                  </a:cubicBezTo>
                  <a:cubicBezTo>
                    <a:pt x="74697" y="37882"/>
                    <a:pt x="71879" y="36470"/>
                    <a:pt x="67449" y="36470"/>
                  </a:cubicBezTo>
                  <a:cubicBezTo>
                    <a:pt x="61409" y="36470"/>
                    <a:pt x="56979" y="38588"/>
                    <a:pt x="54161" y="42823"/>
                  </a:cubicBezTo>
                  <a:cubicBezTo>
                    <a:pt x="51342" y="47058"/>
                    <a:pt x="49530" y="52941"/>
                    <a:pt x="48523" y="60470"/>
                  </a:cubicBezTo>
                  <a:cubicBezTo>
                    <a:pt x="39664" y="120000"/>
                    <a:pt x="39664" y="120000"/>
                    <a:pt x="39664" y="120000"/>
                  </a:cubicBezTo>
                  <a:cubicBezTo>
                    <a:pt x="0" y="120000"/>
                    <a:pt x="0" y="120000"/>
                    <a:pt x="0" y="120000"/>
                  </a:cubicBezTo>
                  <a:lnTo>
                    <a:pt x="17315" y="32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2416175" y="3021013"/>
              <a:ext cx="966900" cy="1077900"/>
            </a:xfrm>
            <a:custGeom>
              <a:rect b="b" l="l" r="r" t="t"/>
              <a:pathLst>
                <a:path extrusionOk="0" h="120000" w="120000">
                  <a:moveTo>
                    <a:pt x="38817" y="94690"/>
                  </a:moveTo>
                  <a:cubicBezTo>
                    <a:pt x="38817" y="95221"/>
                    <a:pt x="38817" y="95221"/>
                    <a:pt x="38817" y="95221"/>
                  </a:cubicBezTo>
                  <a:cubicBezTo>
                    <a:pt x="38817" y="96460"/>
                    <a:pt x="39408" y="97522"/>
                    <a:pt x="40591" y="98584"/>
                  </a:cubicBezTo>
                  <a:cubicBezTo>
                    <a:pt x="41970" y="100000"/>
                    <a:pt x="44532" y="100707"/>
                    <a:pt x="48669" y="100707"/>
                  </a:cubicBezTo>
                  <a:cubicBezTo>
                    <a:pt x="54187" y="100707"/>
                    <a:pt x="58325" y="99469"/>
                    <a:pt x="61280" y="96814"/>
                  </a:cubicBezTo>
                  <a:cubicBezTo>
                    <a:pt x="64039" y="94336"/>
                    <a:pt x="66206" y="89911"/>
                    <a:pt x="67389" y="83539"/>
                  </a:cubicBezTo>
                  <a:cubicBezTo>
                    <a:pt x="68965" y="76460"/>
                    <a:pt x="68965" y="76460"/>
                    <a:pt x="68965" y="76460"/>
                  </a:cubicBezTo>
                  <a:cubicBezTo>
                    <a:pt x="65615" y="78938"/>
                    <a:pt x="61674" y="81238"/>
                    <a:pt x="56945" y="83185"/>
                  </a:cubicBezTo>
                  <a:cubicBezTo>
                    <a:pt x="52019" y="84955"/>
                    <a:pt x="46108" y="86017"/>
                    <a:pt x="39014" y="86017"/>
                  </a:cubicBezTo>
                  <a:cubicBezTo>
                    <a:pt x="33300" y="86017"/>
                    <a:pt x="28177" y="85132"/>
                    <a:pt x="23645" y="83539"/>
                  </a:cubicBezTo>
                  <a:cubicBezTo>
                    <a:pt x="19310" y="81769"/>
                    <a:pt x="15566" y="79469"/>
                    <a:pt x="12610" y="76637"/>
                  </a:cubicBezTo>
                  <a:cubicBezTo>
                    <a:pt x="9655" y="73628"/>
                    <a:pt x="7487" y="70265"/>
                    <a:pt x="5911" y="66194"/>
                  </a:cubicBezTo>
                  <a:cubicBezTo>
                    <a:pt x="4532" y="62123"/>
                    <a:pt x="3743" y="57876"/>
                    <a:pt x="3743" y="53274"/>
                  </a:cubicBezTo>
                  <a:cubicBezTo>
                    <a:pt x="3743" y="51858"/>
                    <a:pt x="3743" y="50442"/>
                    <a:pt x="3940" y="49026"/>
                  </a:cubicBezTo>
                  <a:cubicBezTo>
                    <a:pt x="4137" y="47610"/>
                    <a:pt x="4334" y="46017"/>
                    <a:pt x="4532" y="44424"/>
                  </a:cubicBezTo>
                  <a:cubicBezTo>
                    <a:pt x="5517" y="39115"/>
                    <a:pt x="7290" y="33805"/>
                    <a:pt x="9852" y="28495"/>
                  </a:cubicBezTo>
                  <a:cubicBezTo>
                    <a:pt x="12413" y="23008"/>
                    <a:pt x="15960" y="18230"/>
                    <a:pt x="20098" y="14159"/>
                  </a:cubicBezTo>
                  <a:cubicBezTo>
                    <a:pt x="24433" y="9911"/>
                    <a:pt x="29556" y="6548"/>
                    <a:pt x="35665" y="3893"/>
                  </a:cubicBezTo>
                  <a:cubicBezTo>
                    <a:pt x="41576" y="1238"/>
                    <a:pt x="48669" y="0"/>
                    <a:pt x="56748" y="0"/>
                  </a:cubicBezTo>
                  <a:cubicBezTo>
                    <a:pt x="62660" y="0"/>
                    <a:pt x="67980" y="1238"/>
                    <a:pt x="72709" y="3716"/>
                  </a:cubicBezTo>
                  <a:cubicBezTo>
                    <a:pt x="77438" y="6371"/>
                    <a:pt x="80985" y="9734"/>
                    <a:pt x="83743" y="13982"/>
                  </a:cubicBezTo>
                  <a:cubicBezTo>
                    <a:pt x="85911" y="2477"/>
                    <a:pt x="85911" y="2477"/>
                    <a:pt x="85911" y="2477"/>
                  </a:cubicBezTo>
                  <a:cubicBezTo>
                    <a:pt x="120000" y="2477"/>
                    <a:pt x="120000" y="2477"/>
                    <a:pt x="120000" y="2477"/>
                  </a:cubicBezTo>
                  <a:cubicBezTo>
                    <a:pt x="106403" y="73097"/>
                    <a:pt x="106403" y="73097"/>
                    <a:pt x="106403" y="73097"/>
                  </a:cubicBezTo>
                  <a:cubicBezTo>
                    <a:pt x="105024" y="79646"/>
                    <a:pt x="103448" y="85840"/>
                    <a:pt x="101674" y="91504"/>
                  </a:cubicBezTo>
                  <a:cubicBezTo>
                    <a:pt x="99704" y="97168"/>
                    <a:pt x="96551" y="102123"/>
                    <a:pt x="92413" y="106371"/>
                  </a:cubicBezTo>
                  <a:cubicBezTo>
                    <a:pt x="88078" y="110619"/>
                    <a:pt x="82364" y="113982"/>
                    <a:pt x="75073" y="116283"/>
                  </a:cubicBezTo>
                  <a:cubicBezTo>
                    <a:pt x="67783" y="118761"/>
                    <a:pt x="57931" y="120000"/>
                    <a:pt x="45911" y="120000"/>
                  </a:cubicBezTo>
                  <a:cubicBezTo>
                    <a:pt x="37438" y="120000"/>
                    <a:pt x="30344" y="119292"/>
                    <a:pt x="24630" y="117876"/>
                  </a:cubicBezTo>
                  <a:cubicBezTo>
                    <a:pt x="18719" y="116637"/>
                    <a:pt x="13990" y="114867"/>
                    <a:pt x="10443" y="112566"/>
                  </a:cubicBezTo>
                  <a:cubicBezTo>
                    <a:pt x="6699" y="110265"/>
                    <a:pt x="4137" y="107787"/>
                    <a:pt x="2561" y="104955"/>
                  </a:cubicBezTo>
                  <a:cubicBezTo>
                    <a:pt x="788" y="101946"/>
                    <a:pt x="0" y="98938"/>
                    <a:pt x="0" y="95752"/>
                  </a:cubicBezTo>
                  <a:cubicBezTo>
                    <a:pt x="0" y="94690"/>
                    <a:pt x="0" y="94690"/>
                    <a:pt x="0" y="94690"/>
                  </a:cubicBezTo>
                  <a:lnTo>
                    <a:pt x="38817" y="94690"/>
                  </a:lnTo>
                  <a:close/>
                  <a:moveTo>
                    <a:pt x="62068" y="24778"/>
                  </a:moveTo>
                  <a:cubicBezTo>
                    <a:pt x="59113" y="24778"/>
                    <a:pt x="56748" y="25132"/>
                    <a:pt x="54581" y="26194"/>
                  </a:cubicBezTo>
                  <a:cubicBezTo>
                    <a:pt x="52413" y="27256"/>
                    <a:pt x="50640" y="28672"/>
                    <a:pt x="49064" y="30442"/>
                  </a:cubicBezTo>
                  <a:cubicBezTo>
                    <a:pt x="47684" y="32212"/>
                    <a:pt x="46502" y="34336"/>
                    <a:pt x="45517" y="36814"/>
                  </a:cubicBezTo>
                  <a:cubicBezTo>
                    <a:pt x="44532" y="39292"/>
                    <a:pt x="43940" y="41946"/>
                    <a:pt x="43349" y="44778"/>
                  </a:cubicBezTo>
                  <a:cubicBezTo>
                    <a:pt x="43152" y="45486"/>
                    <a:pt x="43152" y="46194"/>
                    <a:pt x="43152" y="46902"/>
                  </a:cubicBezTo>
                  <a:cubicBezTo>
                    <a:pt x="42955" y="47610"/>
                    <a:pt x="42955" y="48318"/>
                    <a:pt x="42955" y="48849"/>
                  </a:cubicBezTo>
                  <a:cubicBezTo>
                    <a:pt x="42955" y="52389"/>
                    <a:pt x="43940" y="55398"/>
                    <a:pt x="45911" y="57876"/>
                  </a:cubicBezTo>
                  <a:cubicBezTo>
                    <a:pt x="47881" y="60530"/>
                    <a:pt x="50837" y="61769"/>
                    <a:pt x="55369" y="61946"/>
                  </a:cubicBezTo>
                  <a:cubicBezTo>
                    <a:pt x="56157" y="61946"/>
                    <a:pt x="56157" y="61946"/>
                    <a:pt x="56157" y="61946"/>
                  </a:cubicBezTo>
                  <a:cubicBezTo>
                    <a:pt x="58916" y="61946"/>
                    <a:pt x="61477" y="61415"/>
                    <a:pt x="63645" y="60353"/>
                  </a:cubicBezTo>
                  <a:cubicBezTo>
                    <a:pt x="65812" y="59292"/>
                    <a:pt x="67586" y="58053"/>
                    <a:pt x="69162" y="56283"/>
                  </a:cubicBezTo>
                  <a:cubicBezTo>
                    <a:pt x="70738" y="54690"/>
                    <a:pt x="71921" y="52743"/>
                    <a:pt x="72906" y="50619"/>
                  </a:cubicBezTo>
                  <a:cubicBezTo>
                    <a:pt x="73891" y="48318"/>
                    <a:pt x="74679" y="46017"/>
                    <a:pt x="75270" y="43716"/>
                  </a:cubicBezTo>
                  <a:cubicBezTo>
                    <a:pt x="75665" y="41946"/>
                    <a:pt x="75862" y="40000"/>
                    <a:pt x="75862" y="38230"/>
                  </a:cubicBezTo>
                  <a:cubicBezTo>
                    <a:pt x="75862" y="34513"/>
                    <a:pt x="74679" y="31327"/>
                    <a:pt x="72709" y="28672"/>
                  </a:cubicBezTo>
                  <a:cubicBezTo>
                    <a:pt x="70738" y="26017"/>
                    <a:pt x="67389" y="24778"/>
                    <a:pt x="62463" y="24778"/>
                  </a:cubicBezTo>
                  <a:lnTo>
                    <a:pt x="62068" y="2477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3376613" y="2773363"/>
              <a:ext cx="1057200" cy="1076400"/>
            </a:xfrm>
            <a:custGeom>
              <a:rect b="b" l="l" r="r" t="t"/>
              <a:pathLst>
                <a:path extrusionOk="0" h="120000" w="120000">
                  <a:moveTo>
                    <a:pt x="83783" y="46617"/>
                  </a:moveTo>
                  <a:cubicBezTo>
                    <a:pt x="83783" y="46085"/>
                    <a:pt x="83783" y="45731"/>
                    <a:pt x="83783" y="45376"/>
                  </a:cubicBezTo>
                  <a:cubicBezTo>
                    <a:pt x="83963" y="45199"/>
                    <a:pt x="83963" y="44844"/>
                    <a:pt x="83963" y="44313"/>
                  </a:cubicBezTo>
                  <a:cubicBezTo>
                    <a:pt x="83963" y="38995"/>
                    <a:pt x="82342" y="34918"/>
                    <a:pt x="79279" y="32082"/>
                  </a:cubicBezTo>
                  <a:cubicBezTo>
                    <a:pt x="76216" y="29246"/>
                    <a:pt x="71891" y="27828"/>
                    <a:pt x="66306" y="27828"/>
                  </a:cubicBezTo>
                  <a:cubicBezTo>
                    <a:pt x="59639" y="27828"/>
                    <a:pt x="53873" y="30664"/>
                    <a:pt x="49189" y="36159"/>
                  </a:cubicBezTo>
                  <a:cubicBezTo>
                    <a:pt x="44324" y="41654"/>
                    <a:pt x="41081" y="49985"/>
                    <a:pt x="39099" y="61152"/>
                  </a:cubicBezTo>
                  <a:cubicBezTo>
                    <a:pt x="38738" y="63279"/>
                    <a:pt x="38378" y="65228"/>
                    <a:pt x="38198" y="67178"/>
                  </a:cubicBezTo>
                  <a:cubicBezTo>
                    <a:pt x="37837" y="69128"/>
                    <a:pt x="37837" y="71078"/>
                    <a:pt x="37837" y="72850"/>
                  </a:cubicBezTo>
                  <a:cubicBezTo>
                    <a:pt x="37837" y="75686"/>
                    <a:pt x="38198" y="78168"/>
                    <a:pt x="38738" y="80472"/>
                  </a:cubicBezTo>
                  <a:cubicBezTo>
                    <a:pt x="39279" y="82776"/>
                    <a:pt x="40360" y="84903"/>
                    <a:pt x="41801" y="86499"/>
                  </a:cubicBezTo>
                  <a:cubicBezTo>
                    <a:pt x="43243" y="88271"/>
                    <a:pt x="45045" y="89689"/>
                    <a:pt x="47567" y="90753"/>
                  </a:cubicBezTo>
                  <a:cubicBezTo>
                    <a:pt x="49909" y="91639"/>
                    <a:pt x="52792" y="92171"/>
                    <a:pt x="56576" y="92171"/>
                  </a:cubicBezTo>
                  <a:cubicBezTo>
                    <a:pt x="62702" y="92171"/>
                    <a:pt x="67567" y="90398"/>
                    <a:pt x="71171" y="86676"/>
                  </a:cubicBezTo>
                  <a:cubicBezTo>
                    <a:pt x="74954" y="82954"/>
                    <a:pt x="77657" y="78345"/>
                    <a:pt x="79459" y="72850"/>
                  </a:cubicBezTo>
                  <a:cubicBezTo>
                    <a:pt x="116036" y="72850"/>
                    <a:pt x="116036" y="72850"/>
                    <a:pt x="116036" y="72850"/>
                  </a:cubicBezTo>
                  <a:cubicBezTo>
                    <a:pt x="113873" y="80295"/>
                    <a:pt x="110630" y="86853"/>
                    <a:pt x="106666" y="92703"/>
                  </a:cubicBezTo>
                  <a:cubicBezTo>
                    <a:pt x="102702" y="98552"/>
                    <a:pt x="97837" y="103515"/>
                    <a:pt x="92432" y="107415"/>
                  </a:cubicBezTo>
                  <a:cubicBezTo>
                    <a:pt x="86846" y="111491"/>
                    <a:pt x="80720" y="114682"/>
                    <a:pt x="73873" y="116809"/>
                  </a:cubicBezTo>
                  <a:cubicBezTo>
                    <a:pt x="67027" y="118936"/>
                    <a:pt x="59819" y="120000"/>
                    <a:pt x="52072" y="120000"/>
                  </a:cubicBezTo>
                  <a:cubicBezTo>
                    <a:pt x="43783" y="120000"/>
                    <a:pt x="36396" y="118936"/>
                    <a:pt x="29909" y="116986"/>
                  </a:cubicBezTo>
                  <a:cubicBezTo>
                    <a:pt x="23423" y="114859"/>
                    <a:pt x="18018" y="111669"/>
                    <a:pt x="13513" y="107769"/>
                  </a:cubicBezTo>
                  <a:cubicBezTo>
                    <a:pt x="9189" y="103692"/>
                    <a:pt x="5765" y="98729"/>
                    <a:pt x="3423" y="93057"/>
                  </a:cubicBezTo>
                  <a:cubicBezTo>
                    <a:pt x="1081" y="87385"/>
                    <a:pt x="0" y="80827"/>
                    <a:pt x="0" y="73559"/>
                  </a:cubicBezTo>
                  <a:cubicBezTo>
                    <a:pt x="0" y="71432"/>
                    <a:pt x="0" y="69128"/>
                    <a:pt x="360" y="67001"/>
                  </a:cubicBezTo>
                  <a:cubicBezTo>
                    <a:pt x="540" y="64697"/>
                    <a:pt x="900" y="62215"/>
                    <a:pt x="1261" y="59911"/>
                  </a:cubicBezTo>
                  <a:cubicBezTo>
                    <a:pt x="2882" y="50694"/>
                    <a:pt x="5765" y="42363"/>
                    <a:pt x="10090" y="34918"/>
                  </a:cubicBezTo>
                  <a:cubicBezTo>
                    <a:pt x="14414" y="27651"/>
                    <a:pt x="19639" y="21270"/>
                    <a:pt x="25765" y="16129"/>
                  </a:cubicBezTo>
                  <a:cubicBezTo>
                    <a:pt x="31891" y="10989"/>
                    <a:pt x="38738" y="6912"/>
                    <a:pt x="46306" y="4076"/>
                  </a:cubicBezTo>
                  <a:cubicBezTo>
                    <a:pt x="53873" y="1418"/>
                    <a:pt x="61621" y="0"/>
                    <a:pt x="69729" y="0"/>
                  </a:cubicBezTo>
                  <a:cubicBezTo>
                    <a:pt x="86666" y="0"/>
                    <a:pt x="99099" y="3545"/>
                    <a:pt x="107567" y="10812"/>
                  </a:cubicBezTo>
                  <a:cubicBezTo>
                    <a:pt x="115855" y="18257"/>
                    <a:pt x="120000" y="28537"/>
                    <a:pt x="120000" y="41831"/>
                  </a:cubicBezTo>
                  <a:cubicBezTo>
                    <a:pt x="120000" y="44135"/>
                    <a:pt x="120000" y="44135"/>
                    <a:pt x="120000" y="44135"/>
                  </a:cubicBezTo>
                  <a:cubicBezTo>
                    <a:pt x="120000" y="44844"/>
                    <a:pt x="119819" y="45731"/>
                    <a:pt x="119819" y="46617"/>
                  </a:cubicBezTo>
                  <a:lnTo>
                    <a:pt x="83783" y="466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4449763" y="3017838"/>
              <a:ext cx="917700" cy="831900"/>
            </a:xfrm>
            <a:custGeom>
              <a:rect b="b" l="l" r="r" t="t"/>
              <a:pathLst>
                <a:path extrusionOk="0" h="120000" w="120000">
                  <a:moveTo>
                    <a:pt x="40484" y="70210"/>
                  </a:moveTo>
                  <a:cubicBezTo>
                    <a:pt x="40276" y="70898"/>
                    <a:pt x="40276" y="71586"/>
                    <a:pt x="40069" y="72275"/>
                  </a:cubicBezTo>
                  <a:cubicBezTo>
                    <a:pt x="40069" y="73193"/>
                    <a:pt x="40069" y="73881"/>
                    <a:pt x="40069" y="74569"/>
                  </a:cubicBezTo>
                  <a:cubicBezTo>
                    <a:pt x="40069" y="80076"/>
                    <a:pt x="41730" y="84435"/>
                    <a:pt x="44844" y="87648"/>
                  </a:cubicBezTo>
                  <a:cubicBezTo>
                    <a:pt x="48166" y="90860"/>
                    <a:pt x="52318" y="92466"/>
                    <a:pt x="57093" y="92466"/>
                  </a:cubicBezTo>
                  <a:cubicBezTo>
                    <a:pt x="60415" y="92466"/>
                    <a:pt x="63529" y="91778"/>
                    <a:pt x="66435" y="90172"/>
                  </a:cubicBezTo>
                  <a:cubicBezTo>
                    <a:pt x="69550" y="88336"/>
                    <a:pt x="72041" y="86042"/>
                    <a:pt x="73910" y="82600"/>
                  </a:cubicBezTo>
                  <a:cubicBezTo>
                    <a:pt x="113148" y="82600"/>
                    <a:pt x="113148" y="82600"/>
                    <a:pt x="113148" y="82600"/>
                  </a:cubicBezTo>
                  <a:cubicBezTo>
                    <a:pt x="110242" y="89713"/>
                    <a:pt x="106505" y="95678"/>
                    <a:pt x="101730" y="100267"/>
                  </a:cubicBezTo>
                  <a:cubicBezTo>
                    <a:pt x="97162" y="105086"/>
                    <a:pt x="91972" y="108986"/>
                    <a:pt x="86366" y="111969"/>
                  </a:cubicBezTo>
                  <a:cubicBezTo>
                    <a:pt x="80761" y="114952"/>
                    <a:pt x="74740" y="117017"/>
                    <a:pt x="68512" y="118164"/>
                  </a:cubicBezTo>
                  <a:cubicBezTo>
                    <a:pt x="62283" y="119541"/>
                    <a:pt x="56262" y="120000"/>
                    <a:pt x="50242" y="120000"/>
                  </a:cubicBezTo>
                  <a:cubicBezTo>
                    <a:pt x="42975" y="120000"/>
                    <a:pt x="36124" y="119082"/>
                    <a:pt x="30103" y="117017"/>
                  </a:cubicBezTo>
                  <a:cubicBezTo>
                    <a:pt x="23875" y="114952"/>
                    <a:pt x="18477" y="111969"/>
                    <a:pt x="14117" y="107839"/>
                  </a:cubicBezTo>
                  <a:cubicBezTo>
                    <a:pt x="9757" y="103938"/>
                    <a:pt x="6228" y="98891"/>
                    <a:pt x="3737" y="93154"/>
                  </a:cubicBezTo>
                  <a:cubicBezTo>
                    <a:pt x="1245" y="87189"/>
                    <a:pt x="0" y="80535"/>
                    <a:pt x="0" y="72734"/>
                  </a:cubicBezTo>
                  <a:cubicBezTo>
                    <a:pt x="0" y="70898"/>
                    <a:pt x="0" y="69063"/>
                    <a:pt x="207" y="66998"/>
                  </a:cubicBezTo>
                  <a:cubicBezTo>
                    <a:pt x="415" y="65162"/>
                    <a:pt x="622" y="63097"/>
                    <a:pt x="1038" y="61032"/>
                  </a:cubicBezTo>
                  <a:cubicBezTo>
                    <a:pt x="2491" y="51854"/>
                    <a:pt x="5190" y="43365"/>
                    <a:pt x="9342" y="35793"/>
                  </a:cubicBezTo>
                  <a:cubicBezTo>
                    <a:pt x="13494" y="28221"/>
                    <a:pt x="18685" y="21797"/>
                    <a:pt x="24705" y="16520"/>
                  </a:cubicBezTo>
                  <a:cubicBezTo>
                    <a:pt x="30934" y="11242"/>
                    <a:pt x="37785" y="7112"/>
                    <a:pt x="45259" y="4359"/>
                  </a:cubicBezTo>
                  <a:cubicBezTo>
                    <a:pt x="52733" y="1376"/>
                    <a:pt x="60622" y="0"/>
                    <a:pt x="68927" y="0"/>
                  </a:cubicBezTo>
                  <a:cubicBezTo>
                    <a:pt x="77024" y="0"/>
                    <a:pt x="84498" y="1147"/>
                    <a:pt x="90726" y="3900"/>
                  </a:cubicBezTo>
                  <a:cubicBezTo>
                    <a:pt x="97162" y="6424"/>
                    <a:pt x="102560" y="10095"/>
                    <a:pt x="106712" y="14684"/>
                  </a:cubicBezTo>
                  <a:cubicBezTo>
                    <a:pt x="111072" y="19273"/>
                    <a:pt x="114394" y="25009"/>
                    <a:pt x="116678" y="31663"/>
                  </a:cubicBezTo>
                  <a:cubicBezTo>
                    <a:pt x="118754" y="38317"/>
                    <a:pt x="120000" y="45659"/>
                    <a:pt x="120000" y="53460"/>
                  </a:cubicBezTo>
                  <a:cubicBezTo>
                    <a:pt x="120000" y="58508"/>
                    <a:pt x="119377" y="64015"/>
                    <a:pt x="118339" y="70210"/>
                  </a:cubicBezTo>
                  <a:lnTo>
                    <a:pt x="40484" y="70210"/>
                  </a:lnTo>
                  <a:close/>
                  <a:moveTo>
                    <a:pt x="80968" y="47265"/>
                  </a:moveTo>
                  <a:cubicBezTo>
                    <a:pt x="81176" y="46577"/>
                    <a:pt x="81176" y="45430"/>
                    <a:pt x="81176" y="44053"/>
                  </a:cubicBezTo>
                  <a:cubicBezTo>
                    <a:pt x="81176" y="39235"/>
                    <a:pt x="79723" y="35334"/>
                    <a:pt x="77024" y="32351"/>
                  </a:cubicBezTo>
                  <a:cubicBezTo>
                    <a:pt x="74117" y="29139"/>
                    <a:pt x="70380" y="27533"/>
                    <a:pt x="66228" y="27533"/>
                  </a:cubicBezTo>
                  <a:cubicBezTo>
                    <a:pt x="60000" y="27533"/>
                    <a:pt x="55017" y="29139"/>
                    <a:pt x="51280" y="32810"/>
                  </a:cubicBezTo>
                  <a:cubicBezTo>
                    <a:pt x="47335" y="36252"/>
                    <a:pt x="45051" y="41070"/>
                    <a:pt x="44013" y="47265"/>
                  </a:cubicBezTo>
                  <a:lnTo>
                    <a:pt x="80968" y="4726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5332413" y="3040063"/>
              <a:ext cx="946200" cy="809700"/>
            </a:xfrm>
            <a:custGeom>
              <a:rect b="b" l="l" r="r" t="t"/>
              <a:pathLst>
                <a:path extrusionOk="0" h="120000" w="120000">
                  <a:moveTo>
                    <a:pt x="17114" y="3300"/>
                  </a:moveTo>
                  <a:cubicBezTo>
                    <a:pt x="53355" y="3300"/>
                    <a:pt x="53355" y="3300"/>
                    <a:pt x="53355" y="3300"/>
                  </a:cubicBezTo>
                  <a:cubicBezTo>
                    <a:pt x="50738" y="21689"/>
                    <a:pt x="50738" y="21689"/>
                    <a:pt x="50738" y="21689"/>
                  </a:cubicBezTo>
                  <a:cubicBezTo>
                    <a:pt x="56375" y="14381"/>
                    <a:pt x="62013" y="9194"/>
                    <a:pt x="67651" y="5422"/>
                  </a:cubicBezTo>
                  <a:cubicBezTo>
                    <a:pt x="73288" y="1886"/>
                    <a:pt x="79932" y="0"/>
                    <a:pt x="87583" y="0"/>
                  </a:cubicBezTo>
                  <a:cubicBezTo>
                    <a:pt x="98859" y="0"/>
                    <a:pt x="106912" y="3064"/>
                    <a:pt x="112147" y="9194"/>
                  </a:cubicBezTo>
                  <a:cubicBezTo>
                    <a:pt x="117382" y="15088"/>
                    <a:pt x="120000" y="24047"/>
                    <a:pt x="120000" y="35599"/>
                  </a:cubicBezTo>
                  <a:cubicBezTo>
                    <a:pt x="120000" y="40314"/>
                    <a:pt x="119597" y="45029"/>
                    <a:pt x="118791" y="50216"/>
                  </a:cubicBezTo>
                  <a:cubicBezTo>
                    <a:pt x="108523" y="120000"/>
                    <a:pt x="108523" y="120000"/>
                    <a:pt x="108523" y="120000"/>
                  </a:cubicBezTo>
                  <a:cubicBezTo>
                    <a:pt x="68859" y="120000"/>
                    <a:pt x="68859" y="120000"/>
                    <a:pt x="68859" y="120000"/>
                  </a:cubicBezTo>
                  <a:cubicBezTo>
                    <a:pt x="78120" y="58467"/>
                    <a:pt x="78120" y="58467"/>
                    <a:pt x="78120" y="58467"/>
                  </a:cubicBezTo>
                  <a:cubicBezTo>
                    <a:pt x="78523" y="55638"/>
                    <a:pt x="78724" y="53045"/>
                    <a:pt x="78724" y="50451"/>
                  </a:cubicBezTo>
                  <a:cubicBezTo>
                    <a:pt x="78724" y="46444"/>
                    <a:pt x="77919" y="43143"/>
                    <a:pt x="76308" y="40550"/>
                  </a:cubicBezTo>
                  <a:cubicBezTo>
                    <a:pt x="74697" y="37956"/>
                    <a:pt x="71677" y="36542"/>
                    <a:pt x="67449" y="36542"/>
                  </a:cubicBezTo>
                  <a:cubicBezTo>
                    <a:pt x="61409" y="36542"/>
                    <a:pt x="56979" y="38664"/>
                    <a:pt x="54161" y="42907"/>
                  </a:cubicBezTo>
                  <a:cubicBezTo>
                    <a:pt x="51342" y="47151"/>
                    <a:pt x="49328" y="53045"/>
                    <a:pt x="48322" y="60589"/>
                  </a:cubicBezTo>
                  <a:cubicBezTo>
                    <a:pt x="39664" y="120000"/>
                    <a:pt x="39664" y="120000"/>
                    <a:pt x="39664" y="120000"/>
                  </a:cubicBezTo>
                  <a:cubicBezTo>
                    <a:pt x="0" y="120000"/>
                    <a:pt x="0" y="120000"/>
                    <a:pt x="0" y="120000"/>
                  </a:cubicBezTo>
                  <a:lnTo>
                    <a:pt x="17114" y="33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6300788" y="2811463"/>
              <a:ext cx="603300" cy="1038300"/>
            </a:xfrm>
            <a:custGeom>
              <a:rect b="b" l="l" r="r" t="t"/>
              <a:pathLst>
                <a:path extrusionOk="0" h="120000" w="120000">
                  <a:moveTo>
                    <a:pt x="92526" y="119448"/>
                  </a:moveTo>
                  <a:cubicBezTo>
                    <a:pt x="85578" y="119632"/>
                    <a:pt x="78947" y="119816"/>
                    <a:pt x="73263" y="119999"/>
                  </a:cubicBezTo>
                  <a:cubicBezTo>
                    <a:pt x="67263" y="119999"/>
                    <a:pt x="61894" y="119999"/>
                    <a:pt x="56842" y="119999"/>
                  </a:cubicBezTo>
                  <a:cubicBezTo>
                    <a:pt x="47684" y="119999"/>
                    <a:pt x="39789" y="119816"/>
                    <a:pt x="33473" y="119264"/>
                  </a:cubicBezTo>
                  <a:cubicBezTo>
                    <a:pt x="26842" y="118713"/>
                    <a:pt x="21789" y="117794"/>
                    <a:pt x="18000" y="116508"/>
                  </a:cubicBezTo>
                  <a:cubicBezTo>
                    <a:pt x="14210" y="115222"/>
                    <a:pt x="11684" y="113384"/>
                    <a:pt x="10105" y="111179"/>
                  </a:cubicBezTo>
                  <a:cubicBezTo>
                    <a:pt x="8526" y="108973"/>
                    <a:pt x="7578" y="106217"/>
                    <a:pt x="7578" y="102909"/>
                  </a:cubicBezTo>
                  <a:cubicBezTo>
                    <a:pt x="7578" y="100888"/>
                    <a:pt x="7894" y="98499"/>
                    <a:pt x="8526" y="95926"/>
                  </a:cubicBezTo>
                  <a:cubicBezTo>
                    <a:pt x="8842" y="93169"/>
                    <a:pt x="9789" y="90413"/>
                    <a:pt x="10736" y="87289"/>
                  </a:cubicBezTo>
                  <a:cubicBezTo>
                    <a:pt x="22105" y="49249"/>
                    <a:pt x="22105" y="49249"/>
                    <a:pt x="22105" y="49249"/>
                  </a:cubicBezTo>
                  <a:cubicBezTo>
                    <a:pt x="0" y="49249"/>
                    <a:pt x="0" y="49249"/>
                    <a:pt x="0" y="49249"/>
                  </a:cubicBezTo>
                  <a:cubicBezTo>
                    <a:pt x="6000" y="28300"/>
                    <a:pt x="6000" y="28300"/>
                    <a:pt x="6000" y="28300"/>
                  </a:cubicBezTo>
                  <a:cubicBezTo>
                    <a:pt x="28736" y="28300"/>
                    <a:pt x="28736" y="28300"/>
                    <a:pt x="28736" y="28300"/>
                  </a:cubicBezTo>
                  <a:cubicBezTo>
                    <a:pt x="37578" y="0"/>
                    <a:pt x="37578" y="0"/>
                    <a:pt x="37578" y="0"/>
                  </a:cubicBezTo>
                  <a:cubicBezTo>
                    <a:pt x="98842" y="0"/>
                    <a:pt x="98842" y="0"/>
                    <a:pt x="98842" y="0"/>
                  </a:cubicBezTo>
                  <a:cubicBezTo>
                    <a:pt x="90000" y="28300"/>
                    <a:pt x="90000" y="28300"/>
                    <a:pt x="90000" y="28300"/>
                  </a:cubicBezTo>
                  <a:cubicBezTo>
                    <a:pt x="120000" y="28300"/>
                    <a:pt x="120000" y="28300"/>
                    <a:pt x="120000" y="28300"/>
                  </a:cubicBezTo>
                  <a:cubicBezTo>
                    <a:pt x="114000" y="49249"/>
                    <a:pt x="114000" y="49249"/>
                    <a:pt x="114000" y="49249"/>
                  </a:cubicBezTo>
                  <a:cubicBezTo>
                    <a:pt x="84000" y="49249"/>
                    <a:pt x="84000" y="49249"/>
                    <a:pt x="84000" y="49249"/>
                  </a:cubicBezTo>
                  <a:cubicBezTo>
                    <a:pt x="74210" y="82327"/>
                    <a:pt x="74210" y="82327"/>
                    <a:pt x="74210" y="82327"/>
                  </a:cubicBezTo>
                  <a:cubicBezTo>
                    <a:pt x="73894" y="83430"/>
                    <a:pt x="73578" y="84349"/>
                    <a:pt x="73263" y="85267"/>
                  </a:cubicBezTo>
                  <a:cubicBezTo>
                    <a:pt x="73263" y="86003"/>
                    <a:pt x="72947" y="86921"/>
                    <a:pt x="72947" y="87473"/>
                  </a:cubicBezTo>
                  <a:cubicBezTo>
                    <a:pt x="72947" y="89862"/>
                    <a:pt x="74210" y="91332"/>
                    <a:pt x="76736" y="92251"/>
                  </a:cubicBezTo>
                  <a:cubicBezTo>
                    <a:pt x="78947" y="93169"/>
                    <a:pt x="83368" y="93721"/>
                    <a:pt x="90000" y="93721"/>
                  </a:cubicBezTo>
                  <a:cubicBezTo>
                    <a:pt x="99789" y="93721"/>
                    <a:pt x="99789" y="93721"/>
                    <a:pt x="99789" y="93721"/>
                  </a:cubicBezTo>
                  <a:lnTo>
                    <a:pt x="92526" y="11944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6832600" y="3040063"/>
              <a:ext cx="709500" cy="809700"/>
            </a:xfrm>
            <a:custGeom>
              <a:rect b="b" l="l" r="r" t="t"/>
              <a:pathLst>
                <a:path extrusionOk="0" h="120000" w="120000">
                  <a:moveTo>
                    <a:pt x="22818" y="3300"/>
                  </a:moveTo>
                  <a:cubicBezTo>
                    <a:pt x="70872" y="3300"/>
                    <a:pt x="70872" y="3300"/>
                    <a:pt x="70872" y="3300"/>
                  </a:cubicBezTo>
                  <a:cubicBezTo>
                    <a:pt x="66308" y="26876"/>
                    <a:pt x="66308" y="26876"/>
                    <a:pt x="66308" y="26876"/>
                  </a:cubicBezTo>
                  <a:cubicBezTo>
                    <a:pt x="66845" y="26876"/>
                    <a:pt x="66845" y="26876"/>
                    <a:pt x="66845" y="26876"/>
                  </a:cubicBezTo>
                  <a:cubicBezTo>
                    <a:pt x="77583" y="8958"/>
                    <a:pt x="92885" y="0"/>
                    <a:pt x="113020" y="0"/>
                  </a:cubicBezTo>
                  <a:cubicBezTo>
                    <a:pt x="114093" y="0"/>
                    <a:pt x="115436" y="0"/>
                    <a:pt x="116510" y="235"/>
                  </a:cubicBezTo>
                  <a:cubicBezTo>
                    <a:pt x="117583" y="235"/>
                    <a:pt x="118657" y="471"/>
                    <a:pt x="120000" y="707"/>
                  </a:cubicBezTo>
                  <a:cubicBezTo>
                    <a:pt x="110604" y="46915"/>
                    <a:pt x="110604" y="46915"/>
                    <a:pt x="110604" y="46915"/>
                  </a:cubicBezTo>
                  <a:cubicBezTo>
                    <a:pt x="108724" y="46679"/>
                    <a:pt x="107114" y="46444"/>
                    <a:pt x="105234" y="46208"/>
                  </a:cubicBezTo>
                  <a:cubicBezTo>
                    <a:pt x="103624" y="45736"/>
                    <a:pt x="101744" y="45736"/>
                    <a:pt x="99865" y="45736"/>
                  </a:cubicBezTo>
                  <a:cubicBezTo>
                    <a:pt x="88859" y="45736"/>
                    <a:pt x="80536" y="48094"/>
                    <a:pt x="74093" y="53280"/>
                  </a:cubicBezTo>
                  <a:cubicBezTo>
                    <a:pt x="67651" y="58231"/>
                    <a:pt x="63355" y="67190"/>
                    <a:pt x="60671" y="79685"/>
                  </a:cubicBezTo>
                  <a:cubicBezTo>
                    <a:pt x="52885" y="120000"/>
                    <a:pt x="52885" y="120000"/>
                    <a:pt x="52885" y="120000"/>
                  </a:cubicBezTo>
                  <a:cubicBezTo>
                    <a:pt x="0" y="120000"/>
                    <a:pt x="0" y="120000"/>
                    <a:pt x="0" y="120000"/>
                  </a:cubicBezTo>
                  <a:lnTo>
                    <a:pt x="22818" y="33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7399338" y="3017838"/>
              <a:ext cx="936600" cy="834900"/>
            </a:xfrm>
            <a:custGeom>
              <a:rect b="b" l="l" r="r" t="t"/>
              <a:pathLst>
                <a:path extrusionOk="0" h="120000" w="120000">
                  <a:moveTo>
                    <a:pt x="71796" y="120000"/>
                  </a:moveTo>
                  <a:cubicBezTo>
                    <a:pt x="71593" y="104228"/>
                    <a:pt x="71593" y="104228"/>
                    <a:pt x="71593" y="104228"/>
                  </a:cubicBezTo>
                  <a:cubicBezTo>
                    <a:pt x="65084" y="110400"/>
                    <a:pt x="58576" y="114514"/>
                    <a:pt x="52271" y="116571"/>
                  </a:cubicBezTo>
                  <a:cubicBezTo>
                    <a:pt x="45762" y="118628"/>
                    <a:pt x="38847" y="119542"/>
                    <a:pt x="31322" y="119542"/>
                  </a:cubicBezTo>
                  <a:cubicBezTo>
                    <a:pt x="27050" y="119542"/>
                    <a:pt x="22983" y="119085"/>
                    <a:pt x="19118" y="117942"/>
                  </a:cubicBezTo>
                  <a:cubicBezTo>
                    <a:pt x="15457" y="117028"/>
                    <a:pt x="12000" y="115200"/>
                    <a:pt x="9152" y="112914"/>
                  </a:cubicBezTo>
                  <a:cubicBezTo>
                    <a:pt x="6305" y="110628"/>
                    <a:pt x="4067" y="107885"/>
                    <a:pt x="2440" y="104457"/>
                  </a:cubicBezTo>
                  <a:cubicBezTo>
                    <a:pt x="813" y="101028"/>
                    <a:pt x="0" y="96914"/>
                    <a:pt x="0" y="92114"/>
                  </a:cubicBezTo>
                  <a:cubicBezTo>
                    <a:pt x="0" y="90285"/>
                    <a:pt x="203" y="88000"/>
                    <a:pt x="610" y="85485"/>
                  </a:cubicBezTo>
                  <a:cubicBezTo>
                    <a:pt x="1830" y="77028"/>
                    <a:pt x="4677" y="70400"/>
                    <a:pt x="8949" y="65600"/>
                  </a:cubicBezTo>
                  <a:cubicBezTo>
                    <a:pt x="13220" y="60571"/>
                    <a:pt x="18305" y="57142"/>
                    <a:pt x="24000" y="54628"/>
                  </a:cubicBezTo>
                  <a:cubicBezTo>
                    <a:pt x="29694" y="52114"/>
                    <a:pt x="35593" y="50514"/>
                    <a:pt x="41898" y="49600"/>
                  </a:cubicBezTo>
                  <a:cubicBezTo>
                    <a:pt x="48406" y="48685"/>
                    <a:pt x="54305" y="47771"/>
                    <a:pt x="59593" y="46857"/>
                  </a:cubicBezTo>
                  <a:cubicBezTo>
                    <a:pt x="65084" y="46171"/>
                    <a:pt x="69762" y="45028"/>
                    <a:pt x="73627" y="43657"/>
                  </a:cubicBezTo>
                  <a:cubicBezTo>
                    <a:pt x="77288" y="42285"/>
                    <a:pt x="79525" y="39771"/>
                    <a:pt x="79932" y="36114"/>
                  </a:cubicBezTo>
                  <a:cubicBezTo>
                    <a:pt x="79932" y="35885"/>
                    <a:pt x="79932" y="35657"/>
                    <a:pt x="80135" y="35428"/>
                  </a:cubicBezTo>
                  <a:cubicBezTo>
                    <a:pt x="80135" y="35200"/>
                    <a:pt x="80135" y="34971"/>
                    <a:pt x="80135" y="34742"/>
                  </a:cubicBezTo>
                  <a:cubicBezTo>
                    <a:pt x="80135" y="32914"/>
                    <a:pt x="79728" y="31542"/>
                    <a:pt x="78915" y="30628"/>
                  </a:cubicBezTo>
                  <a:cubicBezTo>
                    <a:pt x="77898" y="29714"/>
                    <a:pt x="76881" y="28800"/>
                    <a:pt x="75661" y="28342"/>
                  </a:cubicBezTo>
                  <a:cubicBezTo>
                    <a:pt x="74440" y="27885"/>
                    <a:pt x="73220" y="27428"/>
                    <a:pt x="71796" y="27200"/>
                  </a:cubicBezTo>
                  <a:cubicBezTo>
                    <a:pt x="70372" y="26971"/>
                    <a:pt x="69152" y="26971"/>
                    <a:pt x="68338" y="26971"/>
                  </a:cubicBezTo>
                  <a:cubicBezTo>
                    <a:pt x="66915" y="26971"/>
                    <a:pt x="65288" y="26971"/>
                    <a:pt x="63661" y="27200"/>
                  </a:cubicBezTo>
                  <a:cubicBezTo>
                    <a:pt x="62033" y="27428"/>
                    <a:pt x="60610" y="27885"/>
                    <a:pt x="59186" y="28800"/>
                  </a:cubicBezTo>
                  <a:cubicBezTo>
                    <a:pt x="57762" y="29485"/>
                    <a:pt x="56542" y="30628"/>
                    <a:pt x="55322" y="32228"/>
                  </a:cubicBezTo>
                  <a:cubicBezTo>
                    <a:pt x="54101" y="33600"/>
                    <a:pt x="53084" y="35428"/>
                    <a:pt x="52677" y="37942"/>
                  </a:cubicBezTo>
                  <a:cubicBezTo>
                    <a:pt x="14237" y="37942"/>
                    <a:pt x="14237" y="37942"/>
                    <a:pt x="14237" y="37942"/>
                  </a:cubicBezTo>
                  <a:cubicBezTo>
                    <a:pt x="15050" y="32000"/>
                    <a:pt x="16881" y="26514"/>
                    <a:pt x="19525" y="21942"/>
                  </a:cubicBezTo>
                  <a:cubicBezTo>
                    <a:pt x="22372" y="17142"/>
                    <a:pt x="26033" y="13257"/>
                    <a:pt x="31118" y="10057"/>
                  </a:cubicBezTo>
                  <a:cubicBezTo>
                    <a:pt x="36000" y="6628"/>
                    <a:pt x="42101" y="4342"/>
                    <a:pt x="49220" y="2514"/>
                  </a:cubicBezTo>
                  <a:cubicBezTo>
                    <a:pt x="56338" y="685"/>
                    <a:pt x="65084" y="0"/>
                    <a:pt x="75050" y="0"/>
                  </a:cubicBezTo>
                  <a:cubicBezTo>
                    <a:pt x="84000" y="0"/>
                    <a:pt x="91525" y="685"/>
                    <a:pt x="97423" y="2057"/>
                  </a:cubicBezTo>
                  <a:cubicBezTo>
                    <a:pt x="103118" y="3428"/>
                    <a:pt x="107796" y="5257"/>
                    <a:pt x="111050" y="8000"/>
                  </a:cubicBezTo>
                  <a:cubicBezTo>
                    <a:pt x="114508" y="10514"/>
                    <a:pt x="116745" y="13714"/>
                    <a:pt x="117966" y="17142"/>
                  </a:cubicBezTo>
                  <a:cubicBezTo>
                    <a:pt x="119389" y="20800"/>
                    <a:pt x="120000" y="24914"/>
                    <a:pt x="120000" y="29257"/>
                  </a:cubicBezTo>
                  <a:cubicBezTo>
                    <a:pt x="120000" y="32000"/>
                    <a:pt x="119796" y="34971"/>
                    <a:pt x="119593" y="37714"/>
                  </a:cubicBezTo>
                  <a:cubicBezTo>
                    <a:pt x="119186" y="40685"/>
                    <a:pt x="118779" y="43657"/>
                    <a:pt x="118169" y="46857"/>
                  </a:cubicBezTo>
                  <a:cubicBezTo>
                    <a:pt x="110237" y="99657"/>
                    <a:pt x="110237" y="99657"/>
                    <a:pt x="110237" y="99657"/>
                  </a:cubicBezTo>
                  <a:cubicBezTo>
                    <a:pt x="109830" y="102171"/>
                    <a:pt x="109627" y="104228"/>
                    <a:pt x="109627" y="105828"/>
                  </a:cubicBezTo>
                  <a:cubicBezTo>
                    <a:pt x="109627" y="107428"/>
                    <a:pt x="109830" y="108800"/>
                    <a:pt x="110440" y="109942"/>
                  </a:cubicBezTo>
                  <a:cubicBezTo>
                    <a:pt x="110847" y="111314"/>
                    <a:pt x="111864" y="112685"/>
                    <a:pt x="113288" y="114285"/>
                  </a:cubicBezTo>
                  <a:cubicBezTo>
                    <a:pt x="113084" y="120000"/>
                    <a:pt x="113084" y="120000"/>
                    <a:pt x="113084" y="120000"/>
                  </a:cubicBezTo>
                  <a:lnTo>
                    <a:pt x="71796" y="120000"/>
                  </a:lnTo>
                  <a:close/>
                  <a:moveTo>
                    <a:pt x="53288" y="94171"/>
                  </a:moveTo>
                  <a:cubicBezTo>
                    <a:pt x="56745" y="94171"/>
                    <a:pt x="59796" y="93485"/>
                    <a:pt x="62440" y="91885"/>
                  </a:cubicBezTo>
                  <a:cubicBezTo>
                    <a:pt x="65084" y="90514"/>
                    <a:pt x="67322" y="88457"/>
                    <a:pt x="68949" y="85942"/>
                  </a:cubicBezTo>
                  <a:cubicBezTo>
                    <a:pt x="70779" y="83428"/>
                    <a:pt x="72203" y="80457"/>
                    <a:pt x="73220" y="77257"/>
                  </a:cubicBezTo>
                  <a:cubicBezTo>
                    <a:pt x="74237" y="73828"/>
                    <a:pt x="75050" y="70171"/>
                    <a:pt x="75457" y="66285"/>
                  </a:cubicBezTo>
                  <a:cubicBezTo>
                    <a:pt x="71796" y="67885"/>
                    <a:pt x="68135" y="69257"/>
                    <a:pt x="64474" y="70171"/>
                  </a:cubicBezTo>
                  <a:cubicBezTo>
                    <a:pt x="60813" y="70857"/>
                    <a:pt x="57355" y="71771"/>
                    <a:pt x="54305" y="72685"/>
                  </a:cubicBezTo>
                  <a:cubicBezTo>
                    <a:pt x="51254" y="73600"/>
                    <a:pt x="48406" y="74971"/>
                    <a:pt x="46169" y="76571"/>
                  </a:cubicBezTo>
                  <a:cubicBezTo>
                    <a:pt x="43932" y="78400"/>
                    <a:pt x="42508" y="80914"/>
                    <a:pt x="42101" y="84571"/>
                  </a:cubicBezTo>
                  <a:cubicBezTo>
                    <a:pt x="42101" y="85942"/>
                    <a:pt x="42101" y="85942"/>
                    <a:pt x="42101" y="85942"/>
                  </a:cubicBezTo>
                  <a:cubicBezTo>
                    <a:pt x="42101" y="88457"/>
                    <a:pt x="42915" y="90285"/>
                    <a:pt x="44949" y="91885"/>
                  </a:cubicBezTo>
                  <a:cubicBezTo>
                    <a:pt x="46779" y="93485"/>
                    <a:pt x="49627" y="94171"/>
                    <a:pt x="53288" y="9417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8335963" y="2768600"/>
              <a:ext cx="500100" cy="1081200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44952" y="0"/>
                  </a:lnTo>
                  <a:lnTo>
                    <a:pt x="120000" y="0"/>
                  </a:lnTo>
                  <a:lnTo>
                    <a:pt x="75047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8"/>
            <p:cNvSpPr/>
            <p:nvPr/>
          </p:nvSpPr>
          <p:spPr>
            <a:xfrm>
              <a:off x="1087438" y="3206750"/>
              <a:ext cx="401700" cy="639900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52648" y="0"/>
                  </a:lnTo>
                  <a:lnTo>
                    <a:pt x="120000" y="0"/>
                  </a:lnTo>
                  <a:lnTo>
                    <a:pt x="92964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8"/>
            <p:cNvSpPr/>
            <p:nvPr/>
          </p:nvSpPr>
          <p:spPr>
            <a:xfrm>
              <a:off x="1223963" y="2757488"/>
              <a:ext cx="453900" cy="185700"/>
            </a:xfrm>
            <a:custGeom>
              <a:rect b="b" l="l" r="r" t="t"/>
              <a:pathLst>
                <a:path extrusionOk="0" h="120000" w="120000">
                  <a:moveTo>
                    <a:pt x="100279" y="105641"/>
                  </a:moveTo>
                  <a:cubicBezTo>
                    <a:pt x="100279" y="105641"/>
                    <a:pt x="100279" y="105641"/>
                    <a:pt x="99860" y="104615"/>
                  </a:cubicBezTo>
                  <a:cubicBezTo>
                    <a:pt x="99860" y="104615"/>
                    <a:pt x="99440" y="102564"/>
                    <a:pt x="99020" y="100512"/>
                  </a:cubicBezTo>
                  <a:cubicBezTo>
                    <a:pt x="97762" y="96410"/>
                    <a:pt x="95664" y="91282"/>
                    <a:pt x="92727" y="85128"/>
                  </a:cubicBezTo>
                  <a:cubicBezTo>
                    <a:pt x="86853" y="72820"/>
                    <a:pt x="77622" y="58461"/>
                    <a:pt x="62517" y="51282"/>
                  </a:cubicBezTo>
                  <a:cubicBezTo>
                    <a:pt x="54965" y="48205"/>
                    <a:pt x="48671" y="48205"/>
                    <a:pt x="43216" y="49230"/>
                  </a:cubicBezTo>
                  <a:cubicBezTo>
                    <a:pt x="29790" y="52307"/>
                    <a:pt x="21398" y="65641"/>
                    <a:pt x="18881" y="71794"/>
                  </a:cubicBezTo>
                  <a:cubicBezTo>
                    <a:pt x="17622" y="72820"/>
                    <a:pt x="17622" y="73846"/>
                    <a:pt x="17622" y="73846"/>
                  </a:cubicBezTo>
                  <a:cubicBezTo>
                    <a:pt x="13846" y="83076"/>
                    <a:pt x="7552" y="83076"/>
                    <a:pt x="3776" y="73846"/>
                  </a:cubicBezTo>
                  <a:cubicBezTo>
                    <a:pt x="0" y="64615"/>
                    <a:pt x="0" y="49230"/>
                    <a:pt x="3776" y="40000"/>
                  </a:cubicBezTo>
                  <a:cubicBezTo>
                    <a:pt x="5034" y="37948"/>
                    <a:pt x="17202" y="8205"/>
                    <a:pt x="41118" y="2051"/>
                  </a:cubicBezTo>
                  <a:cubicBezTo>
                    <a:pt x="48251" y="0"/>
                    <a:pt x="56643" y="0"/>
                    <a:pt x="65874" y="4102"/>
                  </a:cubicBezTo>
                  <a:cubicBezTo>
                    <a:pt x="103636" y="20512"/>
                    <a:pt x="117062" y="80000"/>
                    <a:pt x="117482" y="84102"/>
                  </a:cubicBezTo>
                  <a:cubicBezTo>
                    <a:pt x="120000" y="96410"/>
                    <a:pt x="117902" y="110769"/>
                    <a:pt x="113286" y="115897"/>
                  </a:cubicBezTo>
                  <a:cubicBezTo>
                    <a:pt x="112027" y="117948"/>
                    <a:pt x="111188" y="117948"/>
                    <a:pt x="109930" y="118974"/>
                  </a:cubicBezTo>
                  <a:cubicBezTo>
                    <a:pt x="106153" y="120000"/>
                    <a:pt x="101958" y="114871"/>
                    <a:pt x="100279" y="10564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8"/>
            <p:cNvSpPr/>
            <p:nvPr/>
          </p:nvSpPr>
          <p:spPr>
            <a:xfrm>
              <a:off x="1284288" y="2895600"/>
              <a:ext cx="288900" cy="126900"/>
            </a:xfrm>
            <a:custGeom>
              <a:rect b="b" l="l" r="r" t="t"/>
              <a:pathLst>
                <a:path extrusionOk="0" h="120000" w="120000">
                  <a:moveTo>
                    <a:pt x="94285" y="103500"/>
                  </a:moveTo>
                  <a:cubicBezTo>
                    <a:pt x="94285" y="103500"/>
                    <a:pt x="94285" y="103500"/>
                    <a:pt x="93626" y="100500"/>
                  </a:cubicBezTo>
                  <a:cubicBezTo>
                    <a:pt x="92307" y="97500"/>
                    <a:pt x="90989" y="93000"/>
                    <a:pt x="88351" y="88500"/>
                  </a:cubicBezTo>
                  <a:cubicBezTo>
                    <a:pt x="83076" y="78000"/>
                    <a:pt x="75164" y="66000"/>
                    <a:pt x="61318" y="60000"/>
                  </a:cubicBezTo>
                  <a:cubicBezTo>
                    <a:pt x="54725" y="58500"/>
                    <a:pt x="49450" y="58500"/>
                    <a:pt x="44835" y="58500"/>
                  </a:cubicBezTo>
                  <a:cubicBezTo>
                    <a:pt x="32967" y="61500"/>
                    <a:pt x="25714" y="72000"/>
                    <a:pt x="23736" y="76500"/>
                  </a:cubicBezTo>
                  <a:cubicBezTo>
                    <a:pt x="23076" y="78000"/>
                    <a:pt x="23076" y="78000"/>
                    <a:pt x="23076" y="78000"/>
                  </a:cubicBezTo>
                  <a:cubicBezTo>
                    <a:pt x="17802" y="88500"/>
                    <a:pt x="9890" y="88500"/>
                    <a:pt x="4615" y="78000"/>
                  </a:cubicBezTo>
                  <a:cubicBezTo>
                    <a:pt x="0" y="66000"/>
                    <a:pt x="0" y="48000"/>
                    <a:pt x="4615" y="36000"/>
                  </a:cubicBezTo>
                  <a:cubicBezTo>
                    <a:pt x="5934" y="33000"/>
                    <a:pt x="18461" y="7500"/>
                    <a:pt x="42197" y="1500"/>
                  </a:cubicBezTo>
                  <a:cubicBezTo>
                    <a:pt x="48791" y="0"/>
                    <a:pt x="57362" y="0"/>
                    <a:pt x="65934" y="3000"/>
                  </a:cubicBezTo>
                  <a:cubicBezTo>
                    <a:pt x="65934" y="3000"/>
                    <a:pt x="65934" y="3000"/>
                    <a:pt x="65934" y="3000"/>
                  </a:cubicBezTo>
                  <a:cubicBezTo>
                    <a:pt x="102857" y="18000"/>
                    <a:pt x="116043" y="72000"/>
                    <a:pt x="117362" y="78000"/>
                  </a:cubicBezTo>
                  <a:cubicBezTo>
                    <a:pt x="120000" y="91500"/>
                    <a:pt x="118021" y="109500"/>
                    <a:pt x="111428" y="115500"/>
                  </a:cubicBezTo>
                  <a:cubicBezTo>
                    <a:pt x="110109" y="118500"/>
                    <a:pt x="108791" y="118500"/>
                    <a:pt x="106813" y="120000"/>
                  </a:cubicBezTo>
                  <a:cubicBezTo>
                    <a:pt x="101538" y="120000"/>
                    <a:pt x="96923" y="114000"/>
                    <a:pt x="94285" y="10350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1325563" y="3011488"/>
              <a:ext cx="160200" cy="136500"/>
            </a:xfrm>
            <a:custGeom>
              <a:rect b="b" l="l" r="r" t="t"/>
              <a:pathLst>
                <a:path extrusionOk="0" h="120000" w="120000">
                  <a:moveTo>
                    <a:pt x="118811" y="60000"/>
                  </a:moveTo>
                  <a:cubicBezTo>
                    <a:pt x="118811" y="93488"/>
                    <a:pt x="92673" y="120000"/>
                    <a:pt x="59405" y="120000"/>
                  </a:cubicBezTo>
                  <a:cubicBezTo>
                    <a:pt x="26138" y="120000"/>
                    <a:pt x="0" y="93488"/>
                    <a:pt x="0" y="60000"/>
                  </a:cubicBezTo>
                  <a:cubicBezTo>
                    <a:pt x="0" y="26511"/>
                    <a:pt x="26138" y="0"/>
                    <a:pt x="59405" y="0"/>
                  </a:cubicBezTo>
                  <a:cubicBezTo>
                    <a:pt x="92673" y="0"/>
                    <a:pt x="120000" y="27906"/>
                    <a:pt x="118811" y="6000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8861425" y="2770188"/>
              <a:ext cx="282600" cy="2826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26966" y="0"/>
                    <a:pt x="0" y="26966"/>
                    <a:pt x="0" y="60000"/>
                  </a:cubicBezTo>
                  <a:cubicBezTo>
                    <a:pt x="0" y="93033"/>
                    <a:pt x="26966" y="120000"/>
                    <a:pt x="60000" y="120000"/>
                  </a:cubicBezTo>
                  <a:cubicBezTo>
                    <a:pt x="93033" y="120000"/>
                    <a:pt x="120000" y="93033"/>
                    <a:pt x="120000" y="60000"/>
                  </a:cubicBezTo>
                  <a:cubicBezTo>
                    <a:pt x="120000" y="26966"/>
                    <a:pt x="93033" y="0"/>
                    <a:pt x="60000" y="0"/>
                  </a:cubicBezTo>
                  <a:moveTo>
                    <a:pt x="60000" y="109213"/>
                  </a:moveTo>
                  <a:cubicBezTo>
                    <a:pt x="33033" y="109213"/>
                    <a:pt x="10786" y="86966"/>
                    <a:pt x="10786" y="60000"/>
                  </a:cubicBezTo>
                  <a:cubicBezTo>
                    <a:pt x="10786" y="33033"/>
                    <a:pt x="33033" y="10786"/>
                    <a:pt x="60000" y="10786"/>
                  </a:cubicBezTo>
                  <a:cubicBezTo>
                    <a:pt x="86966" y="10786"/>
                    <a:pt x="109213" y="33033"/>
                    <a:pt x="109213" y="60000"/>
                  </a:cubicBezTo>
                  <a:cubicBezTo>
                    <a:pt x="109213" y="86966"/>
                    <a:pt x="86966" y="109213"/>
                    <a:pt x="60000" y="109213"/>
                  </a:cubicBezTo>
                  <a:moveTo>
                    <a:pt x="87640" y="79550"/>
                  </a:moveTo>
                  <a:cubicBezTo>
                    <a:pt x="86966" y="77528"/>
                    <a:pt x="86966" y="74157"/>
                    <a:pt x="86966" y="70786"/>
                  </a:cubicBezTo>
                  <a:cubicBezTo>
                    <a:pt x="86966" y="68089"/>
                    <a:pt x="86966" y="66067"/>
                    <a:pt x="86292" y="64044"/>
                  </a:cubicBezTo>
                  <a:cubicBezTo>
                    <a:pt x="85617" y="62696"/>
                    <a:pt x="84269" y="60674"/>
                    <a:pt x="83595" y="60000"/>
                  </a:cubicBezTo>
                  <a:cubicBezTo>
                    <a:pt x="82921" y="59325"/>
                    <a:pt x="82247" y="58651"/>
                    <a:pt x="81573" y="57977"/>
                  </a:cubicBezTo>
                  <a:cubicBezTo>
                    <a:pt x="82247" y="57977"/>
                    <a:pt x="82921" y="57303"/>
                    <a:pt x="82921" y="56629"/>
                  </a:cubicBezTo>
                  <a:cubicBezTo>
                    <a:pt x="84269" y="55280"/>
                    <a:pt x="85617" y="53932"/>
                    <a:pt x="86292" y="51910"/>
                  </a:cubicBezTo>
                  <a:cubicBezTo>
                    <a:pt x="87640" y="49213"/>
                    <a:pt x="88314" y="47191"/>
                    <a:pt x="88314" y="43820"/>
                  </a:cubicBezTo>
                  <a:cubicBezTo>
                    <a:pt x="88314" y="37752"/>
                    <a:pt x="86292" y="33707"/>
                    <a:pt x="82247" y="30337"/>
                  </a:cubicBezTo>
                  <a:cubicBezTo>
                    <a:pt x="78876" y="26966"/>
                    <a:pt x="72808" y="24943"/>
                    <a:pt x="66067" y="24943"/>
                  </a:cubicBezTo>
                  <a:cubicBezTo>
                    <a:pt x="38426" y="24943"/>
                    <a:pt x="38426" y="24943"/>
                    <a:pt x="38426" y="24943"/>
                  </a:cubicBezTo>
                  <a:cubicBezTo>
                    <a:pt x="36404" y="24943"/>
                    <a:pt x="35730" y="26292"/>
                    <a:pt x="35730" y="28314"/>
                  </a:cubicBezTo>
                  <a:cubicBezTo>
                    <a:pt x="35730" y="86292"/>
                    <a:pt x="35730" y="86292"/>
                    <a:pt x="35730" y="86292"/>
                  </a:cubicBezTo>
                  <a:cubicBezTo>
                    <a:pt x="35730" y="87640"/>
                    <a:pt x="36404" y="88988"/>
                    <a:pt x="38426" y="88988"/>
                  </a:cubicBezTo>
                  <a:cubicBezTo>
                    <a:pt x="48539" y="88988"/>
                    <a:pt x="48539" y="88988"/>
                    <a:pt x="48539" y="88988"/>
                  </a:cubicBezTo>
                  <a:cubicBezTo>
                    <a:pt x="49887" y="88988"/>
                    <a:pt x="51235" y="87640"/>
                    <a:pt x="51235" y="86292"/>
                  </a:cubicBezTo>
                  <a:cubicBezTo>
                    <a:pt x="51235" y="64719"/>
                    <a:pt x="51235" y="64719"/>
                    <a:pt x="51235" y="64719"/>
                  </a:cubicBezTo>
                  <a:cubicBezTo>
                    <a:pt x="63370" y="64719"/>
                    <a:pt x="63370" y="64719"/>
                    <a:pt x="63370" y="64719"/>
                  </a:cubicBezTo>
                  <a:cubicBezTo>
                    <a:pt x="65393" y="64719"/>
                    <a:pt x="66741" y="65393"/>
                    <a:pt x="68089" y="65393"/>
                  </a:cubicBezTo>
                  <a:cubicBezTo>
                    <a:pt x="69438" y="66067"/>
                    <a:pt x="70112" y="66741"/>
                    <a:pt x="70786" y="67415"/>
                  </a:cubicBezTo>
                  <a:cubicBezTo>
                    <a:pt x="71460" y="68764"/>
                    <a:pt x="71460" y="69438"/>
                    <a:pt x="72134" y="71460"/>
                  </a:cubicBezTo>
                  <a:cubicBezTo>
                    <a:pt x="72134" y="72808"/>
                    <a:pt x="72134" y="75505"/>
                    <a:pt x="72134" y="77528"/>
                  </a:cubicBezTo>
                  <a:cubicBezTo>
                    <a:pt x="72134" y="78876"/>
                    <a:pt x="72134" y="80898"/>
                    <a:pt x="72808" y="82247"/>
                  </a:cubicBezTo>
                  <a:cubicBezTo>
                    <a:pt x="72808" y="84269"/>
                    <a:pt x="73483" y="86292"/>
                    <a:pt x="74157" y="87640"/>
                  </a:cubicBezTo>
                  <a:cubicBezTo>
                    <a:pt x="74831" y="88314"/>
                    <a:pt x="75505" y="88988"/>
                    <a:pt x="76853" y="88988"/>
                  </a:cubicBezTo>
                  <a:cubicBezTo>
                    <a:pt x="87640" y="88988"/>
                    <a:pt x="87640" y="88988"/>
                    <a:pt x="87640" y="88988"/>
                  </a:cubicBezTo>
                  <a:cubicBezTo>
                    <a:pt x="88314" y="88988"/>
                    <a:pt x="89662" y="88314"/>
                    <a:pt x="90337" y="87640"/>
                  </a:cubicBezTo>
                  <a:cubicBezTo>
                    <a:pt x="90337" y="86292"/>
                    <a:pt x="90337" y="84943"/>
                    <a:pt x="89662" y="84269"/>
                  </a:cubicBezTo>
                  <a:cubicBezTo>
                    <a:pt x="88988" y="84269"/>
                    <a:pt x="88314" y="82921"/>
                    <a:pt x="87640" y="79550"/>
                  </a:cubicBezTo>
                  <a:moveTo>
                    <a:pt x="51235" y="39101"/>
                  </a:moveTo>
                  <a:cubicBezTo>
                    <a:pt x="64719" y="39101"/>
                    <a:pt x="64719" y="39101"/>
                    <a:pt x="64719" y="39101"/>
                  </a:cubicBezTo>
                  <a:cubicBezTo>
                    <a:pt x="66067" y="39101"/>
                    <a:pt x="67415" y="39101"/>
                    <a:pt x="68089" y="39101"/>
                  </a:cubicBezTo>
                  <a:cubicBezTo>
                    <a:pt x="69438" y="39775"/>
                    <a:pt x="70112" y="39775"/>
                    <a:pt x="70786" y="40449"/>
                  </a:cubicBezTo>
                  <a:cubicBezTo>
                    <a:pt x="70786" y="40449"/>
                    <a:pt x="71460" y="41123"/>
                    <a:pt x="72134" y="41797"/>
                  </a:cubicBezTo>
                  <a:cubicBezTo>
                    <a:pt x="72134" y="42471"/>
                    <a:pt x="72134" y="43820"/>
                    <a:pt x="72134" y="45168"/>
                  </a:cubicBezTo>
                  <a:cubicBezTo>
                    <a:pt x="72134" y="47865"/>
                    <a:pt x="72134" y="49213"/>
                    <a:pt x="70786" y="49887"/>
                  </a:cubicBezTo>
                  <a:cubicBezTo>
                    <a:pt x="69438" y="51235"/>
                    <a:pt x="67415" y="51910"/>
                    <a:pt x="65393" y="51910"/>
                  </a:cubicBezTo>
                  <a:cubicBezTo>
                    <a:pt x="51235" y="51910"/>
                    <a:pt x="51235" y="51910"/>
                    <a:pt x="51235" y="51910"/>
                  </a:cubicBezTo>
                  <a:lnTo>
                    <a:pt x="51235" y="3910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53" name="Google Shape;153;p18"/>
          <p:cNvCxnSpPr/>
          <p:nvPr/>
        </p:nvCxnSpPr>
        <p:spPr>
          <a:xfrm>
            <a:off x="554038" y="3929845"/>
            <a:ext cx="833400" cy="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range Thank you or divider">
  <p:cSld name="orange Thank you or divider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19"/>
          <p:cNvPicPr preferRelativeResize="0"/>
          <p:nvPr/>
        </p:nvPicPr>
        <p:blipFill rotWithShape="1">
          <a:blip r:embed="rId2">
            <a:alphaModFix/>
          </a:blip>
          <a:srcRect b="8297" l="0" r="0" t="1212"/>
          <a:stretch/>
        </p:blipFill>
        <p:spPr>
          <a:xfrm>
            <a:off x="0" y="0"/>
            <a:ext cx="9144000" cy="4691066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9"/>
          <p:cNvSpPr txBox="1"/>
          <p:nvPr>
            <p:ph type="title"/>
          </p:nvPr>
        </p:nvSpPr>
        <p:spPr>
          <a:xfrm>
            <a:off x="432796" y="815895"/>
            <a:ext cx="7578900" cy="271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cxnSp>
        <p:nvCxnSpPr>
          <p:cNvPr id="157" name="Google Shape;157;p19"/>
          <p:cNvCxnSpPr/>
          <p:nvPr/>
        </p:nvCxnSpPr>
        <p:spPr>
          <a:xfrm>
            <a:off x="554038" y="3929845"/>
            <a:ext cx="833400" cy="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>
            <p:ph type="title"/>
          </p:nvPr>
        </p:nvSpPr>
        <p:spPr>
          <a:xfrm>
            <a:off x="442912" y="205979"/>
            <a:ext cx="8321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160" name="Google Shape;160;p20"/>
          <p:cNvSpPr txBox="1"/>
          <p:nvPr>
            <p:ph idx="12" type="sldNum"/>
          </p:nvPr>
        </p:nvSpPr>
        <p:spPr>
          <a:xfrm>
            <a:off x="284634" y="4837042"/>
            <a:ext cx="490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 columns">
  <p:cSld name="2 columns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163" name="Google Shape;163;p21"/>
          <p:cNvSpPr txBox="1"/>
          <p:nvPr>
            <p:ph idx="1" type="body"/>
          </p:nvPr>
        </p:nvSpPr>
        <p:spPr>
          <a:xfrm>
            <a:off x="457200" y="1152251"/>
            <a:ext cx="4040100" cy="3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▪"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6363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363636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p21"/>
          <p:cNvSpPr txBox="1"/>
          <p:nvPr>
            <p:ph idx="2" type="body"/>
          </p:nvPr>
        </p:nvSpPr>
        <p:spPr>
          <a:xfrm>
            <a:off x="4645026" y="1152251"/>
            <a:ext cx="4041900" cy="3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▪"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6363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363636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-row content">
  <p:cSld name="2-row content">
    <p:bg>
      <p:bgPr>
        <a:solidFill>
          <a:srgbClr val="FFFFFF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idx="1" type="body"/>
          </p:nvPr>
        </p:nvSpPr>
        <p:spPr>
          <a:xfrm>
            <a:off x="454024" y="1128713"/>
            <a:ext cx="8232900" cy="17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036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▪"/>
              <a:defRPr b="0" i="0" sz="22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6363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63636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7" name="Google Shape;167;p22"/>
          <p:cNvSpPr txBox="1"/>
          <p:nvPr>
            <p:ph type="title"/>
          </p:nvPr>
        </p:nvSpPr>
        <p:spPr>
          <a:xfrm>
            <a:off x="446617" y="206375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168" name="Google Shape;168;p22"/>
          <p:cNvSpPr txBox="1"/>
          <p:nvPr>
            <p:ph idx="2" type="body"/>
          </p:nvPr>
        </p:nvSpPr>
        <p:spPr>
          <a:xfrm>
            <a:off x="454026" y="2976880"/>
            <a:ext cx="8232900" cy="16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036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▪"/>
              <a:defRPr b="0" i="0" sz="22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6363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63636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oals and Initiatives">
  <p:cSld name="Goals and Initiatives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/>
          <p:nvPr/>
        </p:nvSpPr>
        <p:spPr>
          <a:xfrm>
            <a:off x="270455" y="902354"/>
            <a:ext cx="1815600" cy="330000"/>
          </a:xfrm>
          <a:prstGeom prst="roundRect">
            <a:avLst>
              <a:gd fmla="val 0" name="adj"/>
            </a:avLst>
          </a:prstGeom>
          <a:solidFill>
            <a:srgbClr val="1A34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3"/>
          <p:cNvSpPr/>
          <p:nvPr/>
        </p:nvSpPr>
        <p:spPr>
          <a:xfrm>
            <a:off x="2163634" y="894108"/>
            <a:ext cx="6620100" cy="3300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3"/>
          <p:cNvSpPr txBox="1"/>
          <p:nvPr>
            <p:ph type="title"/>
          </p:nvPr>
        </p:nvSpPr>
        <p:spPr>
          <a:xfrm>
            <a:off x="284634" y="205979"/>
            <a:ext cx="8480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173" name="Google Shape;173;p23"/>
          <p:cNvSpPr/>
          <p:nvPr/>
        </p:nvSpPr>
        <p:spPr>
          <a:xfrm>
            <a:off x="400329" y="913434"/>
            <a:ext cx="1563300" cy="2880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GOALS</a:t>
            </a:r>
            <a:endParaRPr/>
          </a:p>
        </p:txBody>
      </p:sp>
      <p:sp>
        <p:nvSpPr>
          <p:cNvPr id="174" name="Google Shape;174;p23"/>
          <p:cNvSpPr/>
          <p:nvPr/>
        </p:nvSpPr>
        <p:spPr>
          <a:xfrm>
            <a:off x="2275213" y="913434"/>
            <a:ext cx="6341100" cy="2880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AFA"/>
              </a:buClr>
              <a:buSzPts val="350"/>
              <a:buFont typeface="Arial"/>
              <a:buNone/>
            </a:pPr>
            <a:r>
              <a:rPr b="1" i="0" lang="en" sz="1400" u="none" cap="none" strike="noStrike">
                <a:solidFill>
                  <a:srgbClr val="FFFAFA"/>
                </a:solidFill>
                <a:latin typeface="Arial"/>
                <a:ea typeface="Arial"/>
                <a:cs typeface="Arial"/>
                <a:sym typeface="Arial"/>
              </a:rPr>
              <a:t>INITIATIVES</a:t>
            </a:r>
            <a:endParaRPr/>
          </a:p>
        </p:txBody>
      </p:sp>
      <p:sp>
        <p:nvSpPr>
          <p:cNvPr id="175" name="Google Shape;175;p23"/>
          <p:cNvSpPr txBox="1"/>
          <p:nvPr>
            <p:ph idx="1" type="body"/>
          </p:nvPr>
        </p:nvSpPr>
        <p:spPr>
          <a:xfrm>
            <a:off x="276225" y="1383733"/>
            <a:ext cx="1812900" cy="3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  <a:defRPr b="0" i="0" sz="12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2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2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63636"/>
              </a:buClr>
              <a:buSzPts val="1600"/>
              <a:buFont typeface="Arial"/>
              <a:buNone/>
              <a:defRPr b="0" i="0" sz="12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63636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6" name="Google Shape;176;p23"/>
          <p:cNvSpPr txBox="1"/>
          <p:nvPr>
            <p:ph idx="2" type="body"/>
          </p:nvPr>
        </p:nvSpPr>
        <p:spPr>
          <a:xfrm>
            <a:off x="2164063" y="1383733"/>
            <a:ext cx="6617400" cy="3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  <a:defRPr b="0" i="0" sz="12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2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2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63636"/>
              </a:buClr>
              <a:buSzPts val="1600"/>
              <a:buFont typeface="Arial"/>
              <a:buNone/>
              <a:defRPr b="0" i="0" sz="12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63636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hank you Blue">
  <p:cSld name="1_Thank you Blue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T_covers-3-06.png" id="178" name="Google Shape;178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09206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4"/>
          <p:cNvSpPr txBox="1"/>
          <p:nvPr/>
        </p:nvSpPr>
        <p:spPr>
          <a:xfrm>
            <a:off x="452674" y="2571750"/>
            <a:ext cx="69183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</a:pPr>
            <a:r>
              <a:rPr b="0" i="0" lang="en" sz="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  <p:grpSp>
        <p:nvGrpSpPr>
          <p:cNvPr id="180" name="Google Shape;180;p24"/>
          <p:cNvGrpSpPr/>
          <p:nvPr/>
        </p:nvGrpSpPr>
        <p:grpSpPr>
          <a:xfrm>
            <a:off x="550964" y="4559571"/>
            <a:ext cx="1700789" cy="249505"/>
            <a:chOff x="0" y="2757488"/>
            <a:chExt cx="9144025" cy="1341425"/>
          </a:xfrm>
        </p:grpSpPr>
        <p:sp>
          <p:nvSpPr>
            <p:cNvPr id="181" name="Google Shape;181;p24"/>
            <p:cNvSpPr/>
            <p:nvPr/>
          </p:nvSpPr>
          <p:spPr>
            <a:xfrm>
              <a:off x="0" y="2763838"/>
              <a:ext cx="1130400" cy="1082700"/>
            </a:xfrm>
            <a:custGeom>
              <a:rect b="b" l="l" r="r" t="t"/>
              <a:pathLst>
                <a:path extrusionOk="0" h="120000" w="120000">
                  <a:moveTo>
                    <a:pt x="44494" y="78061"/>
                  </a:moveTo>
                  <a:cubicBezTo>
                    <a:pt x="37584" y="120000"/>
                    <a:pt x="37584" y="120000"/>
                    <a:pt x="37584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20056" y="0"/>
                    <a:pt x="20056" y="0"/>
                    <a:pt x="20056" y="0"/>
                  </a:cubicBezTo>
                  <a:cubicBezTo>
                    <a:pt x="74157" y="0"/>
                    <a:pt x="74157" y="0"/>
                    <a:pt x="74157" y="0"/>
                  </a:cubicBezTo>
                  <a:cubicBezTo>
                    <a:pt x="82584" y="0"/>
                    <a:pt x="89662" y="528"/>
                    <a:pt x="95393" y="1585"/>
                  </a:cubicBezTo>
                  <a:cubicBezTo>
                    <a:pt x="101292" y="2643"/>
                    <a:pt x="106011" y="4229"/>
                    <a:pt x="109550" y="6343"/>
                  </a:cubicBezTo>
                  <a:cubicBezTo>
                    <a:pt x="113258" y="8634"/>
                    <a:pt x="115955" y="11277"/>
                    <a:pt x="117640" y="14449"/>
                  </a:cubicBezTo>
                  <a:cubicBezTo>
                    <a:pt x="119157" y="17621"/>
                    <a:pt x="120000" y="21497"/>
                    <a:pt x="120000" y="25903"/>
                  </a:cubicBezTo>
                  <a:cubicBezTo>
                    <a:pt x="120000" y="28370"/>
                    <a:pt x="119831" y="31013"/>
                    <a:pt x="119325" y="34185"/>
                  </a:cubicBezTo>
                  <a:cubicBezTo>
                    <a:pt x="118146" y="41057"/>
                    <a:pt x="115449" y="47224"/>
                    <a:pt x="111573" y="52511"/>
                  </a:cubicBezTo>
                  <a:cubicBezTo>
                    <a:pt x="107528" y="57973"/>
                    <a:pt x="101966" y="61497"/>
                    <a:pt x="95056" y="63436"/>
                  </a:cubicBezTo>
                  <a:cubicBezTo>
                    <a:pt x="97415" y="64317"/>
                    <a:pt x="99438" y="65198"/>
                    <a:pt x="101292" y="66255"/>
                  </a:cubicBezTo>
                  <a:cubicBezTo>
                    <a:pt x="103146" y="67136"/>
                    <a:pt x="104831" y="68370"/>
                    <a:pt x="106179" y="69779"/>
                  </a:cubicBezTo>
                  <a:cubicBezTo>
                    <a:pt x="107359" y="71189"/>
                    <a:pt x="108539" y="72951"/>
                    <a:pt x="109213" y="75066"/>
                  </a:cubicBezTo>
                  <a:cubicBezTo>
                    <a:pt x="109887" y="77180"/>
                    <a:pt x="110393" y="80000"/>
                    <a:pt x="110393" y="83348"/>
                  </a:cubicBezTo>
                  <a:cubicBezTo>
                    <a:pt x="110393" y="86696"/>
                    <a:pt x="109887" y="90748"/>
                    <a:pt x="109213" y="95330"/>
                  </a:cubicBezTo>
                  <a:cubicBezTo>
                    <a:pt x="108539" y="99559"/>
                    <a:pt x="107865" y="103083"/>
                    <a:pt x="107528" y="105726"/>
                  </a:cubicBezTo>
                  <a:cubicBezTo>
                    <a:pt x="107022" y="108546"/>
                    <a:pt x="106853" y="110660"/>
                    <a:pt x="106853" y="112246"/>
                  </a:cubicBezTo>
                  <a:cubicBezTo>
                    <a:pt x="106853" y="114889"/>
                    <a:pt x="107696" y="116299"/>
                    <a:pt x="109719" y="116299"/>
                  </a:cubicBezTo>
                  <a:cubicBezTo>
                    <a:pt x="109213" y="120000"/>
                    <a:pt x="109213" y="120000"/>
                    <a:pt x="109213" y="120000"/>
                  </a:cubicBezTo>
                  <a:cubicBezTo>
                    <a:pt x="71123" y="120000"/>
                    <a:pt x="71123" y="120000"/>
                    <a:pt x="71123" y="120000"/>
                  </a:cubicBezTo>
                  <a:cubicBezTo>
                    <a:pt x="70955" y="118766"/>
                    <a:pt x="70786" y="117533"/>
                    <a:pt x="70786" y="116123"/>
                  </a:cubicBezTo>
                  <a:cubicBezTo>
                    <a:pt x="70786" y="114185"/>
                    <a:pt x="70955" y="111894"/>
                    <a:pt x="71123" y="108898"/>
                  </a:cubicBezTo>
                  <a:cubicBezTo>
                    <a:pt x="71460" y="105903"/>
                    <a:pt x="71966" y="102555"/>
                    <a:pt x="72640" y="99030"/>
                  </a:cubicBezTo>
                  <a:cubicBezTo>
                    <a:pt x="73146" y="95330"/>
                    <a:pt x="73483" y="92158"/>
                    <a:pt x="73483" y="89691"/>
                  </a:cubicBezTo>
                  <a:cubicBezTo>
                    <a:pt x="73483" y="85462"/>
                    <a:pt x="72303" y="82466"/>
                    <a:pt x="69775" y="80704"/>
                  </a:cubicBezTo>
                  <a:cubicBezTo>
                    <a:pt x="67247" y="78942"/>
                    <a:pt x="62696" y="78061"/>
                    <a:pt x="55955" y="78061"/>
                  </a:cubicBezTo>
                  <a:lnTo>
                    <a:pt x="44494" y="78061"/>
                  </a:lnTo>
                  <a:close/>
                  <a:moveTo>
                    <a:pt x="49044" y="51806"/>
                  </a:moveTo>
                  <a:cubicBezTo>
                    <a:pt x="63876" y="51806"/>
                    <a:pt x="63876" y="51806"/>
                    <a:pt x="63876" y="51806"/>
                  </a:cubicBezTo>
                  <a:cubicBezTo>
                    <a:pt x="69606" y="51806"/>
                    <a:pt x="74157" y="50925"/>
                    <a:pt x="77528" y="49339"/>
                  </a:cubicBezTo>
                  <a:cubicBezTo>
                    <a:pt x="80730" y="47577"/>
                    <a:pt x="82752" y="44757"/>
                    <a:pt x="83426" y="40528"/>
                  </a:cubicBezTo>
                  <a:cubicBezTo>
                    <a:pt x="83426" y="40000"/>
                    <a:pt x="83595" y="39118"/>
                    <a:pt x="83595" y="37885"/>
                  </a:cubicBezTo>
                  <a:cubicBezTo>
                    <a:pt x="83595" y="34537"/>
                    <a:pt x="82415" y="32070"/>
                    <a:pt x="79887" y="30308"/>
                  </a:cubicBezTo>
                  <a:cubicBezTo>
                    <a:pt x="77528" y="28722"/>
                    <a:pt x="74325" y="28017"/>
                    <a:pt x="70280" y="28017"/>
                  </a:cubicBezTo>
                  <a:cubicBezTo>
                    <a:pt x="52752" y="28017"/>
                    <a:pt x="52752" y="28017"/>
                    <a:pt x="52752" y="28017"/>
                  </a:cubicBezTo>
                  <a:lnTo>
                    <a:pt x="49044" y="5180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1492250" y="3035300"/>
              <a:ext cx="946200" cy="811200"/>
            </a:xfrm>
            <a:custGeom>
              <a:rect b="b" l="l" r="r" t="t"/>
              <a:pathLst>
                <a:path extrusionOk="0" h="120000" w="120000">
                  <a:moveTo>
                    <a:pt x="17315" y="3294"/>
                  </a:moveTo>
                  <a:cubicBezTo>
                    <a:pt x="53355" y="3294"/>
                    <a:pt x="53355" y="3294"/>
                    <a:pt x="53355" y="3294"/>
                  </a:cubicBezTo>
                  <a:cubicBezTo>
                    <a:pt x="50738" y="21647"/>
                    <a:pt x="50738" y="21647"/>
                    <a:pt x="50738" y="21647"/>
                  </a:cubicBezTo>
                  <a:cubicBezTo>
                    <a:pt x="56375" y="14352"/>
                    <a:pt x="62013" y="9176"/>
                    <a:pt x="67651" y="5411"/>
                  </a:cubicBezTo>
                  <a:cubicBezTo>
                    <a:pt x="73288" y="1882"/>
                    <a:pt x="80134" y="0"/>
                    <a:pt x="87583" y="0"/>
                  </a:cubicBezTo>
                  <a:cubicBezTo>
                    <a:pt x="98859" y="0"/>
                    <a:pt x="106912" y="3058"/>
                    <a:pt x="112147" y="9176"/>
                  </a:cubicBezTo>
                  <a:cubicBezTo>
                    <a:pt x="117382" y="15294"/>
                    <a:pt x="120000" y="24000"/>
                    <a:pt x="120000" y="35529"/>
                  </a:cubicBezTo>
                  <a:cubicBezTo>
                    <a:pt x="120000" y="40235"/>
                    <a:pt x="119597" y="44941"/>
                    <a:pt x="118791" y="50117"/>
                  </a:cubicBezTo>
                  <a:cubicBezTo>
                    <a:pt x="108523" y="120000"/>
                    <a:pt x="108523" y="120000"/>
                    <a:pt x="108523" y="120000"/>
                  </a:cubicBezTo>
                  <a:cubicBezTo>
                    <a:pt x="69060" y="120000"/>
                    <a:pt x="69060" y="120000"/>
                    <a:pt x="69060" y="120000"/>
                  </a:cubicBezTo>
                  <a:cubicBezTo>
                    <a:pt x="78120" y="58352"/>
                    <a:pt x="78120" y="58352"/>
                    <a:pt x="78120" y="58352"/>
                  </a:cubicBezTo>
                  <a:cubicBezTo>
                    <a:pt x="78523" y="55529"/>
                    <a:pt x="78724" y="52941"/>
                    <a:pt x="78724" y="50588"/>
                  </a:cubicBezTo>
                  <a:cubicBezTo>
                    <a:pt x="78724" y="46588"/>
                    <a:pt x="77919" y="43058"/>
                    <a:pt x="76308" y="40470"/>
                  </a:cubicBezTo>
                  <a:cubicBezTo>
                    <a:pt x="74697" y="37882"/>
                    <a:pt x="71879" y="36470"/>
                    <a:pt x="67449" y="36470"/>
                  </a:cubicBezTo>
                  <a:cubicBezTo>
                    <a:pt x="61409" y="36470"/>
                    <a:pt x="56979" y="38588"/>
                    <a:pt x="54161" y="42823"/>
                  </a:cubicBezTo>
                  <a:cubicBezTo>
                    <a:pt x="51342" y="47058"/>
                    <a:pt x="49530" y="52941"/>
                    <a:pt x="48523" y="60470"/>
                  </a:cubicBezTo>
                  <a:cubicBezTo>
                    <a:pt x="39664" y="120000"/>
                    <a:pt x="39664" y="120000"/>
                    <a:pt x="39664" y="120000"/>
                  </a:cubicBezTo>
                  <a:cubicBezTo>
                    <a:pt x="0" y="120000"/>
                    <a:pt x="0" y="120000"/>
                    <a:pt x="0" y="120000"/>
                  </a:cubicBezTo>
                  <a:lnTo>
                    <a:pt x="17315" y="329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2416175" y="3021013"/>
              <a:ext cx="966900" cy="1077900"/>
            </a:xfrm>
            <a:custGeom>
              <a:rect b="b" l="l" r="r" t="t"/>
              <a:pathLst>
                <a:path extrusionOk="0" h="120000" w="120000">
                  <a:moveTo>
                    <a:pt x="38817" y="94690"/>
                  </a:moveTo>
                  <a:cubicBezTo>
                    <a:pt x="38817" y="95221"/>
                    <a:pt x="38817" y="95221"/>
                    <a:pt x="38817" y="95221"/>
                  </a:cubicBezTo>
                  <a:cubicBezTo>
                    <a:pt x="38817" y="96460"/>
                    <a:pt x="39408" y="97522"/>
                    <a:pt x="40591" y="98584"/>
                  </a:cubicBezTo>
                  <a:cubicBezTo>
                    <a:pt x="41970" y="100000"/>
                    <a:pt x="44532" y="100707"/>
                    <a:pt x="48669" y="100707"/>
                  </a:cubicBezTo>
                  <a:cubicBezTo>
                    <a:pt x="54187" y="100707"/>
                    <a:pt x="58325" y="99469"/>
                    <a:pt x="61280" y="96814"/>
                  </a:cubicBezTo>
                  <a:cubicBezTo>
                    <a:pt x="64039" y="94336"/>
                    <a:pt x="66206" y="89911"/>
                    <a:pt x="67389" y="83539"/>
                  </a:cubicBezTo>
                  <a:cubicBezTo>
                    <a:pt x="68965" y="76460"/>
                    <a:pt x="68965" y="76460"/>
                    <a:pt x="68965" y="76460"/>
                  </a:cubicBezTo>
                  <a:cubicBezTo>
                    <a:pt x="65615" y="78938"/>
                    <a:pt x="61674" y="81238"/>
                    <a:pt x="56945" y="83185"/>
                  </a:cubicBezTo>
                  <a:cubicBezTo>
                    <a:pt x="52019" y="84955"/>
                    <a:pt x="46108" y="86017"/>
                    <a:pt x="39014" y="86017"/>
                  </a:cubicBezTo>
                  <a:cubicBezTo>
                    <a:pt x="33300" y="86017"/>
                    <a:pt x="28177" y="85132"/>
                    <a:pt x="23645" y="83539"/>
                  </a:cubicBezTo>
                  <a:cubicBezTo>
                    <a:pt x="19310" y="81769"/>
                    <a:pt x="15566" y="79469"/>
                    <a:pt x="12610" y="76637"/>
                  </a:cubicBezTo>
                  <a:cubicBezTo>
                    <a:pt x="9655" y="73628"/>
                    <a:pt x="7487" y="70265"/>
                    <a:pt x="5911" y="66194"/>
                  </a:cubicBezTo>
                  <a:cubicBezTo>
                    <a:pt x="4532" y="62123"/>
                    <a:pt x="3743" y="57876"/>
                    <a:pt x="3743" y="53274"/>
                  </a:cubicBezTo>
                  <a:cubicBezTo>
                    <a:pt x="3743" y="51858"/>
                    <a:pt x="3743" y="50442"/>
                    <a:pt x="3940" y="49026"/>
                  </a:cubicBezTo>
                  <a:cubicBezTo>
                    <a:pt x="4137" y="47610"/>
                    <a:pt x="4334" y="46017"/>
                    <a:pt x="4532" y="44424"/>
                  </a:cubicBezTo>
                  <a:cubicBezTo>
                    <a:pt x="5517" y="39115"/>
                    <a:pt x="7290" y="33805"/>
                    <a:pt x="9852" y="28495"/>
                  </a:cubicBezTo>
                  <a:cubicBezTo>
                    <a:pt x="12413" y="23008"/>
                    <a:pt x="15960" y="18230"/>
                    <a:pt x="20098" y="14159"/>
                  </a:cubicBezTo>
                  <a:cubicBezTo>
                    <a:pt x="24433" y="9911"/>
                    <a:pt x="29556" y="6548"/>
                    <a:pt x="35665" y="3893"/>
                  </a:cubicBezTo>
                  <a:cubicBezTo>
                    <a:pt x="41576" y="1238"/>
                    <a:pt x="48669" y="0"/>
                    <a:pt x="56748" y="0"/>
                  </a:cubicBezTo>
                  <a:cubicBezTo>
                    <a:pt x="62660" y="0"/>
                    <a:pt x="67980" y="1238"/>
                    <a:pt x="72709" y="3716"/>
                  </a:cubicBezTo>
                  <a:cubicBezTo>
                    <a:pt x="77438" y="6371"/>
                    <a:pt x="80985" y="9734"/>
                    <a:pt x="83743" y="13982"/>
                  </a:cubicBezTo>
                  <a:cubicBezTo>
                    <a:pt x="85911" y="2477"/>
                    <a:pt x="85911" y="2477"/>
                    <a:pt x="85911" y="2477"/>
                  </a:cubicBezTo>
                  <a:cubicBezTo>
                    <a:pt x="120000" y="2477"/>
                    <a:pt x="120000" y="2477"/>
                    <a:pt x="120000" y="2477"/>
                  </a:cubicBezTo>
                  <a:cubicBezTo>
                    <a:pt x="106403" y="73097"/>
                    <a:pt x="106403" y="73097"/>
                    <a:pt x="106403" y="73097"/>
                  </a:cubicBezTo>
                  <a:cubicBezTo>
                    <a:pt x="105024" y="79646"/>
                    <a:pt x="103448" y="85840"/>
                    <a:pt x="101674" y="91504"/>
                  </a:cubicBezTo>
                  <a:cubicBezTo>
                    <a:pt x="99704" y="97168"/>
                    <a:pt x="96551" y="102123"/>
                    <a:pt x="92413" y="106371"/>
                  </a:cubicBezTo>
                  <a:cubicBezTo>
                    <a:pt x="88078" y="110619"/>
                    <a:pt x="82364" y="113982"/>
                    <a:pt x="75073" y="116283"/>
                  </a:cubicBezTo>
                  <a:cubicBezTo>
                    <a:pt x="67783" y="118761"/>
                    <a:pt x="57931" y="120000"/>
                    <a:pt x="45911" y="120000"/>
                  </a:cubicBezTo>
                  <a:cubicBezTo>
                    <a:pt x="37438" y="120000"/>
                    <a:pt x="30344" y="119292"/>
                    <a:pt x="24630" y="117876"/>
                  </a:cubicBezTo>
                  <a:cubicBezTo>
                    <a:pt x="18719" y="116637"/>
                    <a:pt x="13990" y="114867"/>
                    <a:pt x="10443" y="112566"/>
                  </a:cubicBezTo>
                  <a:cubicBezTo>
                    <a:pt x="6699" y="110265"/>
                    <a:pt x="4137" y="107787"/>
                    <a:pt x="2561" y="104955"/>
                  </a:cubicBezTo>
                  <a:cubicBezTo>
                    <a:pt x="788" y="101946"/>
                    <a:pt x="0" y="98938"/>
                    <a:pt x="0" y="95752"/>
                  </a:cubicBezTo>
                  <a:cubicBezTo>
                    <a:pt x="0" y="94690"/>
                    <a:pt x="0" y="94690"/>
                    <a:pt x="0" y="94690"/>
                  </a:cubicBezTo>
                  <a:lnTo>
                    <a:pt x="38817" y="94690"/>
                  </a:lnTo>
                  <a:close/>
                  <a:moveTo>
                    <a:pt x="62068" y="24778"/>
                  </a:moveTo>
                  <a:cubicBezTo>
                    <a:pt x="59113" y="24778"/>
                    <a:pt x="56748" y="25132"/>
                    <a:pt x="54581" y="26194"/>
                  </a:cubicBezTo>
                  <a:cubicBezTo>
                    <a:pt x="52413" y="27256"/>
                    <a:pt x="50640" y="28672"/>
                    <a:pt x="49064" y="30442"/>
                  </a:cubicBezTo>
                  <a:cubicBezTo>
                    <a:pt x="47684" y="32212"/>
                    <a:pt x="46502" y="34336"/>
                    <a:pt x="45517" y="36814"/>
                  </a:cubicBezTo>
                  <a:cubicBezTo>
                    <a:pt x="44532" y="39292"/>
                    <a:pt x="43940" y="41946"/>
                    <a:pt x="43349" y="44778"/>
                  </a:cubicBezTo>
                  <a:cubicBezTo>
                    <a:pt x="43152" y="45486"/>
                    <a:pt x="43152" y="46194"/>
                    <a:pt x="43152" y="46902"/>
                  </a:cubicBezTo>
                  <a:cubicBezTo>
                    <a:pt x="42955" y="47610"/>
                    <a:pt x="42955" y="48318"/>
                    <a:pt x="42955" y="48849"/>
                  </a:cubicBezTo>
                  <a:cubicBezTo>
                    <a:pt x="42955" y="52389"/>
                    <a:pt x="43940" y="55398"/>
                    <a:pt x="45911" y="57876"/>
                  </a:cubicBezTo>
                  <a:cubicBezTo>
                    <a:pt x="47881" y="60530"/>
                    <a:pt x="50837" y="61769"/>
                    <a:pt x="55369" y="61946"/>
                  </a:cubicBezTo>
                  <a:cubicBezTo>
                    <a:pt x="56157" y="61946"/>
                    <a:pt x="56157" y="61946"/>
                    <a:pt x="56157" y="61946"/>
                  </a:cubicBezTo>
                  <a:cubicBezTo>
                    <a:pt x="58916" y="61946"/>
                    <a:pt x="61477" y="61415"/>
                    <a:pt x="63645" y="60353"/>
                  </a:cubicBezTo>
                  <a:cubicBezTo>
                    <a:pt x="65812" y="59292"/>
                    <a:pt x="67586" y="58053"/>
                    <a:pt x="69162" y="56283"/>
                  </a:cubicBezTo>
                  <a:cubicBezTo>
                    <a:pt x="70738" y="54690"/>
                    <a:pt x="71921" y="52743"/>
                    <a:pt x="72906" y="50619"/>
                  </a:cubicBezTo>
                  <a:cubicBezTo>
                    <a:pt x="73891" y="48318"/>
                    <a:pt x="74679" y="46017"/>
                    <a:pt x="75270" y="43716"/>
                  </a:cubicBezTo>
                  <a:cubicBezTo>
                    <a:pt x="75665" y="41946"/>
                    <a:pt x="75862" y="40000"/>
                    <a:pt x="75862" y="38230"/>
                  </a:cubicBezTo>
                  <a:cubicBezTo>
                    <a:pt x="75862" y="34513"/>
                    <a:pt x="74679" y="31327"/>
                    <a:pt x="72709" y="28672"/>
                  </a:cubicBezTo>
                  <a:cubicBezTo>
                    <a:pt x="70738" y="26017"/>
                    <a:pt x="67389" y="24778"/>
                    <a:pt x="62463" y="24778"/>
                  </a:cubicBezTo>
                  <a:lnTo>
                    <a:pt x="62068" y="247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3376613" y="2773363"/>
              <a:ext cx="1057200" cy="1076400"/>
            </a:xfrm>
            <a:custGeom>
              <a:rect b="b" l="l" r="r" t="t"/>
              <a:pathLst>
                <a:path extrusionOk="0" h="120000" w="120000">
                  <a:moveTo>
                    <a:pt x="83783" y="46617"/>
                  </a:moveTo>
                  <a:cubicBezTo>
                    <a:pt x="83783" y="46085"/>
                    <a:pt x="83783" y="45731"/>
                    <a:pt x="83783" y="45376"/>
                  </a:cubicBezTo>
                  <a:cubicBezTo>
                    <a:pt x="83963" y="45199"/>
                    <a:pt x="83963" y="44844"/>
                    <a:pt x="83963" y="44313"/>
                  </a:cubicBezTo>
                  <a:cubicBezTo>
                    <a:pt x="83963" y="38995"/>
                    <a:pt x="82342" y="34918"/>
                    <a:pt x="79279" y="32082"/>
                  </a:cubicBezTo>
                  <a:cubicBezTo>
                    <a:pt x="76216" y="29246"/>
                    <a:pt x="71891" y="27828"/>
                    <a:pt x="66306" y="27828"/>
                  </a:cubicBezTo>
                  <a:cubicBezTo>
                    <a:pt x="59639" y="27828"/>
                    <a:pt x="53873" y="30664"/>
                    <a:pt x="49189" y="36159"/>
                  </a:cubicBezTo>
                  <a:cubicBezTo>
                    <a:pt x="44324" y="41654"/>
                    <a:pt x="41081" y="49985"/>
                    <a:pt x="39099" y="61152"/>
                  </a:cubicBezTo>
                  <a:cubicBezTo>
                    <a:pt x="38738" y="63279"/>
                    <a:pt x="38378" y="65228"/>
                    <a:pt x="38198" y="67178"/>
                  </a:cubicBezTo>
                  <a:cubicBezTo>
                    <a:pt x="37837" y="69128"/>
                    <a:pt x="37837" y="71078"/>
                    <a:pt x="37837" y="72850"/>
                  </a:cubicBezTo>
                  <a:cubicBezTo>
                    <a:pt x="37837" y="75686"/>
                    <a:pt x="38198" y="78168"/>
                    <a:pt x="38738" y="80472"/>
                  </a:cubicBezTo>
                  <a:cubicBezTo>
                    <a:pt x="39279" y="82776"/>
                    <a:pt x="40360" y="84903"/>
                    <a:pt x="41801" y="86499"/>
                  </a:cubicBezTo>
                  <a:cubicBezTo>
                    <a:pt x="43243" y="88271"/>
                    <a:pt x="45045" y="89689"/>
                    <a:pt x="47567" y="90753"/>
                  </a:cubicBezTo>
                  <a:cubicBezTo>
                    <a:pt x="49909" y="91639"/>
                    <a:pt x="52792" y="92171"/>
                    <a:pt x="56576" y="92171"/>
                  </a:cubicBezTo>
                  <a:cubicBezTo>
                    <a:pt x="62702" y="92171"/>
                    <a:pt x="67567" y="90398"/>
                    <a:pt x="71171" y="86676"/>
                  </a:cubicBezTo>
                  <a:cubicBezTo>
                    <a:pt x="74954" y="82954"/>
                    <a:pt x="77657" y="78345"/>
                    <a:pt x="79459" y="72850"/>
                  </a:cubicBezTo>
                  <a:cubicBezTo>
                    <a:pt x="116036" y="72850"/>
                    <a:pt x="116036" y="72850"/>
                    <a:pt x="116036" y="72850"/>
                  </a:cubicBezTo>
                  <a:cubicBezTo>
                    <a:pt x="113873" y="80295"/>
                    <a:pt x="110630" y="86853"/>
                    <a:pt x="106666" y="92703"/>
                  </a:cubicBezTo>
                  <a:cubicBezTo>
                    <a:pt x="102702" y="98552"/>
                    <a:pt x="97837" y="103515"/>
                    <a:pt x="92432" y="107415"/>
                  </a:cubicBezTo>
                  <a:cubicBezTo>
                    <a:pt x="86846" y="111491"/>
                    <a:pt x="80720" y="114682"/>
                    <a:pt x="73873" y="116809"/>
                  </a:cubicBezTo>
                  <a:cubicBezTo>
                    <a:pt x="67027" y="118936"/>
                    <a:pt x="59819" y="120000"/>
                    <a:pt x="52072" y="120000"/>
                  </a:cubicBezTo>
                  <a:cubicBezTo>
                    <a:pt x="43783" y="120000"/>
                    <a:pt x="36396" y="118936"/>
                    <a:pt x="29909" y="116986"/>
                  </a:cubicBezTo>
                  <a:cubicBezTo>
                    <a:pt x="23423" y="114859"/>
                    <a:pt x="18018" y="111669"/>
                    <a:pt x="13513" y="107769"/>
                  </a:cubicBezTo>
                  <a:cubicBezTo>
                    <a:pt x="9189" y="103692"/>
                    <a:pt x="5765" y="98729"/>
                    <a:pt x="3423" y="93057"/>
                  </a:cubicBezTo>
                  <a:cubicBezTo>
                    <a:pt x="1081" y="87385"/>
                    <a:pt x="0" y="80827"/>
                    <a:pt x="0" y="73559"/>
                  </a:cubicBezTo>
                  <a:cubicBezTo>
                    <a:pt x="0" y="71432"/>
                    <a:pt x="0" y="69128"/>
                    <a:pt x="360" y="67001"/>
                  </a:cubicBezTo>
                  <a:cubicBezTo>
                    <a:pt x="540" y="64697"/>
                    <a:pt x="900" y="62215"/>
                    <a:pt x="1261" y="59911"/>
                  </a:cubicBezTo>
                  <a:cubicBezTo>
                    <a:pt x="2882" y="50694"/>
                    <a:pt x="5765" y="42363"/>
                    <a:pt x="10090" y="34918"/>
                  </a:cubicBezTo>
                  <a:cubicBezTo>
                    <a:pt x="14414" y="27651"/>
                    <a:pt x="19639" y="21270"/>
                    <a:pt x="25765" y="16129"/>
                  </a:cubicBezTo>
                  <a:cubicBezTo>
                    <a:pt x="31891" y="10989"/>
                    <a:pt x="38738" y="6912"/>
                    <a:pt x="46306" y="4076"/>
                  </a:cubicBezTo>
                  <a:cubicBezTo>
                    <a:pt x="53873" y="1418"/>
                    <a:pt x="61621" y="0"/>
                    <a:pt x="69729" y="0"/>
                  </a:cubicBezTo>
                  <a:cubicBezTo>
                    <a:pt x="86666" y="0"/>
                    <a:pt x="99099" y="3545"/>
                    <a:pt x="107567" y="10812"/>
                  </a:cubicBezTo>
                  <a:cubicBezTo>
                    <a:pt x="115855" y="18257"/>
                    <a:pt x="120000" y="28537"/>
                    <a:pt x="120000" y="41831"/>
                  </a:cubicBezTo>
                  <a:cubicBezTo>
                    <a:pt x="120000" y="44135"/>
                    <a:pt x="120000" y="44135"/>
                    <a:pt x="120000" y="44135"/>
                  </a:cubicBezTo>
                  <a:cubicBezTo>
                    <a:pt x="120000" y="44844"/>
                    <a:pt x="119819" y="45731"/>
                    <a:pt x="119819" y="46617"/>
                  </a:cubicBezTo>
                  <a:lnTo>
                    <a:pt x="83783" y="466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4"/>
            <p:cNvSpPr/>
            <p:nvPr/>
          </p:nvSpPr>
          <p:spPr>
            <a:xfrm>
              <a:off x="4449763" y="3017838"/>
              <a:ext cx="917700" cy="831900"/>
            </a:xfrm>
            <a:custGeom>
              <a:rect b="b" l="l" r="r" t="t"/>
              <a:pathLst>
                <a:path extrusionOk="0" h="120000" w="120000">
                  <a:moveTo>
                    <a:pt x="40484" y="70210"/>
                  </a:moveTo>
                  <a:cubicBezTo>
                    <a:pt x="40276" y="70898"/>
                    <a:pt x="40276" y="71586"/>
                    <a:pt x="40069" y="72275"/>
                  </a:cubicBezTo>
                  <a:cubicBezTo>
                    <a:pt x="40069" y="73193"/>
                    <a:pt x="40069" y="73881"/>
                    <a:pt x="40069" y="74569"/>
                  </a:cubicBezTo>
                  <a:cubicBezTo>
                    <a:pt x="40069" y="80076"/>
                    <a:pt x="41730" y="84435"/>
                    <a:pt x="44844" y="87648"/>
                  </a:cubicBezTo>
                  <a:cubicBezTo>
                    <a:pt x="48166" y="90860"/>
                    <a:pt x="52318" y="92466"/>
                    <a:pt x="57093" y="92466"/>
                  </a:cubicBezTo>
                  <a:cubicBezTo>
                    <a:pt x="60415" y="92466"/>
                    <a:pt x="63529" y="91778"/>
                    <a:pt x="66435" y="90172"/>
                  </a:cubicBezTo>
                  <a:cubicBezTo>
                    <a:pt x="69550" y="88336"/>
                    <a:pt x="72041" y="86042"/>
                    <a:pt x="73910" y="82600"/>
                  </a:cubicBezTo>
                  <a:cubicBezTo>
                    <a:pt x="113148" y="82600"/>
                    <a:pt x="113148" y="82600"/>
                    <a:pt x="113148" y="82600"/>
                  </a:cubicBezTo>
                  <a:cubicBezTo>
                    <a:pt x="110242" y="89713"/>
                    <a:pt x="106505" y="95678"/>
                    <a:pt x="101730" y="100267"/>
                  </a:cubicBezTo>
                  <a:cubicBezTo>
                    <a:pt x="97162" y="105086"/>
                    <a:pt x="91972" y="108986"/>
                    <a:pt x="86366" y="111969"/>
                  </a:cubicBezTo>
                  <a:cubicBezTo>
                    <a:pt x="80761" y="114952"/>
                    <a:pt x="74740" y="117017"/>
                    <a:pt x="68512" y="118164"/>
                  </a:cubicBezTo>
                  <a:cubicBezTo>
                    <a:pt x="62283" y="119541"/>
                    <a:pt x="56262" y="120000"/>
                    <a:pt x="50242" y="120000"/>
                  </a:cubicBezTo>
                  <a:cubicBezTo>
                    <a:pt x="42975" y="120000"/>
                    <a:pt x="36124" y="119082"/>
                    <a:pt x="30103" y="117017"/>
                  </a:cubicBezTo>
                  <a:cubicBezTo>
                    <a:pt x="23875" y="114952"/>
                    <a:pt x="18477" y="111969"/>
                    <a:pt x="14117" y="107839"/>
                  </a:cubicBezTo>
                  <a:cubicBezTo>
                    <a:pt x="9757" y="103938"/>
                    <a:pt x="6228" y="98891"/>
                    <a:pt x="3737" y="93154"/>
                  </a:cubicBezTo>
                  <a:cubicBezTo>
                    <a:pt x="1245" y="87189"/>
                    <a:pt x="0" y="80535"/>
                    <a:pt x="0" y="72734"/>
                  </a:cubicBezTo>
                  <a:cubicBezTo>
                    <a:pt x="0" y="70898"/>
                    <a:pt x="0" y="69063"/>
                    <a:pt x="207" y="66998"/>
                  </a:cubicBezTo>
                  <a:cubicBezTo>
                    <a:pt x="415" y="65162"/>
                    <a:pt x="622" y="63097"/>
                    <a:pt x="1038" y="61032"/>
                  </a:cubicBezTo>
                  <a:cubicBezTo>
                    <a:pt x="2491" y="51854"/>
                    <a:pt x="5190" y="43365"/>
                    <a:pt x="9342" y="35793"/>
                  </a:cubicBezTo>
                  <a:cubicBezTo>
                    <a:pt x="13494" y="28221"/>
                    <a:pt x="18685" y="21797"/>
                    <a:pt x="24705" y="16520"/>
                  </a:cubicBezTo>
                  <a:cubicBezTo>
                    <a:pt x="30934" y="11242"/>
                    <a:pt x="37785" y="7112"/>
                    <a:pt x="45259" y="4359"/>
                  </a:cubicBezTo>
                  <a:cubicBezTo>
                    <a:pt x="52733" y="1376"/>
                    <a:pt x="60622" y="0"/>
                    <a:pt x="68927" y="0"/>
                  </a:cubicBezTo>
                  <a:cubicBezTo>
                    <a:pt x="77024" y="0"/>
                    <a:pt x="84498" y="1147"/>
                    <a:pt x="90726" y="3900"/>
                  </a:cubicBezTo>
                  <a:cubicBezTo>
                    <a:pt x="97162" y="6424"/>
                    <a:pt x="102560" y="10095"/>
                    <a:pt x="106712" y="14684"/>
                  </a:cubicBezTo>
                  <a:cubicBezTo>
                    <a:pt x="111072" y="19273"/>
                    <a:pt x="114394" y="25009"/>
                    <a:pt x="116678" y="31663"/>
                  </a:cubicBezTo>
                  <a:cubicBezTo>
                    <a:pt x="118754" y="38317"/>
                    <a:pt x="120000" y="45659"/>
                    <a:pt x="120000" y="53460"/>
                  </a:cubicBezTo>
                  <a:cubicBezTo>
                    <a:pt x="120000" y="58508"/>
                    <a:pt x="119377" y="64015"/>
                    <a:pt x="118339" y="70210"/>
                  </a:cubicBezTo>
                  <a:lnTo>
                    <a:pt x="40484" y="70210"/>
                  </a:lnTo>
                  <a:close/>
                  <a:moveTo>
                    <a:pt x="80968" y="47265"/>
                  </a:moveTo>
                  <a:cubicBezTo>
                    <a:pt x="81176" y="46577"/>
                    <a:pt x="81176" y="45430"/>
                    <a:pt x="81176" y="44053"/>
                  </a:cubicBezTo>
                  <a:cubicBezTo>
                    <a:pt x="81176" y="39235"/>
                    <a:pt x="79723" y="35334"/>
                    <a:pt x="77024" y="32351"/>
                  </a:cubicBezTo>
                  <a:cubicBezTo>
                    <a:pt x="74117" y="29139"/>
                    <a:pt x="70380" y="27533"/>
                    <a:pt x="66228" y="27533"/>
                  </a:cubicBezTo>
                  <a:cubicBezTo>
                    <a:pt x="60000" y="27533"/>
                    <a:pt x="55017" y="29139"/>
                    <a:pt x="51280" y="32810"/>
                  </a:cubicBezTo>
                  <a:cubicBezTo>
                    <a:pt x="47335" y="36252"/>
                    <a:pt x="45051" y="41070"/>
                    <a:pt x="44013" y="47265"/>
                  </a:cubicBezTo>
                  <a:lnTo>
                    <a:pt x="80968" y="4726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4"/>
            <p:cNvSpPr/>
            <p:nvPr/>
          </p:nvSpPr>
          <p:spPr>
            <a:xfrm>
              <a:off x="5332413" y="3040063"/>
              <a:ext cx="946200" cy="809700"/>
            </a:xfrm>
            <a:custGeom>
              <a:rect b="b" l="l" r="r" t="t"/>
              <a:pathLst>
                <a:path extrusionOk="0" h="120000" w="120000">
                  <a:moveTo>
                    <a:pt x="17114" y="3300"/>
                  </a:moveTo>
                  <a:cubicBezTo>
                    <a:pt x="53355" y="3300"/>
                    <a:pt x="53355" y="3300"/>
                    <a:pt x="53355" y="3300"/>
                  </a:cubicBezTo>
                  <a:cubicBezTo>
                    <a:pt x="50738" y="21689"/>
                    <a:pt x="50738" y="21689"/>
                    <a:pt x="50738" y="21689"/>
                  </a:cubicBezTo>
                  <a:cubicBezTo>
                    <a:pt x="56375" y="14381"/>
                    <a:pt x="62013" y="9194"/>
                    <a:pt x="67651" y="5422"/>
                  </a:cubicBezTo>
                  <a:cubicBezTo>
                    <a:pt x="73288" y="1886"/>
                    <a:pt x="79932" y="0"/>
                    <a:pt x="87583" y="0"/>
                  </a:cubicBezTo>
                  <a:cubicBezTo>
                    <a:pt x="98859" y="0"/>
                    <a:pt x="106912" y="3064"/>
                    <a:pt x="112147" y="9194"/>
                  </a:cubicBezTo>
                  <a:cubicBezTo>
                    <a:pt x="117382" y="15088"/>
                    <a:pt x="120000" y="24047"/>
                    <a:pt x="120000" y="35599"/>
                  </a:cubicBezTo>
                  <a:cubicBezTo>
                    <a:pt x="120000" y="40314"/>
                    <a:pt x="119597" y="45029"/>
                    <a:pt x="118791" y="50216"/>
                  </a:cubicBezTo>
                  <a:cubicBezTo>
                    <a:pt x="108523" y="120000"/>
                    <a:pt x="108523" y="120000"/>
                    <a:pt x="108523" y="120000"/>
                  </a:cubicBezTo>
                  <a:cubicBezTo>
                    <a:pt x="68859" y="120000"/>
                    <a:pt x="68859" y="120000"/>
                    <a:pt x="68859" y="120000"/>
                  </a:cubicBezTo>
                  <a:cubicBezTo>
                    <a:pt x="78120" y="58467"/>
                    <a:pt x="78120" y="58467"/>
                    <a:pt x="78120" y="58467"/>
                  </a:cubicBezTo>
                  <a:cubicBezTo>
                    <a:pt x="78523" y="55638"/>
                    <a:pt x="78724" y="53045"/>
                    <a:pt x="78724" y="50451"/>
                  </a:cubicBezTo>
                  <a:cubicBezTo>
                    <a:pt x="78724" y="46444"/>
                    <a:pt x="77919" y="43143"/>
                    <a:pt x="76308" y="40550"/>
                  </a:cubicBezTo>
                  <a:cubicBezTo>
                    <a:pt x="74697" y="37956"/>
                    <a:pt x="71677" y="36542"/>
                    <a:pt x="67449" y="36542"/>
                  </a:cubicBezTo>
                  <a:cubicBezTo>
                    <a:pt x="61409" y="36542"/>
                    <a:pt x="56979" y="38664"/>
                    <a:pt x="54161" y="42907"/>
                  </a:cubicBezTo>
                  <a:cubicBezTo>
                    <a:pt x="51342" y="47151"/>
                    <a:pt x="49328" y="53045"/>
                    <a:pt x="48322" y="60589"/>
                  </a:cubicBezTo>
                  <a:cubicBezTo>
                    <a:pt x="39664" y="120000"/>
                    <a:pt x="39664" y="120000"/>
                    <a:pt x="39664" y="120000"/>
                  </a:cubicBezTo>
                  <a:cubicBezTo>
                    <a:pt x="0" y="120000"/>
                    <a:pt x="0" y="120000"/>
                    <a:pt x="0" y="120000"/>
                  </a:cubicBezTo>
                  <a:lnTo>
                    <a:pt x="17114" y="33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4"/>
            <p:cNvSpPr/>
            <p:nvPr/>
          </p:nvSpPr>
          <p:spPr>
            <a:xfrm>
              <a:off x="6300788" y="2811463"/>
              <a:ext cx="603300" cy="1038300"/>
            </a:xfrm>
            <a:custGeom>
              <a:rect b="b" l="l" r="r" t="t"/>
              <a:pathLst>
                <a:path extrusionOk="0" h="120000" w="120000">
                  <a:moveTo>
                    <a:pt x="92526" y="119448"/>
                  </a:moveTo>
                  <a:cubicBezTo>
                    <a:pt x="85578" y="119632"/>
                    <a:pt x="78947" y="119816"/>
                    <a:pt x="73263" y="119999"/>
                  </a:cubicBezTo>
                  <a:cubicBezTo>
                    <a:pt x="67263" y="119999"/>
                    <a:pt x="61894" y="119999"/>
                    <a:pt x="56842" y="119999"/>
                  </a:cubicBezTo>
                  <a:cubicBezTo>
                    <a:pt x="47684" y="119999"/>
                    <a:pt x="39789" y="119816"/>
                    <a:pt x="33473" y="119264"/>
                  </a:cubicBezTo>
                  <a:cubicBezTo>
                    <a:pt x="26842" y="118713"/>
                    <a:pt x="21789" y="117794"/>
                    <a:pt x="18000" y="116508"/>
                  </a:cubicBezTo>
                  <a:cubicBezTo>
                    <a:pt x="14210" y="115222"/>
                    <a:pt x="11684" y="113384"/>
                    <a:pt x="10105" y="111179"/>
                  </a:cubicBezTo>
                  <a:cubicBezTo>
                    <a:pt x="8526" y="108973"/>
                    <a:pt x="7578" y="106217"/>
                    <a:pt x="7578" y="102909"/>
                  </a:cubicBezTo>
                  <a:cubicBezTo>
                    <a:pt x="7578" y="100888"/>
                    <a:pt x="7894" y="98499"/>
                    <a:pt x="8526" y="95926"/>
                  </a:cubicBezTo>
                  <a:cubicBezTo>
                    <a:pt x="8842" y="93169"/>
                    <a:pt x="9789" y="90413"/>
                    <a:pt x="10736" y="87289"/>
                  </a:cubicBezTo>
                  <a:cubicBezTo>
                    <a:pt x="22105" y="49249"/>
                    <a:pt x="22105" y="49249"/>
                    <a:pt x="22105" y="49249"/>
                  </a:cubicBezTo>
                  <a:cubicBezTo>
                    <a:pt x="0" y="49249"/>
                    <a:pt x="0" y="49249"/>
                    <a:pt x="0" y="49249"/>
                  </a:cubicBezTo>
                  <a:cubicBezTo>
                    <a:pt x="6000" y="28300"/>
                    <a:pt x="6000" y="28300"/>
                    <a:pt x="6000" y="28300"/>
                  </a:cubicBezTo>
                  <a:cubicBezTo>
                    <a:pt x="28736" y="28300"/>
                    <a:pt x="28736" y="28300"/>
                    <a:pt x="28736" y="28300"/>
                  </a:cubicBezTo>
                  <a:cubicBezTo>
                    <a:pt x="37578" y="0"/>
                    <a:pt x="37578" y="0"/>
                    <a:pt x="37578" y="0"/>
                  </a:cubicBezTo>
                  <a:cubicBezTo>
                    <a:pt x="98842" y="0"/>
                    <a:pt x="98842" y="0"/>
                    <a:pt x="98842" y="0"/>
                  </a:cubicBezTo>
                  <a:cubicBezTo>
                    <a:pt x="90000" y="28300"/>
                    <a:pt x="90000" y="28300"/>
                    <a:pt x="90000" y="28300"/>
                  </a:cubicBezTo>
                  <a:cubicBezTo>
                    <a:pt x="120000" y="28300"/>
                    <a:pt x="120000" y="28300"/>
                    <a:pt x="120000" y="28300"/>
                  </a:cubicBezTo>
                  <a:cubicBezTo>
                    <a:pt x="114000" y="49249"/>
                    <a:pt x="114000" y="49249"/>
                    <a:pt x="114000" y="49249"/>
                  </a:cubicBezTo>
                  <a:cubicBezTo>
                    <a:pt x="84000" y="49249"/>
                    <a:pt x="84000" y="49249"/>
                    <a:pt x="84000" y="49249"/>
                  </a:cubicBezTo>
                  <a:cubicBezTo>
                    <a:pt x="74210" y="82327"/>
                    <a:pt x="74210" y="82327"/>
                    <a:pt x="74210" y="82327"/>
                  </a:cubicBezTo>
                  <a:cubicBezTo>
                    <a:pt x="73894" y="83430"/>
                    <a:pt x="73578" y="84349"/>
                    <a:pt x="73263" y="85267"/>
                  </a:cubicBezTo>
                  <a:cubicBezTo>
                    <a:pt x="73263" y="86003"/>
                    <a:pt x="72947" y="86921"/>
                    <a:pt x="72947" y="87473"/>
                  </a:cubicBezTo>
                  <a:cubicBezTo>
                    <a:pt x="72947" y="89862"/>
                    <a:pt x="74210" y="91332"/>
                    <a:pt x="76736" y="92251"/>
                  </a:cubicBezTo>
                  <a:cubicBezTo>
                    <a:pt x="78947" y="93169"/>
                    <a:pt x="83368" y="93721"/>
                    <a:pt x="90000" y="93721"/>
                  </a:cubicBezTo>
                  <a:cubicBezTo>
                    <a:pt x="99789" y="93721"/>
                    <a:pt x="99789" y="93721"/>
                    <a:pt x="99789" y="93721"/>
                  </a:cubicBezTo>
                  <a:lnTo>
                    <a:pt x="92526" y="11944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4"/>
            <p:cNvSpPr/>
            <p:nvPr/>
          </p:nvSpPr>
          <p:spPr>
            <a:xfrm>
              <a:off x="6832600" y="3040063"/>
              <a:ext cx="709500" cy="809700"/>
            </a:xfrm>
            <a:custGeom>
              <a:rect b="b" l="l" r="r" t="t"/>
              <a:pathLst>
                <a:path extrusionOk="0" h="120000" w="120000">
                  <a:moveTo>
                    <a:pt x="22818" y="3300"/>
                  </a:moveTo>
                  <a:cubicBezTo>
                    <a:pt x="70872" y="3300"/>
                    <a:pt x="70872" y="3300"/>
                    <a:pt x="70872" y="3300"/>
                  </a:cubicBezTo>
                  <a:cubicBezTo>
                    <a:pt x="66308" y="26876"/>
                    <a:pt x="66308" y="26876"/>
                    <a:pt x="66308" y="26876"/>
                  </a:cubicBezTo>
                  <a:cubicBezTo>
                    <a:pt x="66845" y="26876"/>
                    <a:pt x="66845" y="26876"/>
                    <a:pt x="66845" y="26876"/>
                  </a:cubicBezTo>
                  <a:cubicBezTo>
                    <a:pt x="77583" y="8958"/>
                    <a:pt x="92885" y="0"/>
                    <a:pt x="113020" y="0"/>
                  </a:cubicBezTo>
                  <a:cubicBezTo>
                    <a:pt x="114093" y="0"/>
                    <a:pt x="115436" y="0"/>
                    <a:pt x="116510" y="235"/>
                  </a:cubicBezTo>
                  <a:cubicBezTo>
                    <a:pt x="117583" y="235"/>
                    <a:pt x="118657" y="471"/>
                    <a:pt x="120000" y="707"/>
                  </a:cubicBezTo>
                  <a:cubicBezTo>
                    <a:pt x="110604" y="46915"/>
                    <a:pt x="110604" y="46915"/>
                    <a:pt x="110604" y="46915"/>
                  </a:cubicBezTo>
                  <a:cubicBezTo>
                    <a:pt x="108724" y="46679"/>
                    <a:pt x="107114" y="46444"/>
                    <a:pt x="105234" y="46208"/>
                  </a:cubicBezTo>
                  <a:cubicBezTo>
                    <a:pt x="103624" y="45736"/>
                    <a:pt x="101744" y="45736"/>
                    <a:pt x="99865" y="45736"/>
                  </a:cubicBezTo>
                  <a:cubicBezTo>
                    <a:pt x="88859" y="45736"/>
                    <a:pt x="80536" y="48094"/>
                    <a:pt x="74093" y="53280"/>
                  </a:cubicBezTo>
                  <a:cubicBezTo>
                    <a:pt x="67651" y="58231"/>
                    <a:pt x="63355" y="67190"/>
                    <a:pt x="60671" y="79685"/>
                  </a:cubicBezTo>
                  <a:cubicBezTo>
                    <a:pt x="52885" y="120000"/>
                    <a:pt x="52885" y="120000"/>
                    <a:pt x="52885" y="120000"/>
                  </a:cubicBezTo>
                  <a:cubicBezTo>
                    <a:pt x="0" y="120000"/>
                    <a:pt x="0" y="120000"/>
                    <a:pt x="0" y="120000"/>
                  </a:cubicBezTo>
                  <a:lnTo>
                    <a:pt x="22818" y="33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7399338" y="3017838"/>
              <a:ext cx="936600" cy="834900"/>
            </a:xfrm>
            <a:custGeom>
              <a:rect b="b" l="l" r="r" t="t"/>
              <a:pathLst>
                <a:path extrusionOk="0" h="120000" w="120000">
                  <a:moveTo>
                    <a:pt x="71796" y="120000"/>
                  </a:moveTo>
                  <a:cubicBezTo>
                    <a:pt x="71593" y="104228"/>
                    <a:pt x="71593" y="104228"/>
                    <a:pt x="71593" y="104228"/>
                  </a:cubicBezTo>
                  <a:cubicBezTo>
                    <a:pt x="65084" y="110400"/>
                    <a:pt x="58576" y="114514"/>
                    <a:pt x="52271" y="116571"/>
                  </a:cubicBezTo>
                  <a:cubicBezTo>
                    <a:pt x="45762" y="118628"/>
                    <a:pt x="38847" y="119542"/>
                    <a:pt x="31322" y="119542"/>
                  </a:cubicBezTo>
                  <a:cubicBezTo>
                    <a:pt x="27050" y="119542"/>
                    <a:pt x="22983" y="119085"/>
                    <a:pt x="19118" y="117942"/>
                  </a:cubicBezTo>
                  <a:cubicBezTo>
                    <a:pt x="15457" y="117028"/>
                    <a:pt x="12000" y="115200"/>
                    <a:pt x="9152" y="112914"/>
                  </a:cubicBezTo>
                  <a:cubicBezTo>
                    <a:pt x="6305" y="110628"/>
                    <a:pt x="4067" y="107885"/>
                    <a:pt x="2440" y="104457"/>
                  </a:cubicBezTo>
                  <a:cubicBezTo>
                    <a:pt x="813" y="101028"/>
                    <a:pt x="0" y="96914"/>
                    <a:pt x="0" y="92114"/>
                  </a:cubicBezTo>
                  <a:cubicBezTo>
                    <a:pt x="0" y="90285"/>
                    <a:pt x="203" y="88000"/>
                    <a:pt x="610" y="85485"/>
                  </a:cubicBezTo>
                  <a:cubicBezTo>
                    <a:pt x="1830" y="77028"/>
                    <a:pt x="4677" y="70400"/>
                    <a:pt x="8949" y="65600"/>
                  </a:cubicBezTo>
                  <a:cubicBezTo>
                    <a:pt x="13220" y="60571"/>
                    <a:pt x="18305" y="57142"/>
                    <a:pt x="24000" y="54628"/>
                  </a:cubicBezTo>
                  <a:cubicBezTo>
                    <a:pt x="29694" y="52114"/>
                    <a:pt x="35593" y="50514"/>
                    <a:pt x="41898" y="49600"/>
                  </a:cubicBezTo>
                  <a:cubicBezTo>
                    <a:pt x="48406" y="48685"/>
                    <a:pt x="54305" y="47771"/>
                    <a:pt x="59593" y="46857"/>
                  </a:cubicBezTo>
                  <a:cubicBezTo>
                    <a:pt x="65084" y="46171"/>
                    <a:pt x="69762" y="45028"/>
                    <a:pt x="73627" y="43657"/>
                  </a:cubicBezTo>
                  <a:cubicBezTo>
                    <a:pt x="77288" y="42285"/>
                    <a:pt x="79525" y="39771"/>
                    <a:pt x="79932" y="36114"/>
                  </a:cubicBezTo>
                  <a:cubicBezTo>
                    <a:pt x="79932" y="35885"/>
                    <a:pt x="79932" y="35657"/>
                    <a:pt x="80135" y="35428"/>
                  </a:cubicBezTo>
                  <a:cubicBezTo>
                    <a:pt x="80135" y="35200"/>
                    <a:pt x="80135" y="34971"/>
                    <a:pt x="80135" y="34742"/>
                  </a:cubicBezTo>
                  <a:cubicBezTo>
                    <a:pt x="80135" y="32914"/>
                    <a:pt x="79728" y="31542"/>
                    <a:pt x="78915" y="30628"/>
                  </a:cubicBezTo>
                  <a:cubicBezTo>
                    <a:pt x="77898" y="29714"/>
                    <a:pt x="76881" y="28800"/>
                    <a:pt x="75661" y="28342"/>
                  </a:cubicBezTo>
                  <a:cubicBezTo>
                    <a:pt x="74440" y="27885"/>
                    <a:pt x="73220" y="27428"/>
                    <a:pt x="71796" y="27200"/>
                  </a:cubicBezTo>
                  <a:cubicBezTo>
                    <a:pt x="70372" y="26971"/>
                    <a:pt x="69152" y="26971"/>
                    <a:pt x="68338" y="26971"/>
                  </a:cubicBezTo>
                  <a:cubicBezTo>
                    <a:pt x="66915" y="26971"/>
                    <a:pt x="65288" y="26971"/>
                    <a:pt x="63661" y="27200"/>
                  </a:cubicBezTo>
                  <a:cubicBezTo>
                    <a:pt x="62033" y="27428"/>
                    <a:pt x="60610" y="27885"/>
                    <a:pt x="59186" y="28800"/>
                  </a:cubicBezTo>
                  <a:cubicBezTo>
                    <a:pt x="57762" y="29485"/>
                    <a:pt x="56542" y="30628"/>
                    <a:pt x="55322" y="32228"/>
                  </a:cubicBezTo>
                  <a:cubicBezTo>
                    <a:pt x="54101" y="33600"/>
                    <a:pt x="53084" y="35428"/>
                    <a:pt x="52677" y="37942"/>
                  </a:cubicBezTo>
                  <a:cubicBezTo>
                    <a:pt x="14237" y="37942"/>
                    <a:pt x="14237" y="37942"/>
                    <a:pt x="14237" y="37942"/>
                  </a:cubicBezTo>
                  <a:cubicBezTo>
                    <a:pt x="15050" y="32000"/>
                    <a:pt x="16881" y="26514"/>
                    <a:pt x="19525" y="21942"/>
                  </a:cubicBezTo>
                  <a:cubicBezTo>
                    <a:pt x="22372" y="17142"/>
                    <a:pt x="26033" y="13257"/>
                    <a:pt x="31118" y="10057"/>
                  </a:cubicBezTo>
                  <a:cubicBezTo>
                    <a:pt x="36000" y="6628"/>
                    <a:pt x="42101" y="4342"/>
                    <a:pt x="49220" y="2514"/>
                  </a:cubicBezTo>
                  <a:cubicBezTo>
                    <a:pt x="56338" y="685"/>
                    <a:pt x="65084" y="0"/>
                    <a:pt x="75050" y="0"/>
                  </a:cubicBezTo>
                  <a:cubicBezTo>
                    <a:pt x="84000" y="0"/>
                    <a:pt x="91525" y="685"/>
                    <a:pt x="97423" y="2057"/>
                  </a:cubicBezTo>
                  <a:cubicBezTo>
                    <a:pt x="103118" y="3428"/>
                    <a:pt x="107796" y="5257"/>
                    <a:pt x="111050" y="8000"/>
                  </a:cubicBezTo>
                  <a:cubicBezTo>
                    <a:pt x="114508" y="10514"/>
                    <a:pt x="116745" y="13714"/>
                    <a:pt x="117966" y="17142"/>
                  </a:cubicBezTo>
                  <a:cubicBezTo>
                    <a:pt x="119389" y="20800"/>
                    <a:pt x="120000" y="24914"/>
                    <a:pt x="120000" y="29257"/>
                  </a:cubicBezTo>
                  <a:cubicBezTo>
                    <a:pt x="120000" y="32000"/>
                    <a:pt x="119796" y="34971"/>
                    <a:pt x="119593" y="37714"/>
                  </a:cubicBezTo>
                  <a:cubicBezTo>
                    <a:pt x="119186" y="40685"/>
                    <a:pt x="118779" y="43657"/>
                    <a:pt x="118169" y="46857"/>
                  </a:cubicBezTo>
                  <a:cubicBezTo>
                    <a:pt x="110237" y="99657"/>
                    <a:pt x="110237" y="99657"/>
                    <a:pt x="110237" y="99657"/>
                  </a:cubicBezTo>
                  <a:cubicBezTo>
                    <a:pt x="109830" y="102171"/>
                    <a:pt x="109627" y="104228"/>
                    <a:pt x="109627" y="105828"/>
                  </a:cubicBezTo>
                  <a:cubicBezTo>
                    <a:pt x="109627" y="107428"/>
                    <a:pt x="109830" y="108800"/>
                    <a:pt x="110440" y="109942"/>
                  </a:cubicBezTo>
                  <a:cubicBezTo>
                    <a:pt x="110847" y="111314"/>
                    <a:pt x="111864" y="112685"/>
                    <a:pt x="113288" y="114285"/>
                  </a:cubicBezTo>
                  <a:cubicBezTo>
                    <a:pt x="113084" y="120000"/>
                    <a:pt x="113084" y="120000"/>
                    <a:pt x="113084" y="120000"/>
                  </a:cubicBezTo>
                  <a:lnTo>
                    <a:pt x="71796" y="120000"/>
                  </a:lnTo>
                  <a:close/>
                  <a:moveTo>
                    <a:pt x="53288" y="94171"/>
                  </a:moveTo>
                  <a:cubicBezTo>
                    <a:pt x="56745" y="94171"/>
                    <a:pt x="59796" y="93485"/>
                    <a:pt x="62440" y="91885"/>
                  </a:cubicBezTo>
                  <a:cubicBezTo>
                    <a:pt x="65084" y="90514"/>
                    <a:pt x="67322" y="88457"/>
                    <a:pt x="68949" y="85942"/>
                  </a:cubicBezTo>
                  <a:cubicBezTo>
                    <a:pt x="70779" y="83428"/>
                    <a:pt x="72203" y="80457"/>
                    <a:pt x="73220" y="77257"/>
                  </a:cubicBezTo>
                  <a:cubicBezTo>
                    <a:pt x="74237" y="73828"/>
                    <a:pt x="75050" y="70171"/>
                    <a:pt x="75457" y="66285"/>
                  </a:cubicBezTo>
                  <a:cubicBezTo>
                    <a:pt x="71796" y="67885"/>
                    <a:pt x="68135" y="69257"/>
                    <a:pt x="64474" y="70171"/>
                  </a:cubicBezTo>
                  <a:cubicBezTo>
                    <a:pt x="60813" y="70857"/>
                    <a:pt x="57355" y="71771"/>
                    <a:pt x="54305" y="72685"/>
                  </a:cubicBezTo>
                  <a:cubicBezTo>
                    <a:pt x="51254" y="73600"/>
                    <a:pt x="48406" y="74971"/>
                    <a:pt x="46169" y="76571"/>
                  </a:cubicBezTo>
                  <a:cubicBezTo>
                    <a:pt x="43932" y="78400"/>
                    <a:pt x="42508" y="80914"/>
                    <a:pt x="42101" y="84571"/>
                  </a:cubicBezTo>
                  <a:cubicBezTo>
                    <a:pt x="42101" y="85942"/>
                    <a:pt x="42101" y="85942"/>
                    <a:pt x="42101" y="85942"/>
                  </a:cubicBezTo>
                  <a:cubicBezTo>
                    <a:pt x="42101" y="88457"/>
                    <a:pt x="42915" y="90285"/>
                    <a:pt x="44949" y="91885"/>
                  </a:cubicBezTo>
                  <a:cubicBezTo>
                    <a:pt x="46779" y="93485"/>
                    <a:pt x="49627" y="94171"/>
                    <a:pt x="53288" y="9417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4"/>
            <p:cNvSpPr/>
            <p:nvPr/>
          </p:nvSpPr>
          <p:spPr>
            <a:xfrm>
              <a:off x="8335963" y="2768600"/>
              <a:ext cx="500100" cy="1081200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44952" y="0"/>
                  </a:lnTo>
                  <a:lnTo>
                    <a:pt x="120000" y="0"/>
                  </a:lnTo>
                  <a:lnTo>
                    <a:pt x="75047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1087438" y="3206750"/>
              <a:ext cx="401700" cy="639900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52648" y="0"/>
                  </a:lnTo>
                  <a:lnTo>
                    <a:pt x="120000" y="0"/>
                  </a:lnTo>
                  <a:lnTo>
                    <a:pt x="92964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1223963" y="2757488"/>
              <a:ext cx="453900" cy="185700"/>
            </a:xfrm>
            <a:custGeom>
              <a:rect b="b" l="l" r="r" t="t"/>
              <a:pathLst>
                <a:path extrusionOk="0" h="120000" w="120000">
                  <a:moveTo>
                    <a:pt x="100279" y="105641"/>
                  </a:moveTo>
                  <a:cubicBezTo>
                    <a:pt x="100279" y="105641"/>
                    <a:pt x="100279" y="105641"/>
                    <a:pt x="99860" y="104615"/>
                  </a:cubicBezTo>
                  <a:cubicBezTo>
                    <a:pt x="99860" y="104615"/>
                    <a:pt x="99440" y="102564"/>
                    <a:pt x="99020" y="100512"/>
                  </a:cubicBezTo>
                  <a:cubicBezTo>
                    <a:pt x="97762" y="96410"/>
                    <a:pt x="95664" y="91282"/>
                    <a:pt x="92727" y="85128"/>
                  </a:cubicBezTo>
                  <a:cubicBezTo>
                    <a:pt x="86853" y="72820"/>
                    <a:pt x="77622" y="58461"/>
                    <a:pt x="62517" y="51282"/>
                  </a:cubicBezTo>
                  <a:cubicBezTo>
                    <a:pt x="54965" y="48205"/>
                    <a:pt x="48671" y="48205"/>
                    <a:pt x="43216" y="49230"/>
                  </a:cubicBezTo>
                  <a:cubicBezTo>
                    <a:pt x="29790" y="52307"/>
                    <a:pt x="21398" y="65641"/>
                    <a:pt x="18881" y="71794"/>
                  </a:cubicBezTo>
                  <a:cubicBezTo>
                    <a:pt x="17622" y="72820"/>
                    <a:pt x="17622" y="73846"/>
                    <a:pt x="17622" y="73846"/>
                  </a:cubicBezTo>
                  <a:cubicBezTo>
                    <a:pt x="13846" y="83076"/>
                    <a:pt x="7552" y="83076"/>
                    <a:pt x="3776" y="73846"/>
                  </a:cubicBezTo>
                  <a:cubicBezTo>
                    <a:pt x="0" y="64615"/>
                    <a:pt x="0" y="49230"/>
                    <a:pt x="3776" y="40000"/>
                  </a:cubicBezTo>
                  <a:cubicBezTo>
                    <a:pt x="5034" y="37948"/>
                    <a:pt x="17202" y="8205"/>
                    <a:pt x="41118" y="2051"/>
                  </a:cubicBezTo>
                  <a:cubicBezTo>
                    <a:pt x="48251" y="0"/>
                    <a:pt x="56643" y="0"/>
                    <a:pt x="65874" y="4102"/>
                  </a:cubicBezTo>
                  <a:cubicBezTo>
                    <a:pt x="103636" y="20512"/>
                    <a:pt x="117062" y="80000"/>
                    <a:pt x="117482" y="84102"/>
                  </a:cubicBezTo>
                  <a:cubicBezTo>
                    <a:pt x="120000" y="96410"/>
                    <a:pt x="117902" y="110769"/>
                    <a:pt x="113286" y="115897"/>
                  </a:cubicBezTo>
                  <a:cubicBezTo>
                    <a:pt x="112027" y="117948"/>
                    <a:pt x="111188" y="117948"/>
                    <a:pt x="109930" y="118974"/>
                  </a:cubicBezTo>
                  <a:cubicBezTo>
                    <a:pt x="106153" y="120000"/>
                    <a:pt x="101958" y="114871"/>
                    <a:pt x="100279" y="10564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4"/>
            <p:cNvSpPr/>
            <p:nvPr/>
          </p:nvSpPr>
          <p:spPr>
            <a:xfrm>
              <a:off x="1284288" y="2895600"/>
              <a:ext cx="288900" cy="126900"/>
            </a:xfrm>
            <a:custGeom>
              <a:rect b="b" l="l" r="r" t="t"/>
              <a:pathLst>
                <a:path extrusionOk="0" h="120000" w="120000">
                  <a:moveTo>
                    <a:pt x="94285" y="103500"/>
                  </a:moveTo>
                  <a:cubicBezTo>
                    <a:pt x="94285" y="103500"/>
                    <a:pt x="94285" y="103500"/>
                    <a:pt x="93626" y="100500"/>
                  </a:cubicBezTo>
                  <a:cubicBezTo>
                    <a:pt x="92307" y="97500"/>
                    <a:pt x="90989" y="93000"/>
                    <a:pt x="88351" y="88500"/>
                  </a:cubicBezTo>
                  <a:cubicBezTo>
                    <a:pt x="83076" y="78000"/>
                    <a:pt x="75164" y="66000"/>
                    <a:pt x="61318" y="60000"/>
                  </a:cubicBezTo>
                  <a:cubicBezTo>
                    <a:pt x="54725" y="58500"/>
                    <a:pt x="49450" y="58500"/>
                    <a:pt x="44835" y="58500"/>
                  </a:cubicBezTo>
                  <a:cubicBezTo>
                    <a:pt x="32967" y="61500"/>
                    <a:pt x="25714" y="72000"/>
                    <a:pt x="23736" y="76500"/>
                  </a:cubicBezTo>
                  <a:cubicBezTo>
                    <a:pt x="23076" y="78000"/>
                    <a:pt x="23076" y="78000"/>
                    <a:pt x="23076" y="78000"/>
                  </a:cubicBezTo>
                  <a:cubicBezTo>
                    <a:pt x="17802" y="88500"/>
                    <a:pt x="9890" y="88500"/>
                    <a:pt x="4615" y="78000"/>
                  </a:cubicBezTo>
                  <a:cubicBezTo>
                    <a:pt x="0" y="66000"/>
                    <a:pt x="0" y="48000"/>
                    <a:pt x="4615" y="36000"/>
                  </a:cubicBezTo>
                  <a:cubicBezTo>
                    <a:pt x="5934" y="33000"/>
                    <a:pt x="18461" y="7500"/>
                    <a:pt x="42197" y="1500"/>
                  </a:cubicBezTo>
                  <a:cubicBezTo>
                    <a:pt x="48791" y="0"/>
                    <a:pt x="57362" y="0"/>
                    <a:pt x="65934" y="3000"/>
                  </a:cubicBezTo>
                  <a:cubicBezTo>
                    <a:pt x="65934" y="3000"/>
                    <a:pt x="65934" y="3000"/>
                    <a:pt x="65934" y="3000"/>
                  </a:cubicBezTo>
                  <a:cubicBezTo>
                    <a:pt x="102857" y="18000"/>
                    <a:pt x="116043" y="72000"/>
                    <a:pt x="117362" y="78000"/>
                  </a:cubicBezTo>
                  <a:cubicBezTo>
                    <a:pt x="120000" y="91500"/>
                    <a:pt x="118021" y="109500"/>
                    <a:pt x="111428" y="115500"/>
                  </a:cubicBezTo>
                  <a:cubicBezTo>
                    <a:pt x="110109" y="118500"/>
                    <a:pt x="108791" y="118500"/>
                    <a:pt x="106813" y="120000"/>
                  </a:cubicBezTo>
                  <a:cubicBezTo>
                    <a:pt x="101538" y="120000"/>
                    <a:pt x="96923" y="114000"/>
                    <a:pt x="94285" y="10350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1325563" y="3011488"/>
              <a:ext cx="160200" cy="136500"/>
            </a:xfrm>
            <a:custGeom>
              <a:rect b="b" l="l" r="r" t="t"/>
              <a:pathLst>
                <a:path extrusionOk="0" h="120000" w="120000">
                  <a:moveTo>
                    <a:pt x="118811" y="60000"/>
                  </a:moveTo>
                  <a:cubicBezTo>
                    <a:pt x="118811" y="93488"/>
                    <a:pt x="92673" y="120000"/>
                    <a:pt x="59405" y="120000"/>
                  </a:cubicBezTo>
                  <a:cubicBezTo>
                    <a:pt x="26138" y="120000"/>
                    <a:pt x="0" y="93488"/>
                    <a:pt x="0" y="60000"/>
                  </a:cubicBezTo>
                  <a:cubicBezTo>
                    <a:pt x="0" y="26511"/>
                    <a:pt x="26138" y="0"/>
                    <a:pt x="59405" y="0"/>
                  </a:cubicBezTo>
                  <a:cubicBezTo>
                    <a:pt x="92673" y="0"/>
                    <a:pt x="120000" y="27906"/>
                    <a:pt x="118811" y="6000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8861425" y="2770188"/>
              <a:ext cx="282600" cy="2826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26966" y="0"/>
                    <a:pt x="0" y="26966"/>
                    <a:pt x="0" y="60000"/>
                  </a:cubicBezTo>
                  <a:cubicBezTo>
                    <a:pt x="0" y="93033"/>
                    <a:pt x="26966" y="120000"/>
                    <a:pt x="60000" y="120000"/>
                  </a:cubicBezTo>
                  <a:cubicBezTo>
                    <a:pt x="93033" y="120000"/>
                    <a:pt x="120000" y="93033"/>
                    <a:pt x="120000" y="60000"/>
                  </a:cubicBezTo>
                  <a:cubicBezTo>
                    <a:pt x="120000" y="26966"/>
                    <a:pt x="93033" y="0"/>
                    <a:pt x="60000" y="0"/>
                  </a:cubicBezTo>
                  <a:moveTo>
                    <a:pt x="60000" y="109213"/>
                  </a:moveTo>
                  <a:cubicBezTo>
                    <a:pt x="33033" y="109213"/>
                    <a:pt x="10786" y="86966"/>
                    <a:pt x="10786" y="60000"/>
                  </a:cubicBezTo>
                  <a:cubicBezTo>
                    <a:pt x="10786" y="33033"/>
                    <a:pt x="33033" y="10786"/>
                    <a:pt x="60000" y="10786"/>
                  </a:cubicBezTo>
                  <a:cubicBezTo>
                    <a:pt x="86966" y="10786"/>
                    <a:pt x="109213" y="33033"/>
                    <a:pt x="109213" y="60000"/>
                  </a:cubicBezTo>
                  <a:cubicBezTo>
                    <a:pt x="109213" y="86966"/>
                    <a:pt x="86966" y="109213"/>
                    <a:pt x="60000" y="109213"/>
                  </a:cubicBezTo>
                  <a:moveTo>
                    <a:pt x="87640" y="79550"/>
                  </a:moveTo>
                  <a:cubicBezTo>
                    <a:pt x="86966" y="77528"/>
                    <a:pt x="86966" y="74157"/>
                    <a:pt x="86966" y="70786"/>
                  </a:cubicBezTo>
                  <a:cubicBezTo>
                    <a:pt x="86966" y="68089"/>
                    <a:pt x="86966" y="66067"/>
                    <a:pt x="86292" y="64044"/>
                  </a:cubicBezTo>
                  <a:cubicBezTo>
                    <a:pt x="85617" y="62696"/>
                    <a:pt x="84269" y="60674"/>
                    <a:pt x="83595" y="60000"/>
                  </a:cubicBezTo>
                  <a:cubicBezTo>
                    <a:pt x="82921" y="59325"/>
                    <a:pt x="82247" y="58651"/>
                    <a:pt x="81573" y="57977"/>
                  </a:cubicBezTo>
                  <a:cubicBezTo>
                    <a:pt x="82247" y="57977"/>
                    <a:pt x="82921" y="57303"/>
                    <a:pt x="82921" y="56629"/>
                  </a:cubicBezTo>
                  <a:cubicBezTo>
                    <a:pt x="84269" y="55280"/>
                    <a:pt x="85617" y="53932"/>
                    <a:pt x="86292" y="51910"/>
                  </a:cubicBezTo>
                  <a:cubicBezTo>
                    <a:pt x="87640" y="49213"/>
                    <a:pt x="88314" y="47191"/>
                    <a:pt x="88314" y="43820"/>
                  </a:cubicBezTo>
                  <a:cubicBezTo>
                    <a:pt x="88314" y="37752"/>
                    <a:pt x="86292" y="33707"/>
                    <a:pt x="82247" y="30337"/>
                  </a:cubicBezTo>
                  <a:cubicBezTo>
                    <a:pt x="78876" y="26966"/>
                    <a:pt x="72808" y="24943"/>
                    <a:pt x="66067" y="24943"/>
                  </a:cubicBezTo>
                  <a:cubicBezTo>
                    <a:pt x="38426" y="24943"/>
                    <a:pt x="38426" y="24943"/>
                    <a:pt x="38426" y="24943"/>
                  </a:cubicBezTo>
                  <a:cubicBezTo>
                    <a:pt x="36404" y="24943"/>
                    <a:pt x="35730" y="26292"/>
                    <a:pt x="35730" y="28314"/>
                  </a:cubicBezTo>
                  <a:cubicBezTo>
                    <a:pt x="35730" y="86292"/>
                    <a:pt x="35730" y="86292"/>
                    <a:pt x="35730" y="86292"/>
                  </a:cubicBezTo>
                  <a:cubicBezTo>
                    <a:pt x="35730" y="87640"/>
                    <a:pt x="36404" y="88988"/>
                    <a:pt x="38426" y="88988"/>
                  </a:cubicBezTo>
                  <a:cubicBezTo>
                    <a:pt x="48539" y="88988"/>
                    <a:pt x="48539" y="88988"/>
                    <a:pt x="48539" y="88988"/>
                  </a:cubicBezTo>
                  <a:cubicBezTo>
                    <a:pt x="49887" y="88988"/>
                    <a:pt x="51235" y="87640"/>
                    <a:pt x="51235" y="86292"/>
                  </a:cubicBezTo>
                  <a:cubicBezTo>
                    <a:pt x="51235" y="64719"/>
                    <a:pt x="51235" y="64719"/>
                    <a:pt x="51235" y="64719"/>
                  </a:cubicBezTo>
                  <a:cubicBezTo>
                    <a:pt x="63370" y="64719"/>
                    <a:pt x="63370" y="64719"/>
                    <a:pt x="63370" y="64719"/>
                  </a:cubicBezTo>
                  <a:cubicBezTo>
                    <a:pt x="65393" y="64719"/>
                    <a:pt x="66741" y="65393"/>
                    <a:pt x="68089" y="65393"/>
                  </a:cubicBezTo>
                  <a:cubicBezTo>
                    <a:pt x="69438" y="66067"/>
                    <a:pt x="70112" y="66741"/>
                    <a:pt x="70786" y="67415"/>
                  </a:cubicBezTo>
                  <a:cubicBezTo>
                    <a:pt x="71460" y="68764"/>
                    <a:pt x="71460" y="69438"/>
                    <a:pt x="72134" y="71460"/>
                  </a:cubicBezTo>
                  <a:cubicBezTo>
                    <a:pt x="72134" y="72808"/>
                    <a:pt x="72134" y="75505"/>
                    <a:pt x="72134" y="77528"/>
                  </a:cubicBezTo>
                  <a:cubicBezTo>
                    <a:pt x="72134" y="78876"/>
                    <a:pt x="72134" y="80898"/>
                    <a:pt x="72808" y="82247"/>
                  </a:cubicBezTo>
                  <a:cubicBezTo>
                    <a:pt x="72808" y="84269"/>
                    <a:pt x="73483" y="86292"/>
                    <a:pt x="74157" y="87640"/>
                  </a:cubicBezTo>
                  <a:cubicBezTo>
                    <a:pt x="74831" y="88314"/>
                    <a:pt x="75505" y="88988"/>
                    <a:pt x="76853" y="88988"/>
                  </a:cubicBezTo>
                  <a:cubicBezTo>
                    <a:pt x="87640" y="88988"/>
                    <a:pt x="87640" y="88988"/>
                    <a:pt x="87640" y="88988"/>
                  </a:cubicBezTo>
                  <a:cubicBezTo>
                    <a:pt x="88314" y="88988"/>
                    <a:pt x="89662" y="88314"/>
                    <a:pt x="90337" y="87640"/>
                  </a:cubicBezTo>
                  <a:cubicBezTo>
                    <a:pt x="90337" y="86292"/>
                    <a:pt x="90337" y="84943"/>
                    <a:pt x="89662" y="84269"/>
                  </a:cubicBezTo>
                  <a:cubicBezTo>
                    <a:pt x="88988" y="84269"/>
                    <a:pt x="88314" y="82921"/>
                    <a:pt x="87640" y="79550"/>
                  </a:cubicBezTo>
                  <a:moveTo>
                    <a:pt x="51235" y="39101"/>
                  </a:moveTo>
                  <a:cubicBezTo>
                    <a:pt x="64719" y="39101"/>
                    <a:pt x="64719" y="39101"/>
                    <a:pt x="64719" y="39101"/>
                  </a:cubicBezTo>
                  <a:cubicBezTo>
                    <a:pt x="66067" y="39101"/>
                    <a:pt x="67415" y="39101"/>
                    <a:pt x="68089" y="39101"/>
                  </a:cubicBezTo>
                  <a:cubicBezTo>
                    <a:pt x="69438" y="39775"/>
                    <a:pt x="70112" y="39775"/>
                    <a:pt x="70786" y="40449"/>
                  </a:cubicBezTo>
                  <a:cubicBezTo>
                    <a:pt x="70786" y="40449"/>
                    <a:pt x="71460" y="41123"/>
                    <a:pt x="72134" y="41797"/>
                  </a:cubicBezTo>
                  <a:cubicBezTo>
                    <a:pt x="72134" y="42471"/>
                    <a:pt x="72134" y="43820"/>
                    <a:pt x="72134" y="45168"/>
                  </a:cubicBezTo>
                  <a:cubicBezTo>
                    <a:pt x="72134" y="47865"/>
                    <a:pt x="72134" y="49213"/>
                    <a:pt x="70786" y="49887"/>
                  </a:cubicBezTo>
                  <a:cubicBezTo>
                    <a:pt x="69438" y="51235"/>
                    <a:pt x="67415" y="51910"/>
                    <a:pt x="65393" y="51910"/>
                  </a:cubicBezTo>
                  <a:cubicBezTo>
                    <a:pt x="51235" y="51910"/>
                    <a:pt x="51235" y="51910"/>
                    <a:pt x="51235" y="51910"/>
                  </a:cubicBezTo>
                  <a:lnTo>
                    <a:pt x="51235" y="391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96" name="Google Shape;196;p24"/>
          <p:cNvCxnSpPr/>
          <p:nvPr/>
        </p:nvCxnSpPr>
        <p:spPr>
          <a:xfrm>
            <a:off x="571500" y="3786738"/>
            <a:ext cx="8334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ue Thank you or divider">
  <p:cSld name="Blue Thank you or divider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T_covers-3-06.png" id="198" name="Google Shape;198;p25"/>
          <p:cNvPicPr preferRelativeResize="0"/>
          <p:nvPr/>
        </p:nvPicPr>
        <p:blipFill rotWithShape="1">
          <a:blip r:embed="rId2">
            <a:alphaModFix/>
          </a:blip>
          <a:srcRect b="8517" l="0" r="0" t="0"/>
          <a:stretch/>
        </p:blipFill>
        <p:spPr>
          <a:xfrm>
            <a:off x="0" y="0"/>
            <a:ext cx="9144000" cy="4658148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5"/>
          <p:cNvSpPr txBox="1"/>
          <p:nvPr>
            <p:ph type="title"/>
          </p:nvPr>
        </p:nvSpPr>
        <p:spPr>
          <a:xfrm>
            <a:off x="432796" y="815895"/>
            <a:ext cx="7578900" cy="271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cxnSp>
        <p:nvCxnSpPr>
          <p:cNvPr id="200" name="Google Shape;200;p25"/>
          <p:cNvCxnSpPr/>
          <p:nvPr/>
        </p:nvCxnSpPr>
        <p:spPr>
          <a:xfrm>
            <a:off x="554038" y="3929845"/>
            <a:ext cx="833400" cy="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Thank you Blue">
  <p:cSld name="2_Thank you Blue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6"/>
          <p:cNvPicPr preferRelativeResize="0"/>
          <p:nvPr/>
        </p:nvPicPr>
        <p:blipFill rotWithShape="1">
          <a:blip r:embed="rId2">
            <a:alphaModFix/>
          </a:blip>
          <a:srcRect b="0" l="0" r="0" t="1215"/>
          <a:stretch/>
        </p:blipFill>
        <p:spPr>
          <a:xfrm>
            <a:off x="0" y="0"/>
            <a:ext cx="9144000" cy="51210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3" name="Google Shape;203;p26"/>
          <p:cNvGrpSpPr/>
          <p:nvPr/>
        </p:nvGrpSpPr>
        <p:grpSpPr>
          <a:xfrm>
            <a:off x="571500" y="4516958"/>
            <a:ext cx="1700789" cy="249505"/>
            <a:chOff x="0" y="2757488"/>
            <a:chExt cx="9144025" cy="1341425"/>
          </a:xfrm>
        </p:grpSpPr>
        <p:sp>
          <p:nvSpPr>
            <p:cNvPr id="204" name="Google Shape;204;p26"/>
            <p:cNvSpPr/>
            <p:nvPr/>
          </p:nvSpPr>
          <p:spPr>
            <a:xfrm>
              <a:off x="0" y="2763838"/>
              <a:ext cx="1130400" cy="1082700"/>
            </a:xfrm>
            <a:custGeom>
              <a:rect b="b" l="l" r="r" t="t"/>
              <a:pathLst>
                <a:path extrusionOk="0" h="120000" w="120000">
                  <a:moveTo>
                    <a:pt x="44494" y="78061"/>
                  </a:moveTo>
                  <a:cubicBezTo>
                    <a:pt x="37584" y="120000"/>
                    <a:pt x="37584" y="120000"/>
                    <a:pt x="37584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20056" y="0"/>
                    <a:pt x="20056" y="0"/>
                    <a:pt x="20056" y="0"/>
                  </a:cubicBezTo>
                  <a:cubicBezTo>
                    <a:pt x="74157" y="0"/>
                    <a:pt x="74157" y="0"/>
                    <a:pt x="74157" y="0"/>
                  </a:cubicBezTo>
                  <a:cubicBezTo>
                    <a:pt x="82584" y="0"/>
                    <a:pt x="89662" y="528"/>
                    <a:pt x="95393" y="1585"/>
                  </a:cubicBezTo>
                  <a:cubicBezTo>
                    <a:pt x="101292" y="2643"/>
                    <a:pt x="106011" y="4229"/>
                    <a:pt x="109550" y="6343"/>
                  </a:cubicBezTo>
                  <a:cubicBezTo>
                    <a:pt x="113258" y="8634"/>
                    <a:pt x="115955" y="11277"/>
                    <a:pt x="117640" y="14449"/>
                  </a:cubicBezTo>
                  <a:cubicBezTo>
                    <a:pt x="119157" y="17621"/>
                    <a:pt x="120000" y="21497"/>
                    <a:pt x="120000" y="25903"/>
                  </a:cubicBezTo>
                  <a:cubicBezTo>
                    <a:pt x="120000" y="28370"/>
                    <a:pt x="119831" y="31013"/>
                    <a:pt x="119325" y="34185"/>
                  </a:cubicBezTo>
                  <a:cubicBezTo>
                    <a:pt x="118146" y="41057"/>
                    <a:pt x="115449" y="47224"/>
                    <a:pt x="111573" y="52511"/>
                  </a:cubicBezTo>
                  <a:cubicBezTo>
                    <a:pt x="107528" y="57973"/>
                    <a:pt x="101966" y="61497"/>
                    <a:pt x="95056" y="63436"/>
                  </a:cubicBezTo>
                  <a:cubicBezTo>
                    <a:pt x="97415" y="64317"/>
                    <a:pt x="99438" y="65198"/>
                    <a:pt x="101292" y="66255"/>
                  </a:cubicBezTo>
                  <a:cubicBezTo>
                    <a:pt x="103146" y="67136"/>
                    <a:pt x="104831" y="68370"/>
                    <a:pt x="106179" y="69779"/>
                  </a:cubicBezTo>
                  <a:cubicBezTo>
                    <a:pt x="107359" y="71189"/>
                    <a:pt x="108539" y="72951"/>
                    <a:pt x="109213" y="75066"/>
                  </a:cubicBezTo>
                  <a:cubicBezTo>
                    <a:pt x="109887" y="77180"/>
                    <a:pt x="110393" y="80000"/>
                    <a:pt x="110393" y="83348"/>
                  </a:cubicBezTo>
                  <a:cubicBezTo>
                    <a:pt x="110393" y="86696"/>
                    <a:pt x="109887" y="90748"/>
                    <a:pt x="109213" y="95330"/>
                  </a:cubicBezTo>
                  <a:cubicBezTo>
                    <a:pt x="108539" y="99559"/>
                    <a:pt x="107865" y="103083"/>
                    <a:pt x="107528" y="105726"/>
                  </a:cubicBezTo>
                  <a:cubicBezTo>
                    <a:pt x="107022" y="108546"/>
                    <a:pt x="106853" y="110660"/>
                    <a:pt x="106853" y="112246"/>
                  </a:cubicBezTo>
                  <a:cubicBezTo>
                    <a:pt x="106853" y="114889"/>
                    <a:pt x="107696" y="116299"/>
                    <a:pt x="109719" y="116299"/>
                  </a:cubicBezTo>
                  <a:cubicBezTo>
                    <a:pt x="109213" y="120000"/>
                    <a:pt x="109213" y="120000"/>
                    <a:pt x="109213" y="120000"/>
                  </a:cubicBezTo>
                  <a:cubicBezTo>
                    <a:pt x="71123" y="120000"/>
                    <a:pt x="71123" y="120000"/>
                    <a:pt x="71123" y="120000"/>
                  </a:cubicBezTo>
                  <a:cubicBezTo>
                    <a:pt x="70955" y="118766"/>
                    <a:pt x="70786" y="117533"/>
                    <a:pt x="70786" y="116123"/>
                  </a:cubicBezTo>
                  <a:cubicBezTo>
                    <a:pt x="70786" y="114185"/>
                    <a:pt x="70955" y="111894"/>
                    <a:pt x="71123" y="108898"/>
                  </a:cubicBezTo>
                  <a:cubicBezTo>
                    <a:pt x="71460" y="105903"/>
                    <a:pt x="71966" y="102555"/>
                    <a:pt x="72640" y="99030"/>
                  </a:cubicBezTo>
                  <a:cubicBezTo>
                    <a:pt x="73146" y="95330"/>
                    <a:pt x="73483" y="92158"/>
                    <a:pt x="73483" y="89691"/>
                  </a:cubicBezTo>
                  <a:cubicBezTo>
                    <a:pt x="73483" y="85462"/>
                    <a:pt x="72303" y="82466"/>
                    <a:pt x="69775" y="80704"/>
                  </a:cubicBezTo>
                  <a:cubicBezTo>
                    <a:pt x="67247" y="78942"/>
                    <a:pt x="62696" y="78061"/>
                    <a:pt x="55955" y="78061"/>
                  </a:cubicBezTo>
                  <a:lnTo>
                    <a:pt x="44494" y="78061"/>
                  </a:lnTo>
                  <a:close/>
                  <a:moveTo>
                    <a:pt x="49044" y="51806"/>
                  </a:moveTo>
                  <a:cubicBezTo>
                    <a:pt x="63876" y="51806"/>
                    <a:pt x="63876" y="51806"/>
                    <a:pt x="63876" y="51806"/>
                  </a:cubicBezTo>
                  <a:cubicBezTo>
                    <a:pt x="69606" y="51806"/>
                    <a:pt x="74157" y="50925"/>
                    <a:pt x="77528" y="49339"/>
                  </a:cubicBezTo>
                  <a:cubicBezTo>
                    <a:pt x="80730" y="47577"/>
                    <a:pt x="82752" y="44757"/>
                    <a:pt x="83426" y="40528"/>
                  </a:cubicBezTo>
                  <a:cubicBezTo>
                    <a:pt x="83426" y="40000"/>
                    <a:pt x="83595" y="39118"/>
                    <a:pt x="83595" y="37885"/>
                  </a:cubicBezTo>
                  <a:cubicBezTo>
                    <a:pt x="83595" y="34537"/>
                    <a:pt x="82415" y="32070"/>
                    <a:pt x="79887" y="30308"/>
                  </a:cubicBezTo>
                  <a:cubicBezTo>
                    <a:pt x="77528" y="28722"/>
                    <a:pt x="74325" y="28017"/>
                    <a:pt x="70280" y="28017"/>
                  </a:cubicBezTo>
                  <a:cubicBezTo>
                    <a:pt x="52752" y="28017"/>
                    <a:pt x="52752" y="28017"/>
                    <a:pt x="52752" y="28017"/>
                  </a:cubicBezTo>
                  <a:lnTo>
                    <a:pt x="49044" y="5180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1492250" y="3035300"/>
              <a:ext cx="946200" cy="811200"/>
            </a:xfrm>
            <a:custGeom>
              <a:rect b="b" l="l" r="r" t="t"/>
              <a:pathLst>
                <a:path extrusionOk="0" h="120000" w="120000">
                  <a:moveTo>
                    <a:pt x="17315" y="3294"/>
                  </a:moveTo>
                  <a:cubicBezTo>
                    <a:pt x="53355" y="3294"/>
                    <a:pt x="53355" y="3294"/>
                    <a:pt x="53355" y="3294"/>
                  </a:cubicBezTo>
                  <a:cubicBezTo>
                    <a:pt x="50738" y="21647"/>
                    <a:pt x="50738" y="21647"/>
                    <a:pt x="50738" y="21647"/>
                  </a:cubicBezTo>
                  <a:cubicBezTo>
                    <a:pt x="56375" y="14352"/>
                    <a:pt x="62013" y="9176"/>
                    <a:pt x="67651" y="5411"/>
                  </a:cubicBezTo>
                  <a:cubicBezTo>
                    <a:pt x="73288" y="1882"/>
                    <a:pt x="80134" y="0"/>
                    <a:pt x="87583" y="0"/>
                  </a:cubicBezTo>
                  <a:cubicBezTo>
                    <a:pt x="98859" y="0"/>
                    <a:pt x="106912" y="3058"/>
                    <a:pt x="112147" y="9176"/>
                  </a:cubicBezTo>
                  <a:cubicBezTo>
                    <a:pt x="117382" y="15294"/>
                    <a:pt x="120000" y="24000"/>
                    <a:pt x="120000" y="35529"/>
                  </a:cubicBezTo>
                  <a:cubicBezTo>
                    <a:pt x="120000" y="40235"/>
                    <a:pt x="119597" y="44941"/>
                    <a:pt x="118791" y="50117"/>
                  </a:cubicBezTo>
                  <a:cubicBezTo>
                    <a:pt x="108523" y="120000"/>
                    <a:pt x="108523" y="120000"/>
                    <a:pt x="108523" y="120000"/>
                  </a:cubicBezTo>
                  <a:cubicBezTo>
                    <a:pt x="69060" y="120000"/>
                    <a:pt x="69060" y="120000"/>
                    <a:pt x="69060" y="120000"/>
                  </a:cubicBezTo>
                  <a:cubicBezTo>
                    <a:pt x="78120" y="58352"/>
                    <a:pt x="78120" y="58352"/>
                    <a:pt x="78120" y="58352"/>
                  </a:cubicBezTo>
                  <a:cubicBezTo>
                    <a:pt x="78523" y="55529"/>
                    <a:pt x="78724" y="52941"/>
                    <a:pt x="78724" y="50588"/>
                  </a:cubicBezTo>
                  <a:cubicBezTo>
                    <a:pt x="78724" y="46588"/>
                    <a:pt x="77919" y="43058"/>
                    <a:pt x="76308" y="40470"/>
                  </a:cubicBezTo>
                  <a:cubicBezTo>
                    <a:pt x="74697" y="37882"/>
                    <a:pt x="71879" y="36470"/>
                    <a:pt x="67449" y="36470"/>
                  </a:cubicBezTo>
                  <a:cubicBezTo>
                    <a:pt x="61409" y="36470"/>
                    <a:pt x="56979" y="38588"/>
                    <a:pt x="54161" y="42823"/>
                  </a:cubicBezTo>
                  <a:cubicBezTo>
                    <a:pt x="51342" y="47058"/>
                    <a:pt x="49530" y="52941"/>
                    <a:pt x="48523" y="60470"/>
                  </a:cubicBezTo>
                  <a:cubicBezTo>
                    <a:pt x="39664" y="120000"/>
                    <a:pt x="39664" y="120000"/>
                    <a:pt x="39664" y="120000"/>
                  </a:cubicBezTo>
                  <a:cubicBezTo>
                    <a:pt x="0" y="120000"/>
                    <a:pt x="0" y="120000"/>
                    <a:pt x="0" y="120000"/>
                  </a:cubicBezTo>
                  <a:lnTo>
                    <a:pt x="17315" y="32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2416175" y="3021013"/>
              <a:ext cx="966900" cy="1077900"/>
            </a:xfrm>
            <a:custGeom>
              <a:rect b="b" l="l" r="r" t="t"/>
              <a:pathLst>
                <a:path extrusionOk="0" h="120000" w="120000">
                  <a:moveTo>
                    <a:pt x="38817" y="94690"/>
                  </a:moveTo>
                  <a:cubicBezTo>
                    <a:pt x="38817" y="95221"/>
                    <a:pt x="38817" y="95221"/>
                    <a:pt x="38817" y="95221"/>
                  </a:cubicBezTo>
                  <a:cubicBezTo>
                    <a:pt x="38817" y="96460"/>
                    <a:pt x="39408" y="97522"/>
                    <a:pt x="40591" y="98584"/>
                  </a:cubicBezTo>
                  <a:cubicBezTo>
                    <a:pt x="41970" y="100000"/>
                    <a:pt x="44532" y="100707"/>
                    <a:pt x="48669" y="100707"/>
                  </a:cubicBezTo>
                  <a:cubicBezTo>
                    <a:pt x="54187" y="100707"/>
                    <a:pt x="58325" y="99469"/>
                    <a:pt x="61280" y="96814"/>
                  </a:cubicBezTo>
                  <a:cubicBezTo>
                    <a:pt x="64039" y="94336"/>
                    <a:pt x="66206" y="89911"/>
                    <a:pt x="67389" y="83539"/>
                  </a:cubicBezTo>
                  <a:cubicBezTo>
                    <a:pt x="68965" y="76460"/>
                    <a:pt x="68965" y="76460"/>
                    <a:pt x="68965" y="76460"/>
                  </a:cubicBezTo>
                  <a:cubicBezTo>
                    <a:pt x="65615" y="78938"/>
                    <a:pt x="61674" y="81238"/>
                    <a:pt x="56945" y="83185"/>
                  </a:cubicBezTo>
                  <a:cubicBezTo>
                    <a:pt x="52019" y="84955"/>
                    <a:pt x="46108" y="86017"/>
                    <a:pt x="39014" y="86017"/>
                  </a:cubicBezTo>
                  <a:cubicBezTo>
                    <a:pt x="33300" y="86017"/>
                    <a:pt x="28177" y="85132"/>
                    <a:pt x="23645" y="83539"/>
                  </a:cubicBezTo>
                  <a:cubicBezTo>
                    <a:pt x="19310" y="81769"/>
                    <a:pt x="15566" y="79469"/>
                    <a:pt x="12610" y="76637"/>
                  </a:cubicBezTo>
                  <a:cubicBezTo>
                    <a:pt x="9655" y="73628"/>
                    <a:pt x="7487" y="70265"/>
                    <a:pt x="5911" y="66194"/>
                  </a:cubicBezTo>
                  <a:cubicBezTo>
                    <a:pt x="4532" y="62123"/>
                    <a:pt x="3743" y="57876"/>
                    <a:pt x="3743" y="53274"/>
                  </a:cubicBezTo>
                  <a:cubicBezTo>
                    <a:pt x="3743" y="51858"/>
                    <a:pt x="3743" y="50442"/>
                    <a:pt x="3940" y="49026"/>
                  </a:cubicBezTo>
                  <a:cubicBezTo>
                    <a:pt x="4137" y="47610"/>
                    <a:pt x="4334" y="46017"/>
                    <a:pt x="4532" y="44424"/>
                  </a:cubicBezTo>
                  <a:cubicBezTo>
                    <a:pt x="5517" y="39115"/>
                    <a:pt x="7290" y="33805"/>
                    <a:pt x="9852" y="28495"/>
                  </a:cubicBezTo>
                  <a:cubicBezTo>
                    <a:pt x="12413" y="23008"/>
                    <a:pt x="15960" y="18230"/>
                    <a:pt x="20098" y="14159"/>
                  </a:cubicBezTo>
                  <a:cubicBezTo>
                    <a:pt x="24433" y="9911"/>
                    <a:pt x="29556" y="6548"/>
                    <a:pt x="35665" y="3893"/>
                  </a:cubicBezTo>
                  <a:cubicBezTo>
                    <a:pt x="41576" y="1238"/>
                    <a:pt x="48669" y="0"/>
                    <a:pt x="56748" y="0"/>
                  </a:cubicBezTo>
                  <a:cubicBezTo>
                    <a:pt x="62660" y="0"/>
                    <a:pt x="67980" y="1238"/>
                    <a:pt x="72709" y="3716"/>
                  </a:cubicBezTo>
                  <a:cubicBezTo>
                    <a:pt x="77438" y="6371"/>
                    <a:pt x="80985" y="9734"/>
                    <a:pt x="83743" y="13982"/>
                  </a:cubicBezTo>
                  <a:cubicBezTo>
                    <a:pt x="85911" y="2477"/>
                    <a:pt x="85911" y="2477"/>
                    <a:pt x="85911" y="2477"/>
                  </a:cubicBezTo>
                  <a:cubicBezTo>
                    <a:pt x="120000" y="2477"/>
                    <a:pt x="120000" y="2477"/>
                    <a:pt x="120000" y="2477"/>
                  </a:cubicBezTo>
                  <a:cubicBezTo>
                    <a:pt x="106403" y="73097"/>
                    <a:pt x="106403" y="73097"/>
                    <a:pt x="106403" y="73097"/>
                  </a:cubicBezTo>
                  <a:cubicBezTo>
                    <a:pt x="105024" y="79646"/>
                    <a:pt x="103448" y="85840"/>
                    <a:pt x="101674" y="91504"/>
                  </a:cubicBezTo>
                  <a:cubicBezTo>
                    <a:pt x="99704" y="97168"/>
                    <a:pt x="96551" y="102123"/>
                    <a:pt x="92413" y="106371"/>
                  </a:cubicBezTo>
                  <a:cubicBezTo>
                    <a:pt x="88078" y="110619"/>
                    <a:pt x="82364" y="113982"/>
                    <a:pt x="75073" y="116283"/>
                  </a:cubicBezTo>
                  <a:cubicBezTo>
                    <a:pt x="67783" y="118761"/>
                    <a:pt x="57931" y="120000"/>
                    <a:pt x="45911" y="120000"/>
                  </a:cubicBezTo>
                  <a:cubicBezTo>
                    <a:pt x="37438" y="120000"/>
                    <a:pt x="30344" y="119292"/>
                    <a:pt x="24630" y="117876"/>
                  </a:cubicBezTo>
                  <a:cubicBezTo>
                    <a:pt x="18719" y="116637"/>
                    <a:pt x="13990" y="114867"/>
                    <a:pt x="10443" y="112566"/>
                  </a:cubicBezTo>
                  <a:cubicBezTo>
                    <a:pt x="6699" y="110265"/>
                    <a:pt x="4137" y="107787"/>
                    <a:pt x="2561" y="104955"/>
                  </a:cubicBezTo>
                  <a:cubicBezTo>
                    <a:pt x="788" y="101946"/>
                    <a:pt x="0" y="98938"/>
                    <a:pt x="0" y="95752"/>
                  </a:cubicBezTo>
                  <a:cubicBezTo>
                    <a:pt x="0" y="94690"/>
                    <a:pt x="0" y="94690"/>
                    <a:pt x="0" y="94690"/>
                  </a:cubicBezTo>
                  <a:lnTo>
                    <a:pt x="38817" y="94690"/>
                  </a:lnTo>
                  <a:close/>
                  <a:moveTo>
                    <a:pt x="62068" y="24778"/>
                  </a:moveTo>
                  <a:cubicBezTo>
                    <a:pt x="59113" y="24778"/>
                    <a:pt x="56748" y="25132"/>
                    <a:pt x="54581" y="26194"/>
                  </a:cubicBezTo>
                  <a:cubicBezTo>
                    <a:pt x="52413" y="27256"/>
                    <a:pt x="50640" y="28672"/>
                    <a:pt x="49064" y="30442"/>
                  </a:cubicBezTo>
                  <a:cubicBezTo>
                    <a:pt x="47684" y="32212"/>
                    <a:pt x="46502" y="34336"/>
                    <a:pt x="45517" y="36814"/>
                  </a:cubicBezTo>
                  <a:cubicBezTo>
                    <a:pt x="44532" y="39292"/>
                    <a:pt x="43940" y="41946"/>
                    <a:pt x="43349" y="44778"/>
                  </a:cubicBezTo>
                  <a:cubicBezTo>
                    <a:pt x="43152" y="45486"/>
                    <a:pt x="43152" y="46194"/>
                    <a:pt x="43152" y="46902"/>
                  </a:cubicBezTo>
                  <a:cubicBezTo>
                    <a:pt x="42955" y="47610"/>
                    <a:pt x="42955" y="48318"/>
                    <a:pt x="42955" y="48849"/>
                  </a:cubicBezTo>
                  <a:cubicBezTo>
                    <a:pt x="42955" y="52389"/>
                    <a:pt x="43940" y="55398"/>
                    <a:pt x="45911" y="57876"/>
                  </a:cubicBezTo>
                  <a:cubicBezTo>
                    <a:pt x="47881" y="60530"/>
                    <a:pt x="50837" y="61769"/>
                    <a:pt x="55369" y="61946"/>
                  </a:cubicBezTo>
                  <a:cubicBezTo>
                    <a:pt x="56157" y="61946"/>
                    <a:pt x="56157" y="61946"/>
                    <a:pt x="56157" y="61946"/>
                  </a:cubicBezTo>
                  <a:cubicBezTo>
                    <a:pt x="58916" y="61946"/>
                    <a:pt x="61477" y="61415"/>
                    <a:pt x="63645" y="60353"/>
                  </a:cubicBezTo>
                  <a:cubicBezTo>
                    <a:pt x="65812" y="59292"/>
                    <a:pt x="67586" y="58053"/>
                    <a:pt x="69162" y="56283"/>
                  </a:cubicBezTo>
                  <a:cubicBezTo>
                    <a:pt x="70738" y="54690"/>
                    <a:pt x="71921" y="52743"/>
                    <a:pt x="72906" y="50619"/>
                  </a:cubicBezTo>
                  <a:cubicBezTo>
                    <a:pt x="73891" y="48318"/>
                    <a:pt x="74679" y="46017"/>
                    <a:pt x="75270" y="43716"/>
                  </a:cubicBezTo>
                  <a:cubicBezTo>
                    <a:pt x="75665" y="41946"/>
                    <a:pt x="75862" y="40000"/>
                    <a:pt x="75862" y="38230"/>
                  </a:cubicBezTo>
                  <a:cubicBezTo>
                    <a:pt x="75862" y="34513"/>
                    <a:pt x="74679" y="31327"/>
                    <a:pt x="72709" y="28672"/>
                  </a:cubicBezTo>
                  <a:cubicBezTo>
                    <a:pt x="70738" y="26017"/>
                    <a:pt x="67389" y="24778"/>
                    <a:pt x="62463" y="24778"/>
                  </a:cubicBezTo>
                  <a:lnTo>
                    <a:pt x="62068" y="2477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3376613" y="2773363"/>
              <a:ext cx="1057200" cy="1076400"/>
            </a:xfrm>
            <a:custGeom>
              <a:rect b="b" l="l" r="r" t="t"/>
              <a:pathLst>
                <a:path extrusionOk="0" h="120000" w="120000">
                  <a:moveTo>
                    <a:pt x="83783" y="46617"/>
                  </a:moveTo>
                  <a:cubicBezTo>
                    <a:pt x="83783" y="46085"/>
                    <a:pt x="83783" y="45731"/>
                    <a:pt x="83783" y="45376"/>
                  </a:cubicBezTo>
                  <a:cubicBezTo>
                    <a:pt x="83963" y="45199"/>
                    <a:pt x="83963" y="44844"/>
                    <a:pt x="83963" y="44313"/>
                  </a:cubicBezTo>
                  <a:cubicBezTo>
                    <a:pt x="83963" y="38995"/>
                    <a:pt x="82342" y="34918"/>
                    <a:pt x="79279" y="32082"/>
                  </a:cubicBezTo>
                  <a:cubicBezTo>
                    <a:pt x="76216" y="29246"/>
                    <a:pt x="71891" y="27828"/>
                    <a:pt x="66306" y="27828"/>
                  </a:cubicBezTo>
                  <a:cubicBezTo>
                    <a:pt x="59639" y="27828"/>
                    <a:pt x="53873" y="30664"/>
                    <a:pt x="49189" y="36159"/>
                  </a:cubicBezTo>
                  <a:cubicBezTo>
                    <a:pt x="44324" y="41654"/>
                    <a:pt x="41081" y="49985"/>
                    <a:pt x="39099" y="61152"/>
                  </a:cubicBezTo>
                  <a:cubicBezTo>
                    <a:pt x="38738" y="63279"/>
                    <a:pt x="38378" y="65228"/>
                    <a:pt x="38198" y="67178"/>
                  </a:cubicBezTo>
                  <a:cubicBezTo>
                    <a:pt x="37837" y="69128"/>
                    <a:pt x="37837" y="71078"/>
                    <a:pt x="37837" y="72850"/>
                  </a:cubicBezTo>
                  <a:cubicBezTo>
                    <a:pt x="37837" y="75686"/>
                    <a:pt x="38198" y="78168"/>
                    <a:pt x="38738" y="80472"/>
                  </a:cubicBezTo>
                  <a:cubicBezTo>
                    <a:pt x="39279" y="82776"/>
                    <a:pt x="40360" y="84903"/>
                    <a:pt x="41801" y="86499"/>
                  </a:cubicBezTo>
                  <a:cubicBezTo>
                    <a:pt x="43243" y="88271"/>
                    <a:pt x="45045" y="89689"/>
                    <a:pt x="47567" y="90753"/>
                  </a:cubicBezTo>
                  <a:cubicBezTo>
                    <a:pt x="49909" y="91639"/>
                    <a:pt x="52792" y="92171"/>
                    <a:pt x="56576" y="92171"/>
                  </a:cubicBezTo>
                  <a:cubicBezTo>
                    <a:pt x="62702" y="92171"/>
                    <a:pt x="67567" y="90398"/>
                    <a:pt x="71171" y="86676"/>
                  </a:cubicBezTo>
                  <a:cubicBezTo>
                    <a:pt x="74954" y="82954"/>
                    <a:pt x="77657" y="78345"/>
                    <a:pt x="79459" y="72850"/>
                  </a:cubicBezTo>
                  <a:cubicBezTo>
                    <a:pt x="116036" y="72850"/>
                    <a:pt x="116036" y="72850"/>
                    <a:pt x="116036" y="72850"/>
                  </a:cubicBezTo>
                  <a:cubicBezTo>
                    <a:pt x="113873" y="80295"/>
                    <a:pt x="110630" y="86853"/>
                    <a:pt x="106666" y="92703"/>
                  </a:cubicBezTo>
                  <a:cubicBezTo>
                    <a:pt x="102702" y="98552"/>
                    <a:pt x="97837" y="103515"/>
                    <a:pt x="92432" y="107415"/>
                  </a:cubicBezTo>
                  <a:cubicBezTo>
                    <a:pt x="86846" y="111491"/>
                    <a:pt x="80720" y="114682"/>
                    <a:pt x="73873" y="116809"/>
                  </a:cubicBezTo>
                  <a:cubicBezTo>
                    <a:pt x="67027" y="118936"/>
                    <a:pt x="59819" y="120000"/>
                    <a:pt x="52072" y="120000"/>
                  </a:cubicBezTo>
                  <a:cubicBezTo>
                    <a:pt x="43783" y="120000"/>
                    <a:pt x="36396" y="118936"/>
                    <a:pt x="29909" y="116986"/>
                  </a:cubicBezTo>
                  <a:cubicBezTo>
                    <a:pt x="23423" y="114859"/>
                    <a:pt x="18018" y="111669"/>
                    <a:pt x="13513" y="107769"/>
                  </a:cubicBezTo>
                  <a:cubicBezTo>
                    <a:pt x="9189" y="103692"/>
                    <a:pt x="5765" y="98729"/>
                    <a:pt x="3423" y="93057"/>
                  </a:cubicBezTo>
                  <a:cubicBezTo>
                    <a:pt x="1081" y="87385"/>
                    <a:pt x="0" y="80827"/>
                    <a:pt x="0" y="73559"/>
                  </a:cubicBezTo>
                  <a:cubicBezTo>
                    <a:pt x="0" y="71432"/>
                    <a:pt x="0" y="69128"/>
                    <a:pt x="360" y="67001"/>
                  </a:cubicBezTo>
                  <a:cubicBezTo>
                    <a:pt x="540" y="64697"/>
                    <a:pt x="900" y="62215"/>
                    <a:pt x="1261" y="59911"/>
                  </a:cubicBezTo>
                  <a:cubicBezTo>
                    <a:pt x="2882" y="50694"/>
                    <a:pt x="5765" y="42363"/>
                    <a:pt x="10090" y="34918"/>
                  </a:cubicBezTo>
                  <a:cubicBezTo>
                    <a:pt x="14414" y="27651"/>
                    <a:pt x="19639" y="21270"/>
                    <a:pt x="25765" y="16129"/>
                  </a:cubicBezTo>
                  <a:cubicBezTo>
                    <a:pt x="31891" y="10989"/>
                    <a:pt x="38738" y="6912"/>
                    <a:pt x="46306" y="4076"/>
                  </a:cubicBezTo>
                  <a:cubicBezTo>
                    <a:pt x="53873" y="1418"/>
                    <a:pt x="61621" y="0"/>
                    <a:pt x="69729" y="0"/>
                  </a:cubicBezTo>
                  <a:cubicBezTo>
                    <a:pt x="86666" y="0"/>
                    <a:pt x="99099" y="3545"/>
                    <a:pt x="107567" y="10812"/>
                  </a:cubicBezTo>
                  <a:cubicBezTo>
                    <a:pt x="115855" y="18257"/>
                    <a:pt x="120000" y="28537"/>
                    <a:pt x="120000" y="41831"/>
                  </a:cubicBezTo>
                  <a:cubicBezTo>
                    <a:pt x="120000" y="44135"/>
                    <a:pt x="120000" y="44135"/>
                    <a:pt x="120000" y="44135"/>
                  </a:cubicBezTo>
                  <a:cubicBezTo>
                    <a:pt x="120000" y="44844"/>
                    <a:pt x="119819" y="45731"/>
                    <a:pt x="119819" y="46617"/>
                  </a:cubicBezTo>
                  <a:lnTo>
                    <a:pt x="83783" y="466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4449763" y="3017838"/>
              <a:ext cx="917700" cy="831900"/>
            </a:xfrm>
            <a:custGeom>
              <a:rect b="b" l="l" r="r" t="t"/>
              <a:pathLst>
                <a:path extrusionOk="0" h="120000" w="120000">
                  <a:moveTo>
                    <a:pt x="40484" y="70210"/>
                  </a:moveTo>
                  <a:cubicBezTo>
                    <a:pt x="40276" y="70898"/>
                    <a:pt x="40276" y="71586"/>
                    <a:pt x="40069" y="72275"/>
                  </a:cubicBezTo>
                  <a:cubicBezTo>
                    <a:pt x="40069" y="73193"/>
                    <a:pt x="40069" y="73881"/>
                    <a:pt x="40069" y="74569"/>
                  </a:cubicBezTo>
                  <a:cubicBezTo>
                    <a:pt x="40069" y="80076"/>
                    <a:pt x="41730" y="84435"/>
                    <a:pt x="44844" y="87648"/>
                  </a:cubicBezTo>
                  <a:cubicBezTo>
                    <a:pt x="48166" y="90860"/>
                    <a:pt x="52318" y="92466"/>
                    <a:pt x="57093" y="92466"/>
                  </a:cubicBezTo>
                  <a:cubicBezTo>
                    <a:pt x="60415" y="92466"/>
                    <a:pt x="63529" y="91778"/>
                    <a:pt x="66435" y="90172"/>
                  </a:cubicBezTo>
                  <a:cubicBezTo>
                    <a:pt x="69550" y="88336"/>
                    <a:pt x="72041" y="86042"/>
                    <a:pt x="73910" y="82600"/>
                  </a:cubicBezTo>
                  <a:cubicBezTo>
                    <a:pt x="113148" y="82600"/>
                    <a:pt x="113148" y="82600"/>
                    <a:pt x="113148" y="82600"/>
                  </a:cubicBezTo>
                  <a:cubicBezTo>
                    <a:pt x="110242" y="89713"/>
                    <a:pt x="106505" y="95678"/>
                    <a:pt x="101730" y="100267"/>
                  </a:cubicBezTo>
                  <a:cubicBezTo>
                    <a:pt x="97162" y="105086"/>
                    <a:pt x="91972" y="108986"/>
                    <a:pt x="86366" y="111969"/>
                  </a:cubicBezTo>
                  <a:cubicBezTo>
                    <a:pt x="80761" y="114952"/>
                    <a:pt x="74740" y="117017"/>
                    <a:pt x="68512" y="118164"/>
                  </a:cubicBezTo>
                  <a:cubicBezTo>
                    <a:pt x="62283" y="119541"/>
                    <a:pt x="56262" y="120000"/>
                    <a:pt x="50242" y="120000"/>
                  </a:cubicBezTo>
                  <a:cubicBezTo>
                    <a:pt x="42975" y="120000"/>
                    <a:pt x="36124" y="119082"/>
                    <a:pt x="30103" y="117017"/>
                  </a:cubicBezTo>
                  <a:cubicBezTo>
                    <a:pt x="23875" y="114952"/>
                    <a:pt x="18477" y="111969"/>
                    <a:pt x="14117" y="107839"/>
                  </a:cubicBezTo>
                  <a:cubicBezTo>
                    <a:pt x="9757" y="103938"/>
                    <a:pt x="6228" y="98891"/>
                    <a:pt x="3737" y="93154"/>
                  </a:cubicBezTo>
                  <a:cubicBezTo>
                    <a:pt x="1245" y="87189"/>
                    <a:pt x="0" y="80535"/>
                    <a:pt x="0" y="72734"/>
                  </a:cubicBezTo>
                  <a:cubicBezTo>
                    <a:pt x="0" y="70898"/>
                    <a:pt x="0" y="69063"/>
                    <a:pt x="207" y="66998"/>
                  </a:cubicBezTo>
                  <a:cubicBezTo>
                    <a:pt x="415" y="65162"/>
                    <a:pt x="622" y="63097"/>
                    <a:pt x="1038" y="61032"/>
                  </a:cubicBezTo>
                  <a:cubicBezTo>
                    <a:pt x="2491" y="51854"/>
                    <a:pt x="5190" y="43365"/>
                    <a:pt x="9342" y="35793"/>
                  </a:cubicBezTo>
                  <a:cubicBezTo>
                    <a:pt x="13494" y="28221"/>
                    <a:pt x="18685" y="21797"/>
                    <a:pt x="24705" y="16520"/>
                  </a:cubicBezTo>
                  <a:cubicBezTo>
                    <a:pt x="30934" y="11242"/>
                    <a:pt x="37785" y="7112"/>
                    <a:pt x="45259" y="4359"/>
                  </a:cubicBezTo>
                  <a:cubicBezTo>
                    <a:pt x="52733" y="1376"/>
                    <a:pt x="60622" y="0"/>
                    <a:pt x="68927" y="0"/>
                  </a:cubicBezTo>
                  <a:cubicBezTo>
                    <a:pt x="77024" y="0"/>
                    <a:pt x="84498" y="1147"/>
                    <a:pt x="90726" y="3900"/>
                  </a:cubicBezTo>
                  <a:cubicBezTo>
                    <a:pt x="97162" y="6424"/>
                    <a:pt x="102560" y="10095"/>
                    <a:pt x="106712" y="14684"/>
                  </a:cubicBezTo>
                  <a:cubicBezTo>
                    <a:pt x="111072" y="19273"/>
                    <a:pt x="114394" y="25009"/>
                    <a:pt x="116678" y="31663"/>
                  </a:cubicBezTo>
                  <a:cubicBezTo>
                    <a:pt x="118754" y="38317"/>
                    <a:pt x="120000" y="45659"/>
                    <a:pt x="120000" y="53460"/>
                  </a:cubicBezTo>
                  <a:cubicBezTo>
                    <a:pt x="120000" y="58508"/>
                    <a:pt x="119377" y="64015"/>
                    <a:pt x="118339" y="70210"/>
                  </a:cubicBezTo>
                  <a:lnTo>
                    <a:pt x="40484" y="70210"/>
                  </a:lnTo>
                  <a:close/>
                  <a:moveTo>
                    <a:pt x="80968" y="47265"/>
                  </a:moveTo>
                  <a:cubicBezTo>
                    <a:pt x="81176" y="46577"/>
                    <a:pt x="81176" y="45430"/>
                    <a:pt x="81176" y="44053"/>
                  </a:cubicBezTo>
                  <a:cubicBezTo>
                    <a:pt x="81176" y="39235"/>
                    <a:pt x="79723" y="35334"/>
                    <a:pt x="77024" y="32351"/>
                  </a:cubicBezTo>
                  <a:cubicBezTo>
                    <a:pt x="74117" y="29139"/>
                    <a:pt x="70380" y="27533"/>
                    <a:pt x="66228" y="27533"/>
                  </a:cubicBezTo>
                  <a:cubicBezTo>
                    <a:pt x="60000" y="27533"/>
                    <a:pt x="55017" y="29139"/>
                    <a:pt x="51280" y="32810"/>
                  </a:cubicBezTo>
                  <a:cubicBezTo>
                    <a:pt x="47335" y="36252"/>
                    <a:pt x="45051" y="41070"/>
                    <a:pt x="44013" y="47265"/>
                  </a:cubicBezTo>
                  <a:lnTo>
                    <a:pt x="80968" y="4726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5332413" y="3040063"/>
              <a:ext cx="946200" cy="809700"/>
            </a:xfrm>
            <a:custGeom>
              <a:rect b="b" l="l" r="r" t="t"/>
              <a:pathLst>
                <a:path extrusionOk="0" h="120000" w="120000">
                  <a:moveTo>
                    <a:pt x="17114" y="3300"/>
                  </a:moveTo>
                  <a:cubicBezTo>
                    <a:pt x="53355" y="3300"/>
                    <a:pt x="53355" y="3300"/>
                    <a:pt x="53355" y="3300"/>
                  </a:cubicBezTo>
                  <a:cubicBezTo>
                    <a:pt x="50738" y="21689"/>
                    <a:pt x="50738" y="21689"/>
                    <a:pt x="50738" y="21689"/>
                  </a:cubicBezTo>
                  <a:cubicBezTo>
                    <a:pt x="56375" y="14381"/>
                    <a:pt x="62013" y="9194"/>
                    <a:pt x="67651" y="5422"/>
                  </a:cubicBezTo>
                  <a:cubicBezTo>
                    <a:pt x="73288" y="1886"/>
                    <a:pt x="79932" y="0"/>
                    <a:pt x="87583" y="0"/>
                  </a:cubicBezTo>
                  <a:cubicBezTo>
                    <a:pt x="98859" y="0"/>
                    <a:pt x="106912" y="3064"/>
                    <a:pt x="112147" y="9194"/>
                  </a:cubicBezTo>
                  <a:cubicBezTo>
                    <a:pt x="117382" y="15088"/>
                    <a:pt x="120000" y="24047"/>
                    <a:pt x="120000" y="35599"/>
                  </a:cubicBezTo>
                  <a:cubicBezTo>
                    <a:pt x="120000" y="40314"/>
                    <a:pt x="119597" y="45029"/>
                    <a:pt x="118791" y="50216"/>
                  </a:cubicBezTo>
                  <a:cubicBezTo>
                    <a:pt x="108523" y="120000"/>
                    <a:pt x="108523" y="120000"/>
                    <a:pt x="108523" y="120000"/>
                  </a:cubicBezTo>
                  <a:cubicBezTo>
                    <a:pt x="68859" y="120000"/>
                    <a:pt x="68859" y="120000"/>
                    <a:pt x="68859" y="120000"/>
                  </a:cubicBezTo>
                  <a:cubicBezTo>
                    <a:pt x="78120" y="58467"/>
                    <a:pt x="78120" y="58467"/>
                    <a:pt x="78120" y="58467"/>
                  </a:cubicBezTo>
                  <a:cubicBezTo>
                    <a:pt x="78523" y="55638"/>
                    <a:pt x="78724" y="53045"/>
                    <a:pt x="78724" y="50451"/>
                  </a:cubicBezTo>
                  <a:cubicBezTo>
                    <a:pt x="78724" y="46444"/>
                    <a:pt x="77919" y="43143"/>
                    <a:pt x="76308" y="40550"/>
                  </a:cubicBezTo>
                  <a:cubicBezTo>
                    <a:pt x="74697" y="37956"/>
                    <a:pt x="71677" y="36542"/>
                    <a:pt x="67449" y="36542"/>
                  </a:cubicBezTo>
                  <a:cubicBezTo>
                    <a:pt x="61409" y="36542"/>
                    <a:pt x="56979" y="38664"/>
                    <a:pt x="54161" y="42907"/>
                  </a:cubicBezTo>
                  <a:cubicBezTo>
                    <a:pt x="51342" y="47151"/>
                    <a:pt x="49328" y="53045"/>
                    <a:pt x="48322" y="60589"/>
                  </a:cubicBezTo>
                  <a:cubicBezTo>
                    <a:pt x="39664" y="120000"/>
                    <a:pt x="39664" y="120000"/>
                    <a:pt x="39664" y="120000"/>
                  </a:cubicBezTo>
                  <a:cubicBezTo>
                    <a:pt x="0" y="120000"/>
                    <a:pt x="0" y="120000"/>
                    <a:pt x="0" y="120000"/>
                  </a:cubicBezTo>
                  <a:lnTo>
                    <a:pt x="17114" y="33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6300788" y="2811463"/>
              <a:ext cx="603300" cy="1038300"/>
            </a:xfrm>
            <a:custGeom>
              <a:rect b="b" l="l" r="r" t="t"/>
              <a:pathLst>
                <a:path extrusionOk="0" h="120000" w="120000">
                  <a:moveTo>
                    <a:pt x="92526" y="119448"/>
                  </a:moveTo>
                  <a:cubicBezTo>
                    <a:pt x="85578" y="119632"/>
                    <a:pt x="78947" y="119816"/>
                    <a:pt x="73263" y="119999"/>
                  </a:cubicBezTo>
                  <a:cubicBezTo>
                    <a:pt x="67263" y="119999"/>
                    <a:pt x="61894" y="119999"/>
                    <a:pt x="56842" y="119999"/>
                  </a:cubicBezTo>
                  <a:cubicBezTo>
                    <a:pt x="47684" y="119999"/>
                    <a:pt x="39789" y="119816"/>
                    <a:pt x="33473" y="119264"/>
                  </a:cubicBezTo>
                  <a:cubicBezTo>
                    <a:pt x="26842" y="118713"/>
                    <a:pt x="21789" y="117794"/>
                    <a:pt x="18000" y="116508"/>
                  </a:cubicBezTo>
                  <a:cubicBezTo>
                    <a:pt x="14210" y="115222"/>
                    <a:pt x="11684" y="113384"/>
                    <a:pt x="10105" y="111179"/>
                  </a:cubicBezTo>
                  <a:cubicBezTo>
                    <a:pt x="8526" y="108973"/>
                    <a:pt x="7578" y="106217"/>
                    <a:pt x="7578" y="102909"/>
                  </a:cubicBezTo>
                  <a:cubicBezTo>
                    <a:pt x="7578" y="100888"/>
                    <a:pt x="7894" y="98499"/>
                    <a:pt x="8526" y="95926"/>
                  </a:cubicBezTo>
                  <a:cubicBezTo>
                    <a:pt x="8842" y="93169"/>
                    <a:pt x="9789" y="90413"/>
                    <a:pt x="10736" y="87289"/>
                  </a:cubicBezTo>
                  <a:cubicBezTo>
                    <a:pt x="22105" y="49249"/>
                    <a:pt x="22105" y="49249"/>
                    <a:pt x="22105" y="49249"/>
                  </a:cubicBezTo>
                  <a:cubicBezTo>
                    <a:pt x="0" y="49249"/>
                    <a:pt x="0" y="49249"/>
                    <a:pt x="0" y="49249"/>
                  </a:cubicBezTo>
                  <a:cubicBezTo>
                    <a:pt x="6000" y="28300"/>
                    <a:pt x="6000" y="28300"/>
                    <a:pt x="6000" y="28300"/>
                  </a:cubicBezTo>
                  <a:cubicBezTo>
                    <a:pt x="28736" y="28300"/>
                    <a:pt x="28736" y="28300"/>
                    <a:pt x="28736" y="28300"/>
                  </a:cubicBezTo>
                  <a:cubicBezTo>
                    <a:pt x="37578" y="0"/>
                    <a:pt x="37578" y="0"/>
                    <a:pt x="37578" y="0"/>
                  </a:cubicBezTo>
                  <a:cubicBezTo>
                    <a:pt x="98842" y="0"/>
                    <a:pt x="98842" y="0"/>
                    <a:pt x="98842" y="0"/>
                  </a:cubicBezTo>
                  <a:cubicBezTo>
                    <a:pt x="90000" y="28300"/>
                    <a:pt x="90000" y="28300"/>
                    <a:pt x="90000" y="28300"/>
                  </a:cubicBezTo>
                  <a:cubicBezTo>
                    <a:pt x="120000" y="28300"/>
                    <a:pt x="120000" y="28300"/>
                    <a:pt x="120000" y="28300"/>
                  </a:cubicBezTo>
                  <a:cubicBezTo>
                    <a:pt x="114000" y="49249"/>
                    <a:pt x="114000" y="49249"/>
                    <a:pt x="114000" y="49249"/>
                  </a:cubicBezTo>
                  <a:cubicBezTo>
                    <a:pt x="84000" y="49249"/>
                    <a:pt x="84000" y="49249"/>
                    <a:pt x="84000" y="49249"/>
                  </a:cubicBezTo>
                  <a:cubicBezTo>
                    <a:pt x="74210" y="82327"/>
                    <a:pt x="74210" y="82327"/>
                    <a:pt x="74210" y="82327"/>
                  </a:cubicBezTo>
                  <a:cubicBezTo>
                    <a:pt x="73894" y="83430"/>
                    <a:pt x="73578" y="84349"/>
                    <a:pt x="73263" y="85267"/>
                  </a:cubicBezTo>
                  <a:cubicBezTo>
                    <a:pt x="73263" y="86003"/>
                    <a:pt x="72947" y="86921"/>
                    <a:pt x="72947" y="87473"/>
                  </a:cubicBezTo>
                  <a:cubicBezTo>
                    <a:pt x="72947" y="89862"/>
                    <a:pt x="74210" y="91332"/>
                    <a:pt x="76736" y="92251"/>
                  </a:cubicBezTo>
                  <a:cubicBezTo>
                    <a:pt x="78947" y="93169"/>
                    <a:pt x="83368" y="93721"/>
                    <a:pt x="90000" y="93721"/>
                  </a:cubicBezTo>
                  <a:cubicBezTo>
                    <a:pt x="99789" y="93721"/>
                    <a:pt x="99789" y="93721"/>
                    <a:pt x="99789" y="93721"/>
                  </a:cubicBezTo>
                  <a:lnTo>
                    <a:pt x="92526" y="11944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6832600" y="3040063"/>
              <a:ext cx="709500" cy="809700"/>
            </a:xfrm>
            <a:custGeom>
              <a:rect b="b" l="l" r="r" t="t"/>
              <a:pathLst>
                <a:path extrusionOk="0" h="120000" w="120000">
                  <a:moveTo>
                    <a:pt x="22818" y="3300"/>
                  </a:moveTo>
                  <a:cubicBezTo>
                    <a:pt x="70872" y="3300"/>
                    <a:pt x="70872" y="3300"/>
                    <a:pt x="70872" y="3300"/>
                  </a:cubicBezTo>
                  <a:cubicBezTo>
                    <a:pt x="66308" y="26876"/>
                    <a:pt x="66308" y="26876"/>
                    <a:pt x="66308" y="26876"/>
                  </a:cubicBezTo>
                  <a:cubicBezTo>
                    <a:pt x="66845" y="26876"/>
                    <a:pt x="66845" y="26876"/>
                    <a:pt x="66845" y="26876"/>
                  </a:cubicBezTo>
                  <a:cubicBezTo>
                    <a:pt x="77583" y="8958"/>
                    <a:pt x="92885" y="0"/>
                    <a:pt x="113020" y="0"/>
                  </a:cubicBezTo>
                  <a:cubicBezTo>
                    <a:pt x="114093" y="0"/>
                    <a:pt x="115436" y="0"/>
                    <a:pt x="116510" y="235"/>
                  </a:cubicBezTo>
                  <a:cubicBezTo>
                    <a:pt x="117583" y="235"/>
                    <a:pt x="118657" y="471"/>
                    <a:pt x="120000" y="707"/>
                  </a:cubicBezTo>
                  <a:cubicBezTo>
                    <a:pt x="110604" y="46915"/>
                    <a:pt x="110604" y="46915"/>
                    <a:pt x="110604" y="46915"/>
                  </a:cubicBezTo>
                  <a:cubicBezTo>
                    <a:pt x="108724" y="46679"/>
                    <a:pt x="107114" y="46444"/>
                    <a:pt x="105234" y="46208"/>
                  </a:cubicBezTo>
                  <a:cubicBezTo>
                    <a:pt x="103624" y="45736"/>
                    <a:pt x="101744" y="45736"/>
                    <a:pt x="99865" y="45736"/>
                  </a:cubicBezTo>
                  <a:cubicBezTo>
                    <a:pt x="88859" y="45736"/>
                    <a:pt x="80536" y="48094"/>
                    <a:pt x="74093" y="53280"/>
                  </a:cubicBezTo>
                  <a:cubicBezTo>
                    <a:pt x="67651" y="58231"/>
                    <a:pt x="63355" y="67190"/>
                    <a:pt x="60671" y="79685"/>
                  </a:cubicBezTo>
                  <a:cubicBezTo>
                    <a:pt x="52885" y="120000"/>
                    <a:pt x="52885" y="120000"/>
                    <a:pt x="52885" y="120000"/>
                  </a:cubicBezTo>
                  <a:cubicBezTo>
                    <a:pt x="0" y="120000"/>
                    <a:pt x="0" y="120000"/>
                    <a:pt x="0" y="120000"/>
                  </a:cubicBezTo>
                  <a:lnTo>
                    <a:pt x="22818" y="33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7399338" y="3017838"/>
              <a:ext cx="936600" cy="834900"/>
            </a:xfrm>
            <a:custGeom>
              <a:rect b="b" l="l" r="r" t="t"/>
              <a:pathLst>
                <a:path extrusionOk="0" h="120000" w="120000">
                  <a:moveTo>
                    <a:pt x="71796" y="120000"/>
                  </a:moveTo>
                  <a:cubicBezTo>
                    <a:pt x="71593" y="104228"/>
                    <a:pt x="71593" y="104228"/>
                    <a:pt x="71593" y="104228"/>
                  </a:cubicBezTo>
                  <a:cubicBezTo>
                    <a:pt x="65084" y="110400"/>
                    <a:pt x="58576" y="114514"/>
                    <a:pt x="52271" y="116571"/>
                  </a:cubicBezTo>
                  <a:cubicBezTo>
                    <a:pt x="45762" y="118628"/>
                    <a:pt x="38847" y="119542"/>
                    <a:pt x="31322" y="119542"/>
                  </a:cubicBezTo>
                  <a:cubicBezTo>
                    <a:pt x="27050" y="119542"/>
                    <a:pt x="22983" y="119085"/>
                    <a:pt x="19118" y="117942"/>
                  </a:cubicBezTo>
                  <a:cubicBezTo>
                    <a:pt x="15457" y="117028"/>
                    <a:pt x="12000" y="115200"/>
                    <a:pt x="9152" y="112914"/>
                  </a:cubicBezTo>
                  <a:cubicBezTo>
                    <a:pt x="6305" y="110628"/>
                    <a:pt x="4067" y="107885"/>
                    <a:pt x="2440" y="104457"/>
                  </a:cubicBezTo>
                  <a:cubicBezTo>
                    <a:pt x="813" y="101028"/>
                    <a:pt x="0" y="96914"/>
                    <a:pt x="0" y="92114"/>
                  </a:cubicBezTo>
                  <a:cubicBezTo>
                    <a:pt x="0" y="90285"/>
                    <a:pt x="203" y="88000"/>
                    <a:pt x="610" y="85485"/>
                  </a:cubicBezTo>
                  <a:cubicBezTo>
                    <a:pt x="1830" y="77028"/>
                    <a:pt x="4677" y="70400"/>
                    <a:pt x="8949" y="65600"/>
                  </a:cubicBezTo>
                  <a:cubicBezTo>
                    <a:pt x="13220" y="60571"/>
                    <a:pt x="18305" y="57142"/>
                    <a:pt x="24000" y="54628"/>
                  </a:cubicBezTo>
                  <a:cubicBezTo>
                    <a:pt x="29694" y="52114"/>
                    <a:pt x="35593" y="50514"/>
                    <a:pt x="41898" y="49600"/>
                  </a:cubicBezTo>
                  <a:cubicBezTo>
                    <a:pt x="48406" y="48685"/>
                    <a:pt x="54305" y="47771"/>
                    <a:pt x="59593" y="46857"/>
                  </a:cubicBezTo>
                  <a:cubicBezTo>
                    <a:pt x="65084" y="46171"/>
                    <a:pt x="69762" y="45028"/>
                    <a:pt x="73627" y="43657"/>
                  </a:cubicBezTo>
                  <a:cubicBezTo>
                    <a:pt x="77288" y="42285"/>
                    <a:pt x="79525" y="39771"/>
                    <a:pt x="79932" y="36114"/>
                  </a:cubicBezTo>
                  <a:cubicBezTo>
                    <a:pt x="79932" y="35885"/>
                    <a:pt x="79932" y="35657"/>
                    <a:pt x="80135" y="35428"/>
                  </a:cubicBezTo>
                  <a:cubicBezTo>
                    <a:pt x="80135" y="35200"/>
                    <a:pt x="80135" y="34971"/>
                    <a:pt x="80135" y="34742"/>
                  </a:cubicBezTo>
                  <a:cubicBezTo>
                    <a:pt x="80135" y="32914"/>
                    <a:pt x="79728" y="31542"/>
                    <a:pt x="78915" y="30628"/>
                  </a:cubicBezTo>
                  <a:cubicBezTo>
                    <a:pt x="77898" y="29714"/>
                    <a:pt x="76881" y="28800"/>
                    <a:pt x="75661" y="28342"/>
                  </a:cubicBezTo>
                  <a:cubicBezTo>
                    <a:pt x="74440" y="27885"/>
                    <a:pt x="73220" y="27428"/>
                    <a:pt x="71796" y="27200"/>
                  </a:cubicBezTo>
                  <a:cubicBezTo>
                    <a:pt x="70372" y="26971"/>
                    <a:pt x="69152" y="26971"/>
                    <a:pt x="68338" y="26971"/>
                  </a:cubicBezTo>
                  <a:cubicBezTo>
                    <a:pt x="66915" y="26971"/>
                    <a:pt x="65288" y="26971"/>
                    <a:pt x="63661" y="27200"/>
                  </a:cubicBezTo>
                  <a:cubicBezTo>
                    <a:pt x="62033" y="27428"/>
                    <a:pt x="60610" y="27885"/>
                    <a:pt x="59186" y="28800"/>
                  </a:cubicBezTo>
                  <a:cubicBezTo>
                    <a:pt x="57762" y="29485"/>
                    <a:pt x="56542" y="30628"/>
                    <a:pt x="55322" y="32228"/>
                  </a:cubicBezTo>
                  <a:cubicBezTo>
                    <a:pt x="54101" y="33600"/>
                    <a:pt x="53084" y="35428"/>
                    <a:pt x="52677" y="37942"/>
                  </a:cubicBezTo>
                  <a:cubicBezTo>
                    <a:pt x="14237" y="37942"/>
                    <a:pt x="14237" y="37942"/>
                    <a:pt x="14237" y="37942"/>
                  </a:cubicBezTo>
                  <a:cubicBezTo>
                    <a:pt x="15050" y="32000"/>
                    <a:pt x="16881" y="26514"/>
                    <a:pt x="19525" y="21942"/>
                  </a:cubicBezTo>
                  <a:cubicBezTo>
                    <a:pt x="22372" y="17142"/>
                    <a:pt x="26033" y="13257"/>
                    <a:pt x="31118" y="10057"/>
                  </a:cubicBezTo>
                  <a:cubicBezTo>
                    <a:pt x="36000" y="6628"/>
                    <a:pt x="42101" y="4342"/>
                    <a:pt x="49220" y="2514"/>
                  </a:cubicBezTo>
                  <a:cubicBezTo>
                    <a:pt x="56338" y="685"/>
                    <a:pt x="65084" y="0"/>
                    <a:pt x="75050" y="0"/>
                  </a:cubicBezTo>
                  <a:cubicBezTo>
                    <a:pt x="84000" y="0"/>
                    <a:pt x="91525" y="685"/>
                    <a:pt x="97423" y="2057"/>
                  </a:cubicBezTo>
                  <a:cubicBezTo>
                    <a:pt x="103118" y="3428"/>
                    <a:pt x="107796" y="5257"/>
                    <a:pt x="111050" y="8000"/>
                  </a:cubicBezTo>
                  <a:cubicBezTo>
                    <a:pt x="114508" y="10514"/>
                    <a:pt x="116745" y="13714"/>
                    <a:pt x="117966" y="17142"/>
                  </a:cubicBezTo>
                  <a:cubicBezTo>
                    <a:pt x="119389" y="20800"/>
                    <a:pt x="120000" y="24914"/>
                    <a:pt x="120000" y="29257"/>
                  </a:cubicBezTo>
                  <a:cubicBezTo>
                    <a:pt x="120000" y="32000"/>
                    <a:pt x="119796" y="34971"/>
                    <a:pt x="119593" y="37714"/>
                  </a:cubicBezTo>
                  <a:cubicBezTo>
                    <a:pt x="119186" y="40685"/>
                    <a:pt x="118779" y="43657"/>
                    <a:pt x="118169" y="46857"/>
                  </a:cubicBezTo>
                  <a:cubicBezTo>
                    <a:pt x="110237" y="99657"/>
                    <a:pt x="110237" y="99657"/>
                    <a:pt x="110237" y="99657"/>
                  </a:cubicBezTo>
                  <a:cubicBezTo>
                    <a:pt x="109830" y="102171"/>
                    <a:pt x="109627" y="104228"/>
                    <a:pt x="109627" y="105828"/>
                  </a:cubicBezTo>
                  <a:cubicBezTo>
                    <a:pt x="109627" y="107428"/>
                    <a:pt x="109830" y="108800"/>
                    <a:pt x="110440" y="109942"/>
                  </a:cubicBezTo>
                  <a:cubicBezTo>
                    <a:pt x="110847" y="111314"/>
                    <a:pt x="111864" y="112685"/>
                    <a:pt x="113288" y="114285"/>
                  </a:cubicBezTo>
                  <a:cubicBezTo>
                    <a:pt x="113084" y="120000"/>
                    <a:pt x="113084" y="120000"/>
                    <a:pt x="113084" y="120000"/>
                  </a:cubicBezTo>
                  <a:lnTo>
                    <a:pt x="71796" y="120000"/>
                  </a:lnTo>
                  <a:close/>
                  <a:moveTo>
                    <a:pt x="53288" y="94171"/>
                  </a:moveTo>
                  <a:cubicBezTo>
                    <a:pt x="56745" y="94171"/>
                    <a:pt x="59796" y="93485"/>
                    <a:pt x="62440" y="91885"/>
                  </a:cubicBezTo>
                  <a:cubicBezTo>
                    <a:pt x="65084" y="90514"/>
                    <a:pt x="67322" y="88457"/>
                    <a:pt x="68949" y="85942"/>
                  </a:cubicBezTo>
                  <a:cubicBezTo>
                    <a:pt x="70779" y="83428"/>
                    <a:pt x="72203" y="80457"/>
                    <a:pt x="73220" y="77257"/>
                  </a:cubicBezTo>
                  <a:cubicBezTo>
                    <a:pt x="74237" y="73828"/>
                    <a:pt x="75050" y="70171"/>
                    <a:pt x="75457" y="66285"/>
                  </a:cubicBezTo>
                  <a:cubicBezTo>
                    <a:pt x="71796" y="67885"/>
                    <a:pt x="68135" y="69257"/>
                    <a:pt x="64474" y="70171"/>
                  </a:cubicBezTo>
                  <a:cubicBezTo>
                    <a:pt x="60813" y="70857"/>
                    <a:pt x="57355" y="71771"/>
                    <a:pt x="54305" y="72685"/>
                  </a:cubicBezTo>
                  <a:cubicBezTo>
                    <a:pt x="51254" y="73600"/>
                    <a:pt x="48406" y="74971"/>
                    <a:pt x="46169" y="76571"/>
                  </a:cubicBezTo>
                  <a:cubicBezTo>
                    <a:pt x="43932" y="78400"/>
                    <a:pt x="42508" y="80914"/>
                    <a:pt x="42101" y="84571"/>
                  </a:cubicBezTo>
                  <a:cubicBezTo>
                    <a:pt x="42101" y="85942"/>
                    <a:pt x="42101" y="85942"/>
                    <a:pt x="42101" y="85942"/>
                  </a:cubicBezTo>
                  <a:cubicBezTo>
                    <a:pt x="42101" y="88457"/>
                    <a:pt x="42915" y="90285"/>
                    <a:pt x="44949" y="91885"/>
                  </a:cubicBezTo>
                  <a:cubicBezTo>
                    <a:pt x="46779" y="93485"/>
                    <a:pt x="49627" y="94171"/>
                    <a:pt x="53288" y="9417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8335963" y="2768600"/>
              <a:ext cx="500100" cy="1081200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44952" y="0"/>
                  </a:lnTo>
                  <a:lnTo>
                    <a:pt x="120000" y="0"/>
                  </a:lnTo>
                  <a:lnTo>
                    <a:pt x="75047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1087438" y="3206750"/>
              <a:ext cx="401700" cy="639900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52648" y="0"/>
                  </a:lnTo>
                  <a:lnTo>
                    <a:pt x="120000" y="0"/>
                  </a:lnTo>
                  <a:lnTo>
                    <a:pt x="92964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1223963" y="2757488"/>
              <a:ext cx="453900" cy="185700"/>
            </a:xfrm>
            <a:custGeom>
              <a:rect b="b" l="l" r="r" t="t"/>
              <a:pathLst>
                <a:path extrusionOk="0" h="120000" w="120000">
                  <a:moveTo>
                    <a:pt x="100279" y="105641"/>
                  </a:moveTo>
                  <a:cubicBezTo>
                    <a:pt x="100279" y="105641"/>
                    <a:pt x="100279" y="105641"/>
                    <a:pt x="99860" y="104615"/>
                  </a:cubicBezTo>
                  <a:cubicBezTo>
                    <a:pt x="99860" y="104615"/>
                    <a:pt x="99440" y="102564"/>
                    <a:pt x="99020" y="100512"/>
                  </a:cubicBezTo>
                  <a:cubicBezTo>
                    <a:pt x="97762" y="96410"/>
                    <a:pt x="95664" y="91282"/>
                    <a:pt x="92727" y="85128"/>
                  </a:cubicBezTo>
                  <a:cubicBezTo>
                    <a:pt x="86853" y="72820"/>
                    <a:pt x="77622" y="58461"/>
                    <a:pt x="62517" y="51282"/>
                  </a:cubicBezTo>
                  <a:cubicBezTo>
                    <a:pt x="54965" y="48205"/>
                    <a:pt x="48671" y="48205"/>
                    <a:pt x="43216" y="49230"/>
                  </a:cubicBezTo>
                  <a:cubicBezTo>
                    <a:pt x="29790" y="52307"/>
                    <a:pt x="21398" y="65641"/>
                    <a:pt x="18881" y="71794"/>
                  </a:cubicBezTo>
                  <a:cubicBezTo>
                    <a:pt x="17622" y="72820"/>
                    <a:pt x="17622" y="73846"/>
                    <a:pt x="17622" y="73846"/>
                  </a:cubicBezTo>
                  <a:cubicBezTo>
                    <a:pt x="13846" y="83076"/>
                    <a:pt x="7552" y="83076"/>
                    <a:pt x="3776" y="73846"/>
                  </a:cubicBezTo>
                  <a:cubicBezTo>
                    <a:pt x="0" y="64615"/>
                    <a:pt x="0" y="49230"/>
                    <a:pt x="3776" y="40000"/>
                  </a:cubicBezTo>
                  <a:cubicBezTo>
                    <a:pt x="5034" y="37948"/>
                    <a:pt x="17202" y="8205"/>
                    <a:pt x="41118" y="2051"/>
                  </a:cubicBezTo>
                  <a:cubicBezTo>
                    <a:pt x="48251" y="0"/>
                    <a:pt x="56643" y="0"/>
                    <a:pt x="65874" y="4102"/>
                  </a:cubicBezTo>
                  <a:cubicBezTo>
                    <a:pt x="103636" y="20512"/>
                    <a:pt x="117062" y="80000"/>
                    <a:pt x="117482" y="84102"/>
                  </a:cubicBezTo>
                  <a:cubicBezTo>
                    <a:pt x="120000" y="96410"/>
                    <a:pt x="117902" y="110769"/>
                    <a:pt x="113286" y="115897"/>
                  </a:cubicBezTo>
                  <a:cubicBezTo>
                    <a:pt x="112027" y="117948"/>
                    <a:pt x="111188" y="117948"/>
                    <a:pt x="109930" y="118974"/>
                  </a:cubicBezTo>
                  <a:cubicBezTo>
                    <a:pt x="106153" y="120000"/>
                    <a:pt x="101958" y="114871"/>
                    <a:pt x="100279" y="10564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1284288" y="2895600"/>
              <a:ext cx="288900" cy="126900"/>
            </a:xfrm>
            <a:custGeom>
              <a:rect b="b" l="l" r="r" t="t"/>
              <a:pathLst>
                <a:path extrusionOk="0" h="120000" w="120000">
                  <a:moveTo>
                    <a:pt x="94285" y="103500"/>
                  </a:moveTo>
                  <a:cubicBezTo>
                    <a:pt x="94285" y="103500"/>
                    <a:pt x="94285" y="103500"/>
                    <a:pt x="93626" y="100500"/>
                  </a:cubicBezTo>
                  <a:cubicBezTo>
                    <a:pt x="92307" y="97500"/>
                    <a:pt x="90989" y="93000"/>
                    <a:pt x="88351" y="88500"/>
                  </a:cubicBezTo>
                  <a:cubicBezTo>
                    <a:pt x="83076" y="78000"/>
                    <a:pt x="75164" y="66000"/>
                    <a:pt x="61318" y="60000"/>
                  </a:cubicBezTo>
                  <a:cubicBezTo>
                    <a:pt x="54725" y="58500"/>
                    <a:pt x="49450" y="58500"/>
                    <a:pt x="44835" y="58500"/>
                  </a:cubicBezTo>
                  <a:cubicBezTo>
                    <a:pt x="32967" y="61500"/>
                    <a:pt x="25714" y="72000"/>
                    <a:pt x="23736" y="76500"/>
                  </a:cubicBezTo>
                  <a:cubicBezTo>
                    <a:pt x="23076" y="78000"/>
                    <a:pt x="23076" y="78000"/>
                    <a:pt x="23076" y="78000"/>
                  </a:cubicBezTo>
                  <a:cubicBezTo>
                    <a:pt x="17802" y="88500"/>
                    <a:pt x="9890" y="88500"/>
                    <a:pt x="4615" y="78000"/>
                  </a:cubicBezTo>
                  <a:cubicBezTo>
                    <a:pt x="0" y="66000"/>
                    <a:pt x="0" y="48000"/>
                    <a:pt x="4615" y="36000"/>
                  </a:cubicBezTo>
                  <a:cubicBezTo>
                    <a:pt x="5934" y="33000"/>
                    <a:pt x="18461" y="7500"/>
                    <a:pt x="42197" y="1500"/>
                  </a:cubicBezTo>
                  <a:cubicBezTo>
                    <a:pt x="48791" y="0"/>
                    <a:pt x="57362" y="0"/>
                    <a:pt x="65934" y="3000"/>
                  </a:cubicBezTo>
                  <a:cubicBezTo>
                    <a:pt x="65934" y="3000"/>
                    <a:pt x="65934" y="3000"/>
                    <a:pt x="65934" y="3000"/>
                  </a:cubicBezTo>
                  <a:cubicBezTo>
                    <a:pt x="102857" y="18000"/>
                    <a:pt x="116043" y="72000"/>
                    <a:pt x="117362" y="78000"/>
                  </a:cubicBezTo>
                  <a:cubicBezTo>
                    <a:pt x="120000" y="91500"/>
                    <a:pt x="118021" y="109500"/>
                    <a:pt x="111428" y="115500"/>
                  </a:cubicBezTo>
                  <a:cubicBezTo>
                    <a:pt x="110109" y="118500"/>
                    <a:pt x="108791" y="118500"/>
                    <a:pt x="106813" y="120000"/>
                  </a:cubicBezTo>
                  <a:cubicBezTo>
                    <a:pt x="101538" y="120000"/>
                    <a:pt x="96923" y="114000"/>
                    <a:pt x="94285" y="10350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1325563" y="3011488"/>
              <a:ext cx="160200" cy="136500"/>
            </a:xfrm>
            <a:custGeom>
              <a:rect b="b" l="l" r="r" t="t"/>
              <a:pathLst>
                <a:path extrusionOk="0" h="120000" w="120000">
                  <a:moveTo>
                    <a:pt x="118811" y="60000"/>
                  </a:moveTo>
                  <a:cubicBezTo>
                    <a:pt x="118811" y="93488"/>
                    <a:pt x="92673" y="120000"/>
                    <a:pt x="59405" y="120000"/>
                  </a:cubicBezTo>
                  <a:cubicBezTo>
                    <a:pt x="26138" y="120000"/>
                    <a:pt x="0" y="93488"/>
                    <a:pt x="0" y="60000"/>
                  </a:cubicBezTo>
                  <a:cubicBezTo>
                    <a:pt x="0" y="26511"/>
                    <a:pt x="26138" y="0"/>
                    <a:pt x="59405" y="0"/>
                  </a:cubicBezTo>
                  <a:cubicBezTo>
                    <a:pt x="92673" y="0"/>
                    <a:pt x="120000" y="27906"/>
                    <a:pt x="118811" y="6000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8861425" y="2770188"/>
              <a:ext cx="282600" cy="2826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26966" y="0"/>
                    <a:pt x="0" y="26966"/>
                    <a:pt x="0" y="60000"/>
                  </a:cubicBezTo>
                  <a:cubicBezTo>
                    <a:pt x="0" y="93033"/>
                    <a:pt x="26966" y="120000"/>
                    <a:pt x="60000" y="120000"/>
                  </a:cubicBezTo>
                  <a:cubicBezTo>
                    <a:pt x="93033" y="120000"/>
                    <a:pt x="120000" y="93033"/>
                    <a:pt x="120000" y="60000"/>
                  </a:cubicBezTo>
                  <a:cubicBezTo>
                    <a:pt x="120000" y="26966"/>
                    <a:pt x="93033" y="0"/>
                    <a:pt x="60000" y="0"/>
                  </a:cubicBezTo>
                  <a:moveTo>
                    <a:pt x="60000" y="109213"/>
                  </a:moveTo>
                  <a:cubicBezTo>
                    <a:pt x="33033" y="109213"/>
                    <a:pt x="10786" y="86966"/>
                    <a:pt x="10786" y="60000"/>
                  </a:cubicBezTo>
                  <a:cubicBezTo>
                    <a:pt x="10786" y="33033"/>
                    <a:pt x="33033" y="10786"/>
                    <a:pt x="60000" y="10786"/>
                  </a:cubicBezTo>
                  <a:cubicBezTo>
                    <a:pt x="86966" y="10786"/>
                    <a:pt x="109213" y="33033"/>
                    <a:pt x="109213" y="60000"/>
                  </a:cubicBezTo>
                  <a:cubicBezTo>
                    <a:pt x="109213" y="86966"/>
                    <a:pt x="86966" y="109213"/>
                    <a:pt x="60000" y="109213"/>
                  </a:cubicBezTo>
                  <a:moveTo>
                    <a:pt x="87640" y="79550"/>
                  </a:moveTo>
                  <a:cubicBezTo>
                    <a:pt x="86966" y="77528"/>
                    <a:pt x="86966" y="74157"/>
                    <a:pt x="86966" y="70786"/>
                  </a:cubicBezTo>
                  <a:cubicBezTo>
                    <a:pt x="86966" y="68089"/>
                    <a:pt x="86966" y="66067"/>
                    <a:pt x="86292" y="64044"/>
                  </a:cubicBezTo>
                  <a:cubicBezTo>
                    <a:pt x="85617" y="62696"/>
                    <a:pt x="84269" y="60674"/>
                    <a:pt x="83595" y="60000"/>
                  </a:cubicBezTo>
                  <a:cubicBezTo>
                    <a:pt x="82921" y="59325"/>
                    <a:pt x="82247" y="58651"/>
                    <a:pt x="81573" y="57977"/>
                  </a:cubicBezTo>
                  <a:cubicBezTo>
                    <a:pt x="82247" y="57977"/>
                    <a:pt x="82921" y="57303"/>
                    <a:pt x="82921" y="56629"/>
                  </a:cubicBezTo>
                  <a:cubicBezTo>
                    <a:pt x="84269" y="55280"/>
                    <a:pt x="85617" y="53932"/>
                    <a:pt x="86292" y="51910"/>
                  </a:cubicBezTo>
                  <a:cubicBezTo>
                    <a:pt x="87640" y="49213"/>
                    <a:pt x="88314" y="47191"/>
                    <a:pt x="88314" y="43820"/>
                  </a:cubicBezTo>
                  <a:cubicBezTo>
                    <a:pt x="88314" y="37752"/>
                    <a:pt x="86292" y="33707"/>
                    <a:pt x="82247" y="30337"/>
                  </a:cubicBezTo>
                  <a:cubicBezTo>
                    <a:pt x="78876" y="26966"/>
                    <a:pt x="72808" y="24943"/>
                    <a:pt x="66067" y="24943"/>
                  </a:cubicBezTo>
                  <a:cubicBezTo>
                    <a:pt x="38426" y="24943"/>
                    <a:pt x="38426" y="24943"/>
                    <a:pt x="38426" y="24943"/>
                  </a:cubicBezTo>
                  <a:cubicBezTo>
                    <a:pt x="36404" y="24943"/>
                    <a:pt x="35730" y="26292"/>
                    <a:pt x="35730" y="28314"/>
                  </a:cubicBezTo>
                  <a:cubicBezTo>
                    <a:pt x="35730" y="86292"/>
                    <a:pt x="35730" y="86292"/>
                    <a:pt x="35730" y="86292"/>
                  </a:cubicBezTo>
                  <a:cubicBezTo>
                    <a:pt x="35730" y="87640"/>
                    <a:pt x="36404" y="88988"/>
                    <a:pt x="38426" y="88988"/>
                  </a:cubicBezTo>
                  <a:cubicBezTo>
                    <a:pt x="48539" y="88988"/>
                    <a:pt x="48539" y="88988"/>
                    <a:pt x="48539" y="88988"/>
                  </a:cubicBezTo>
                  <a:cubicBezTo>
                    <a:pt x="49887" y="88988"/>
                    <a:pt x="51235" y="87640"/>
                    <a:pt x="51235" y="86292"/>
                  </a:cubicBezTo>
                  <a:cubicBezTo>
                    <a:pt x="51235" y="64719"/>
                    <a:pt x="51235" y="64719"/>
                    <a:pt x="51235" y="64719"/>
                  </a:cubicBezTo>
                  <a:cubicBezTo>
                    <a:pt x="63370" y="64719"/>
                    <a:pt x="63370" y="64719"/>
                    <a:pt x="63370" y="64719"/>
                  </a:cubicBezTo>
                  <a:cubicBezTo>
                    <a:pt x="65393" y="64719"/>
                    <a:pt x="66741" y="65393"/>
                    <a:pt x="68089" y="65393"/>
                  </a:cubicBezTo>
                  <a:cubicBezTo>
                    <a:pt x="69438" y="66067"/>
                    <a:pt x="70112" y="66741"/>
                    <a:pt x="70786" y="67415"/>
                  </a:cubicBezTo>
                  <a:cubicBezTo>
                    <a:pt x="71460" y="68764"/>
                    <a:pt x="71460" y="69438"/>
                    <a:pt x="72134" y="71460"/>
                  </a:cubicBezTo>
                  <a:cubicBezTo>
                    <a:pt x="72134" y="72808"/>
                    <a:pt x="72134" y="75505"/>
                    <a:pt x="72134" y="77528"/>
                  </a:cubicBezTo>
                  <a:cubicBezTo>
                    <a:pt x="72134" y="78876"/>
                    <a:pt x="72134" y="80898"/>
                    <a:pt x="72808" y="82247"/>
                  </a:cubicBezTo>
                  <a:cubicBezTo>
                    <a:pt x="72808" y="84269"/>
                    <a:pt x="73483" y="86292"/>
                    <a:pt x="74157" y="87640"/>
                  </a:cubicBezTo>
                  <a:cubicBezTo>
                    <a:pt x="74831" y="88314"/>
                    <a:pt x="75505" y="88988"/>
                    <a:pt x="76853" y="88988"/>
                  </a:cubicBezTo>
                  <a:cubicBezTo>
                    <a:pt x="87640" y="88988"/>
                    <a:pt x="87640" y="88988"/>
                    <a:pt x="87640" y="88988"/>
                  </a:cubicBezTo>
                  <a:cubicBezTo>
                    <a:pt x="88314" y="88988"/>
                    <a:pt x="89662" y="88314"/>
                    <a:pt x="90337" y="87640"/>
                  </a:cubicBezTo>
                  <a:cubicBezTo>
                    <a:pt x="90337" y="86292"/>
                    <a:pt x="90337" y="84943"/>
                    <a:pt x="89662" y="84269"/>
                  </a:cubicBezTo>
                  <a:cubicBezTo>
                    <a:pt x="88988" y="84269"/>
                    <a:pt x="88314" y="82921"/>
                    <a:pt x="87640" y="79550"/>
                  </a:cubicBezTo>
                  <a:moveTo>
                    <a:pt x="51235" y="39101"/>
                  </a:moveTo>
                  <a:cubicBezTo>
                    <a:pt x="64719" y="39101"/>
                    <a:pt x="64719" y="39101"/>
                    <a:pt x="64719" y="39101"/>
                  </a:cubicBezTo>
                  <a:cubicBezTo>
                    <a:pt x="66067" y="39101"/>
                    <a:pt x="67415" y="39101"/>
                    <a:pt x="68089" y="39101"/>
                  </a:cubicBezTo>
                  <a:cubicBezTo>
                    <a:pt x="69438" y="39775"/>
                    <a:pt x="70112" y="39775"/>
                    <a:pt x="70786" y="40449"/>
                  </a:cubicBezTo>
                  <a:cubicBezTo>
                    <a:pt x="70786" y="40449"/>
                    <a:pt x="71460" y="41123"/>
                    <a:pt x="72134" y="41797"/>
                  </a:cubicBezTo>
                  <a:cubicBezTo>
                    <a:pt x="72134" y="42471"/>
                    <a:pt x="72134" y="43820"/>
                    <a:pt x="72134" y="45168"/>
                  </a:cubicBezTo>
                  <a:cubicBezTo>
                    <a:pt x="72134" y="47865"/>
                    <a:pt x="72134" y="49213"/>
                    <a:pt x="70786" y="49887"/>
                  </a:cubicBezTo>
                  <a:cubicBezTo>
                    <a:pt x="69438" y="51235"/>
                    <a:pt x="67415" y="51910"/>
                    <a:pt x="65393" y="51910"/>
                  </a:cubicBezTo>
                  <a:cubicBezTo>
                    <a:pt x="51235" y="51910"/>
                    <a:pt x="51235" y="51910"/>
                    <a:pt x="51235" y="51910"/>
                  </a:cubicBezTo>
                  <a:lnTo>
                    <a:pt x="51235" y="3910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9" name="Google Shape;219;p26"/>
          <p:cNvSpPr txBox="1"/>
          <p:nvPr/>
        </p:nvSpPr>
        <p:spPr>
          <a:xfrm>
            <a:off x="452674" y="2571750"/>
            <a:ext cx="69183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</a:pPr>
            <a:r>
              <a:rPr b="0" i="0" lang="en" sz="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  <p:cxnSp>
        <p:nvCxnSpPr>
          <p:cNvPr id="220" name="Google Shape;220;p26"/>
          <p:cNvCxnSpPr/>
          <p:nvPr/>
        </p:nvCxnSpPr>
        <p:spPr>
          <a:xfrm>
            <a:off x="571500" y="3786738"/>
            <a:ext cx="833400" cy="0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0360" lvl="0" marL="457200" rtl="0">
              <a:spcBef>
                <a:spcPts val="440"/>
              </a:spcBef>
              <a:spcAft>
                <a:spcPts val="0"/>
              </a:spcAft>
              <a:buSzPts val="1760"/>
              <a:buChar char="▪"/>
              <a:defRPr/>
            </a:lvl1pPr>
            <a:lvl2pPr indent="-342900" lvl="1" marL="914400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30200" lvl="3" marL="1828800" rtl="0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4pPr>
            <a:lvl5pPr indent="-317500" lvl="4" marL="2286000" rtl="0">
              <a:spcBef>
                <a:spcPts val="280"/>
              </a:spcBef>
              <a:spcAft>
                <a:spcPts val="0"/>
              </a:spcAft>
              <a:buSzPts val="1400"/>
              <a:buChar char="»"/>
              <a:defRPr/>
            </a:lvl5pPr>
            <a:lvl6pPr indent="-355600" lvl="5" marL="27432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224" name="Google Shape;22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316334" y="4845903"/>
            <a:ext cx="6351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25"/>
              <a:buFont typeface="Arial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" sz="9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  |    © 2017 RingCentral, Inc.  All rights reserved. </a:t>
            </a:r>
            <a:endParaRPr/>
          </a:p>
        </p:txBody>
      </p:sp>
      <p:grpSp>
        <p:nvGrpSpPr>
          <p:cNvPr id="52" name="Google Shape;52;p13"/>
          <p:cNvGrpSpPr/>
          <p:nvPr/>
        </p:nvGrpSpPr>
        <p:grpSpPr>
          <a:xfrm>
            <a:off x="7506473" y="4856893"/>
            <a:ext cx="1301195" cy="190885"/>
            <a:chOff x="0" y="2757488"/>
            <a:chExt cx="9144025" cy="1341425"/>
          </a:xfrm>
        </p:grpSpPr>
        <p:sp>
          <p:nvSpPr>
            <p:cNvPr id="53" name="Google Shape;53;p13"/>
            <p:cNvSpPr/>
            <p:nvPr/>
          </p:nvSpPr>
          <p:spPr>
            <a:xfrm>
              <a:off x="0" y="2763838"/>
              <a:ext cx="1130400" cy="1082700"/>
            </a:xfrm>
            <a:custGeom>
              <a:rect b="b" l="l" r="r" t="t"/>
              <a:pathLst>
                <a:path extrusionOk="0" h="120000" w="120000">
                  <a:moveTo>
                    <a:pt x="44494" y="78061"/>
                  </a:moveTo>
                  <a:cubicBezTo>
                    <a:pt x="37584" y="120000"/>
                    <a:pt x="37584" y="120000"/>
                    <a:pt x="37584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20056" y="0"/>
                    <a:pt x="20056" y="0"/>
                    <a:pt x="20056" y="0"/>
                  </a:cubicBezTo>
                  <a:cubicBezTo>
                    <a:pt x="74157" y="0"/>
                    <a:pt x="74157" y="0"/>
                    <a:pt x="74157" y="0"/>
                  </a:cubicBezTo>
                  <a:cubicBezTo>
                    <a:pt x="82584" y="0"/>
                    <a:pt x="89662" y="528"/>
                    <a:pt x="95393" y="1585"/>
                  </a:cubicBezTo>
                  <a:cubicBezTo>
                    <a:pt x="101292" y="2643"/>
                    <a:pt x="106011" y="4229"/>
                    <a:pt x="109550" y="6343"/>
                  </a:cubicBezTo>
                  <a:cubicBezTo>
                    <a:pt x="113258" y="8634"/>
                    <a:pt x="115955" y="11277"/>
                    <a:pt x="117640" y="14449"/>
                  </a:cubicBezTo>
                  <a:cubicBezTo>
                    <a:pt x="119157" y="17621"/>
                    <a:pt x="120000" y="21497"/>
                    <a:pt x="120000" y="25903"/>
                  </a:cubicBezTo>
                  <a:cubicBezTo>
                    <a:pt x="120000" y="28370"/>
                    <a:pt x="119831" y="31013"/>
                    <a:pt x="119325" y="34185"/>
                  </a:cubicBezTo>
                  <a:cubicBezTo>
                    <a:pt x="118146" y="41057"/>
                    <a:pt x="115449" y="47224"/>
                    <a:pt x="111573" y="52511"/>
                  </a:cubicBezTo>
                  <a:cubicBezTo>
                    <a:pt x="107528" y="57973"/>
                    <a:pt x="101966" y="61497"/>
                    <a:pt x="95056" y="63436"/>
                  </a:cubicBezTo>
                  <a:cubicBezTo>
                    <a:pt x="97415" y="64317"/>
                    <a:pt x="99438" y="65198"/>
                    <a:pt x="101292" y="66255"/>
                  </a:cubicBezTo>
                  <a:cubicBezTo>
                    <a:pt x="103146" y="67136"/>
                    <a:pt x="104831" y="68370"/>
                    <a:pt x="106179" y="69779"/>
                  </a:cubicBezTo>
                  <a:cubicBezTo>
                    <a:pt x="107359" y="71189"/>
                    <a:pt x="108539" y="72951"/>
                    <a:pt x="109213" y="75066"/>
                  </a:cubicBezTo>
                  <a:cubicBezTo>
                    <a:pt x="109887" y="77180"/>
                    <a:pt x="110393" y="80000"/>
                    <a:pt x="110393" y="83348"/>
                  </a:cubicBezTo>
                  <a:cubicBezTo>
                    <a:pt x="110393" y="86696"/>
                    <a:pt x="109887" y="90748"/>
                    <a:pt x="109213" y="95330"/>
                  </a:cubicBezTo>
                  <a:cubicBezTo>
                    <a:pt x="108539" y="99559"/>
                    <a:pt x="107865" y="103083"/>
                    <a:pt x="107528" y="105726"/>
                  </a:cubicBezTo>
                  <a:cubicBezTo>
                    <a:pt x="107022" y="108546"/>
                    <a:pt x="106853" y="110660"/>
                    <a:pt x="106853" y="112246"/>
                  </a:cubicBezTo>
                  <a:cubicBezTo>
                    <a:pt x="106853" y="114889"/>
                    <a:pt x="107696" y="116299"/>
                    <a:pt x="109719" y="116299"/>
                  </a:cubicBezTo>
                  <a:cubicBezTo>
                    <a:pt x="109213" y="120000"/>
                    <a:pt x="109213" y="120000"/>
                    <a:pt x="109213" y="120000"/>
                  </a:cubicBezTo>
                  <a:cubicBezTo>
                    <a:pt x="71123" y="120000"/>
                    <a:pt x="71123" y="120000"/>
                    <a:pt x="71123" y="120000"/>
                  </a:cubicBezTo>
                  <a:cubicBezTo>
                    <a:pt x="70955" y="118766"/>
                    <a:pt x="70786" y="117533"/>
                    <a:pt x="70786" y="116123"/>
                  </a:cubicBezTo>
                  <a:cubicBezTo>
                    <a:pt x="70786" y="114185"/>
                    <a:pt x="70955" y="111894"/>
                    <a:pt x="71123" y="108898"/>
                  </a:cubicBezTo>
                  <a:cubicBezTo>
                    <a:pt x="71460" y="105903"/>
                    <a:pt x="71966" y="102555"/>
                    <a:pt x="72640" y="99030"/>
                  </a:cubicBezTo>
                  <a:cubicBezTo>
                    <a:pt x="73146" y="95330"/>
                    <a:pt x="73483" y="92158"/>
                    <a:pt x="73483" y="89691"/>
                  </a:cubicBezTo>
                  <a:cubicBezTo>
                    <a:pt x="73483" y="85462"/>
                    <a:pt x="72303" y="82466"/>
                    <a:pt x="69775" y="80704"/>
                  </a:cubicBezTo>
                  <a:cubicBezTo>
                    <a:pt x="67247" y="78942"/>
                    <a:pt x="62696" y="78061"/>
                    <a:pt x="55955" y="78061"/>
                  </a:cubicBezTo>
                  <a:lnTo>
                    <a:pt x="44494" y="78061"/>
                  </a:lnTo>
                  <a:close/>
                  <a:moveTo>
                    <a:pt x="49044" y="51806"/>
                  </a:moveTo>
                  <a:cubicBezTo>
                    <a:pt x="63876" y="51806"/>
                    <a:pt x="63876" y="51806"/>
                    <a:pt x="63876" y="51806"/>
                  </a:cubicBezTo>
                  <a:cubicBezTo>
                    <a:pt x="69606" y="51806"/>
                    <a:pt x="74157" y="50925"/>
                    <a:pt x="77528" y="49339"/>
                  </a:cubicBezTo>
                  <a:cubicBezTo>
                    <a:pt x="80730" y="47577"/>
                    <a:pt x="82752" y="44757"/>
                    <a:pt x="83426" y="40528"/>
                  </a:cubicBezTo>
                  <a:cubicBezTo>
                    <a:pt x="83426" y="40000"/>
                    <a:pt x="83595" y="39118"/>
                    <a:pt x="83595" y="37885"/>
                  </a:cubicBezTo>
                  <a:cubicBezTo>
                    <a:pt x="83595" y="34537"/>
                    <a:pt x="82415" y="32070"/>
                    <a:pt x="79887" y="30308"/>
                  </a:cubicBezTo>
                  <a:cubicBezTo>
                    <a:pt x="77528" y="28722"/>
                    <a:pt x="74325" y="28017"/>
                    <a:pt x="70280" y="28017"/>
                  </a:cubicBezTo>
                  <a:cubicBezTo>
                    <a:pt x="52752" y="28017"/>
                    <a:pt x="52752" y="28017"/>
                    <a:pt x="52752" y="28017"/>
                  </a:cubicBezTo>
                  <a:lnTo>
                    <a:pt x="49044" y="5180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3"/>
            <p:cNvSpPr/>
            <p:nvPr/>
          </p:nvSpPr>
          <p:spPr>
            <a:xfrm>
              <a:off x="1492250" y="3035300"/>
              <a:ext cx="946200" cy="811200"/>
            </a:xfrm>
            <a:custGeom>
              <a:rect b="b" l="l" r="r" t="t"/>
              <a:pathLst>
                <a:path extrusionOk="0" h="120000" w="120000">
                  <a:moveTo>
                    <a:pt x="17315" y="3294"/>
                  </a:moveTo>
                  <a:cubicBezTo>
                    <a:pt x="53355" y="3294"/>
                    <a:pt x="53355" y="3294"/>
                    <a:pt x="53355" y="3294"/>
                  </a:cubicBezTo>
                  <a:cubicBezTo>
                    <a:pt x="50738" y="21647"/>
                    <a:pt x="50738" y="21647"/>
                    <a:pt x="50738" y="21647"/>
                  </a:cubicBezTo>
                  <a:cubicBezTo>
                    <a:pt x="56375" y="14352"/>
                    <a:pt x="62013" y="9176"/>
                    <a:pt x="67651" y="5411"/>
                  </a:cubicBezTo>
                  <a:cubicBezTo>
                    <a:pt x="73288" y="1882"/>
                    <a:pt x="80134" y="0"/>
                    <a:pt x="87583" y="0"/>
                  </a:cubicBezTo>
                  <a:cubicBezTo>
                    <a:pt x="98859" y="0"/>
                    <a:pt x="106912" y="3058"/>
                    <a:pt x="112147" y="9176"/>
                  </a:cubicBezTo>
                  <a:cubicBezTo>
                    <a:pt x="117382" y="15294"/>
                    <a:pt x="120000" y="24000"/>
                    <a:pt x="120000" y="35529"/>
                  </a:cubicBezTo>
                  <a:cubicBezTo>
                    <a:pt x="120000" y="40235"/>
                    <a:pt x="119597" y="44941"/>
                    <a:pt x="118791" y="50117"/>
                  </a:cubicBezTo>
                  <a:cubicBezTo>
                    <a:pt x="108523" y="120000"/>
                    <a:pt x="108523" y="120000"/>
                    <a:pt x="108523" y="120000"/>
                  </a:cubicBezTo>
                  <a:cubicBezTo>
                    <a:pt x="69060" y="120000"/>
                    <a:pt x="69060" y="120000"/>
                    <a:pt x="69060" y="120000"/>
                  </a:cubicBezTo>
                  <a:cubicBezTo>
                    <a:pt x="78120" y="58352"/>
                    <a:pt x="78120" y="58352"/>
                    <a:pt x="78120" y="58352"/>
                  </a:cubicBezTo>
                  <a:cubicBezTo>
                    <a:pt x="78523" y="55529"/>
                    <a:pt x="78724" y="52941"/>
                    <a:pt x="78724" y="50588"/>
                  </a:cubicBezTo>
                  <a:cubicBezTo>
                    <a:pt x="78724" y="46588"/>
                    <a:pt x="77919" y="43058"/>
                    <a:pt x="76308" y="40470"/>
                  </a:cubicBezTo>
                  <a:cubicBezTo>
                    <a:pt x="74697" y="37882"/>
                    <a:pt x="71879" y="36470"/>
                    <a:pt x="67449" y="36470"/>
                  </a:cubicBezTo>
                  <a:cubicBezTo>
                    <a:pt x="61409" y="36470"/>
                    <a:pt x="56979" y="38588"/>
                    <a:pt x="54161" y="42823"/>
                  </a:cubicBezTo>
                  <a:cubicBezTo>
                    <a:pt x="51342" y="47058"/>
                    <a:pt x="49530" y="52941"/>
                    <a:pt x="48523" y="60470"/>
                  </a:cubicBezTo>
                  <a:cubicBezTo>
                    <a:pt x="39664" y="120000"/>
                    <a:pt x="39664" y="120000"/>
                    <a:pt x="39664" y="120000"/>
                  </a:cubicBezTo>
                  <a:cubicBezTo>
                    <a:pt x="0" y="120000"/>
                    <a:pt x="0" y="120000"/>
                    <a:pt x="0" y="120000"/>
                  </a:cubicBezTo>
                  <a:lnTo>
                    <a:pt x="17315" y="329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2416175" y="3021013"/>
              <a:ext cx="966900" cy="1077900"/>
            </a:xfrm>
            <a:custGeom>
              <a:rect b="b" l="l" r="r" t="t"/>
              <a:pathLst>
                <a:path extrusionOk="0" h="120000" w="120000">
                  <a:moveTo>
                    <a:pt x="38817" y="94690"/>
                  </a:moveTo>
                  <a:cubicBezTo>
                    <a:pt x="38817" y="95221"/>
                    <a:pt x="38817" y="95221"/>
                    <a:pt x="38817" y="95221"/>
                  </a:cubicBezTo>
                  <a:cubicBezTo>
                    <a:pt x="38817" y="96460"/>
                    <a:pt x="39408" y="97522"/>
                    <a:pt x="40591" y="98584"/>
                  </a:cubicBezTo>
                  <a:cubicBezTo>
                    <a:pt x="41970" y="100000"/>
                    <a:pt x="44532" y="100707"/>
                    <a:pt x="48669" y="100707"/>
                  </a:cubicBezTo>
                  <a:cubicBezTo>
                    <a:pt x="54187" y="100707"/>
                    <a:pt x="58325" y="99469"/>
                    <a:pt x="61280" y="96814"/>
                  </a:cubicBezTo>
                  <a:cubicBezTo>
                    <a:pt x="64039" y="94336"/>
                    <a:pt x="66206" y="89911"/>
                    <a:pt x="67389" y="83539"/>
                  </a:cubicBezTo>
                  <a:cubicBezTo>
                    <a:pt x="68965" y="76460"/>
                    <a:pt x="68965" y="76460"/>
                    <a:pt x="68965" y="76460"/>
                  </a:cubicBezTo>
                  <a:cubicBezTo>
                    <a:pt x="65615" y="78938"/>
                    <a:pt x="61674" y="81238"/>
                    <a:pt x="56945" y="83185"/>
                  </a:cubicBezTo>
                  <a:cubicBezTo>
                    <a:pt x="52019" y="84955"/>
                    <a:pt x="46108" y="86017"/>
                    <a:pt x="39014" y="86017"/>
                  </a:cubicBezTo>
                  <a:cubicBezTo>
                    <a:pt x="33300" y="86017"/>
                    <a:pt x="28177" y="85132"/>
                    <a:pt x="23645" y="83539"/>
                  </a:cubicBezTo>
                  <a:cubicBezTo>
                    <a:pt x="19310" y="81769"/>
                    <a:pt x="15566" y="79469"/>
                    <a:pt x="12610" y="76637"/>
                  </a:cubicBezTo>
                  <a:cubicBezTo>
                    <a:pt x="9655" y="73628"/>
                    <a:pt x="7487" y="70265"/>
                    <a:pt x="5911" y="66194"/>
                  </a:cubicBezTo>
                  <a:cubicBezTo>
                    <a:pt x="4532" y="62123"/>
                    <a:pt x="3743" y="57876"/>
                    <a:pt x="3743" y="53274"/>
                  </a:cubicBezTo>
                  <a:cubicBezTo>
                    <a:pt x="3743" y="51858"/>
                    <a:pt x="3743" y="50442"/>
                    <a:pt x="3940" y="49026"/>
                  </a:cubicBezTo>
                  <a:cubicBezTo>
                    <a:pt x="4137" y="47610"/>
                    <a:pt x="4334" y="46017"/>
                    <a:pt x="4532" y="44424"/>
                  </a:cubicBezTo>
                  <a:cubicBezTo>
                    <a:pt x="5517" y="39115"/>
                    <a:pt x="7290" y="33805"/>
                    <a:pt x="9852" y="28495"/>
                  </a:cubicBezTo>
                  <a:cubicBezTo>
                    <a:pt x="12413" y="23008"/>
                    <a:pt x="15960" y="18230"/>
                    <a:pt x="20098" y="14159"/>
                  </a:cubicBezTo>
                  <a:cubicBezTo>
                    <a:pt x="24433" y="9911"/>
                    <a:pt x="29556" y="6548"/>
                    <a:pt x="35665" y="3893"/>
                  </a:cubicBezTo>
                  <a:cubicBezTo>
                    <a:pt x="41576" y="1238"/>
                    <a:pt x="48669" y="0"/>
                    <a:pt x="56748" y="0"/>
                  </a:cubicBezTo>
                  <a:cubicBezTo>
                    <a:pt x="62660" y="0"/>
                    <a:pt x="67980" y="1238"/>
                    <a:pt x="72709" y="3716"/>
                  </a:cubicBezTo>
                  <a:cubicBezTo>
                    <a:pt x="77438" y="6371"/>
                    <a:pt x="80985" y="9734"/>
                    <a:pt x="83743" y="13982"/>
                  </a:cubicBezTo>
                  <a:cubicBezTo>
                    <a:pt x="85911" y="2477"/>
                    <a:pt x="85911" y="2477"/>
                    <a:pt x="85911" y="2477"/>
                  </a:cubicBezTo>
                  <a:cubicBezTo>
                    <a:pt x="120000" y="2477"/>
                    <a:pt x="120000" y="2477"/>
                    <a:pt x="120000" y="2477"/>
                  </a:cubicBezTo>
                  <a:cubicBezTo>
                    <a:pt x="106403" y="73097"/>
                    <a:pt x="106403" y="73097"/>
                    <a:pt x="106403" y="73097"/>
                  </a:cubicBezTo>
                  <a:cubicBezTo>
                    <a:pt x="105024" y="79646"/>
                    <a:pt x="103448" y="85840"/>
                    <a:pt x="101674" y="91504"/>
                  </a:cubicBezTo>
                  <a:cubicBezTo>
                    <a:pt x="99704" y="97168"/>
                    <a:pt x="96551" y="102123"/>
                    <a:pt x="92413" y="106371"/>
                  </a:cubicBezTo>
                  <a:cubicBezTo>
                    <a:pt x="88078" y="110619"/>
                    <a:pt x="82364" y="113982"/>
                    <a:pt x="75073" y="116283"/>
                  </a:cubicBezTo>
                  <a:cubicBezTo>
                    <a:pt x="67783" y="118761"/>
                    <a:pt x="57931" y="120000"/>
                    <a:pt x="45911" y="120000"/>
                  </a:cubicBezTo>
                  <a:cubicBezTo>
                    <a:pt x="37438" y="120000"/>
                    <a:pt x="30344" y="119292"/>
                    <a:pt x="24630" y="117876"/>
                  </a:cubicBezTo>
                  <a:cubicBezTo>
                    <a:pt x="18719" y="116637"/>
                    <a:pt x="13990" y="114867"/>
                    <a:pt x="10443" y="112566"/>
                  </a:cubicBezTo>
                  <a:cubicBezTo>
                    <a:pt x="6699" y="110265"/>
                    <a:pt x="4137" y="107787"/>
                    <a:pt x="2561" y="104955"/>
                  </a:cubicBezTo>
                  <a:cubicBezTo>
                    <a:pt x="788" y="101946"/>
                    <a:pt x="0" y="98938"/>
                    <a:pt x="0" y="95752"/>
                  </a:cubicBezTo>
                  <a:cubicBezTo>
                    <a:pt x="0" y="94690"/>
                    <a:pt x="0" y="94690"/>
                    <a:pt x="0" y="94690"/>
                  </a:cubicBezTo>
                  <a:lnTo>
                    <a:pt x="38817" y="94690"/>
                  </a:lnTo>
                  <a:close/>
                  <a:moveTo>
                    <a:pt x="62068" y="24778"/>
                  </a:moveTo>
                  <a:cubicBezTo>
                    <a:pt x="59113" y="24778"/>
                    <a:pt x="56748" y="25132"/>
                    <a:pt x="54581" y="26194"/>
                  </a:cubicBezTo>
                  <a:cubicBezTo>
                    <a:pt x="52413" y="27256"/>
                    <a:pt x="50640" y="28672"/>
                    <a:pt x="49064" y="30442"/>
                  </a:cubicBezTo>
                  <a:cubicBezTo>
                    <a:pt x="47684" y="32212"/>
                    <a:pt x="46502" y="34336"/>
                    <a:pt x="45517" y="36814"/>
                  </a:cubicBezTo>
                  <a:cubicBezTo>
                    <a:pt x="44532" y="39292"/>
                    <a:pt x="43940" y="41946"/>
                    <a:pt x="43349" y="44778"/>
                  </a:cubicBezTo>
                  <a:cubicBezTo>
                    <a:pt x="43152" y="45486"/>
                    <a:pt x="43152" y="46194"/>
                    <a:pt x="43152" y="46902"/>
                  </a:cubicBezTo>
                  <a:cubicBezTo>
                    <a:pt x="42955" y="47610"/>
                    <a:pt x="42955" y="48318"/>
                    <a:pt x="42955" y="48849"/>
                  </a:cubicBezTo>
                  <a:cubicBezTo>
                    <a:pt x="42955" y="52389"/>
                    <a:pt x="43940" y="55398"/>
                    <a:pt x="45911" y="57876"/>
                  </a:cubicBezTo>
                  <a:cubicBezTo>
                    <a:pt x="47881" y="60530"/>
                    <a:pt x="50837" y="61769"/>
                    <a:pt x="55369" y="61946"/>
                  </a:cubicBezTo>
                  <a:cubicBezTo>
                    <a:pt x="56157" y="61946"/>
                    <a:pt x="56157" y="61946"/>
                    <a:pt x="56157" y="61946"/>
                  </a:cubicBezTo>
                  <a:cubicBezTo>
                    <a:pt x="58916" y="61946"/>
                    <a:pt x="61477" y="61415"/>
                    <a:pt x="63645" y="60353"/>
                  </a:cubicBezTo>
                  <a:cubicBezTo>
                    <a:pt x="65812" y="59292"/>
                    <a:pt x="67586" y="58053"/>
                    <a:pt x="69162" y="56283"/>
                  </a:cubicBezTo>
                  <a:cubicBezTo>
                    <a:pt x="70738" y="54690"/>
                    <a:pt x="71921" y="52743"/>
                    <a:pt x="72906" y="50619"/>
                  </a:cubicBezTo>
                  <a:cubicBezTo>
                    <a:pt x="73891" y="48318"/>
                    <a:pt x="74679" y="46017"/>
                    <a:pt x="75270" y="43716"/>
                  </a:cubicBezTo>
                  <a:cubicBezTo>
                    <a:pt x="75665" y="41946"/>
                    <a:pt x="75862" y="40000"/>
                    <a:pt x="75862" y="38230"/>
                  </a:cubicBezTo>
                  <a:cubicBezTo>
                    <a:pt x="75862" y="34513"/>
                    <a:pt x="74679" y="31327"/>
                    <a:pt x="72709" y="28672"/>
                  </a:cubicBezTo>
                  <a:cubicBezTo>
                    <a:pt x="70738" y="26017"/>
                    <a:pt x="67389" y="24778"/>
                    <a:pt x="62463" y="24778"/>
                  </a:cubicBezTo>
                  <a:lnTo>
                    <a:pt x="62068" y="247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3376613" y="2773363"/>
              <a:ext cx="1057200" cy="1076400"/>
            </a:xfrm>
            <a:custGeom>
              <a:rect b="b" l="l" r="r" t="t"/>
              <a:pathLst>
                <a:path extrusionOk="0" h="120000" w="120000">
                  <a:moveTo>
                    <a:pt x="83783" y="46617"/>
                  </a:moveTo>
                  <a:cubicBezTo>
                    <a:pt x="83783" y="46085"/>
                    <a:pt x="83783" y="45731"/>
                    <a:pt x="83783" y="45376"/>
                  </a:cubicBezTo>
                  <a:cubicBezTo>
                    <a:pt x="83963" y="45199"/>
                    <a:pt x="83963" y="44844"/>
                    <a:pt x="83963" y="44313"/>
                  </a:cubicBezTo>
                  <a:cubicBezTo>
                    <a:pt x="83963" y="38995"/>
                    <a:pt x="82342" y="34918"/>
                    <a:pt x="79279" y="32082"/>
                  </a:cubicBezTo>
                  <a:cubicBezTo>
                    <a:pt x="76216" y="29246"/>
                    <a:pt x="71891" y="27828"/>
                    <a:pt x="66306" y="27828"/>
                  </a:cubicBezTo>
                  <a:cubicBezTo>
                    <a:pt x="59639" y="27828"/>
                    <a:pt x="53873" y="30664"/>
                    <a:pt x="49189" y="36159"/>
                  </a:cubicBezTo>
                  <a:cubicBezTo>
                    <a:pt x="44324" y="41654"/>
                    <a:pt x="41081" y="49985"/>
                    <a:pt x="39099" y="61152"/>
                  </a:cubicBezTo>
                  <a:cubicBezTo>
                    <a:pt x="38738" y="63279"/>
                    <a:pt x="38378" y="65228"/>
                    <a:pt x="38198" y="67178"/>
                  </a:cubicBezTo>
                  <a:cubicBezTo>
                    <a:pt x="37837" y="69128"/>
                    <a:pt x="37837" y="71078"/>
                    <a:pt x="37837" y="72850"/>
                  </a:cubicBezTo>
                  <a:cubicBezTo>
                    <a:pt x="37837" y="75686"/>
                    <a:pt x="38198" y="78168"/>
                    <a:pt x="38738" y="80472"/>
                  </a:cubicBezTo>
                  <a:cubicBezTo>
                    <a:pt x="39279" y="82776"/>
                    <a:pt x="40360" y="84903"/>
                    <a:pt x="41801" y="86499"/>
                  </a:cubicBezTo>
                  <a:cubicBezTo>
                    <a:pt x="43243" y="88271"/>
                    <a:pt x="45045" y="89689"/>
                    <a:pt x="47567" y="90753"/>
                  </a:cubicBezTo>
                  <a:cubicBezTo>
                    <a:pt x="49909" y="91639"/>
                    <a:pt x="52792" y="92171"/>
                    <a:pt x="56576" y="92171"/>
                  </a:cubicBezTo>
                  <a:cubicBezTo>
                    <a:pt x="62702" y="92171"/>
                    <a:pt x="67567" y="90398"/>
                    <a:pt x="71171" y="86676"/>
                  </a:cubicBezTo>
                  <a:cubicBezTo>
                    <a:pt x="74954" y="82954"/>
                    <a:pt x="77657" y="78345"/>
                    <a:pt x="79459" y="72850"/>
                  </a:cubicBezTo>
                  <a:cubicBezTo>
                    <a:pt x="116036" y="72850"/>
                    <a:pt x="116036" y="72850"/>
                    <a:pt x="116036" y="72850"/>
                  </a:cubicBezTo>
                  <a:cubicBezTo>
                    <a:pt x="113873" y="80295"/>
                    <a:pt x="110630" y="86853"/>
                    <a:pt x="106666" y="92703"/>
                  </a:cubicBezTo>
                  <a:cubicBezTo>
                    <a:pt x="102702" y="98552"/>
                    <a:pt x="97837" y="103515"/>
                    <a:pt x="92432" y="107415"/>
                  </a:cubicBezTo>
                  <a:cubicBezTo>
                    <a:pt x="86846" y="111491"/>
                    <a:pt x="80720" y="114682"/>
                    <a:pt x="73873" y="116809"/>
                  </a:cubicBezTo>
                  <a:cubicBezTo>
                    <a:pt x="67027" y="118936"/>
                    <a:pt x="59819" y="120000"/>
                    <a:pt x="52072" y="120000"/>
                  </a:cubicBezTo>
                  <a:cubicBezTo>
                    <a:pt x="43783" y="120000"/>
                    <a:pt x="36396" y="118936"/>
                    <a:pt x="29909" y="116986"/>
                  </a:cubicBezTo>
                  <a:cubicBezTo>
                    <a:pt x="23423" y="114859"/>
                    <a:pt x="18018" y="111669"/>
                    <a:pt x="13513" y="107769"/>
                  </a:cubicBezTo>
                  <a:cubicBezTo>
                    <a:pt x="9189" y="103692"/>
                    <a:pt x="5765" y="98729"/>
                    <a:pt x="3423" y="93057"/>
                  </a:cubicBezTo>
                  <a:cubicBezTo>
                    <a:pt x="1081" y="87385"/>
                    <a:pt x="0" y="80827"/>
                    <a:pt x="0" y="73559"/>
                  </a:cubicBezTo>
                  <a:cubicBezTo>
                    <a:pt x="0" y="71432"/>
                    <a:pt x="0" y="69128"/>
                    <a:pt x="360" y="67001"/>
                  </a:cubicBezTo>
                  <a:cubicBezTo>
                    <a:pt x="540" y="64697"/>
                    <a:pt x="900" y="62215"/>
                    <a:pt x="1261" y="59911"/>
                  </a:cubicBezTo>
                  <a:cubicBezTo>
                    <a:pt x="2882" y="50694"/>
                    <a:pt x="5765" y="42363"/>
                    <a:pt x="10090" y="34918"/>
                  </a:cubicBezTo>
                  <a:cubicBezTo>
                    <a:pt x="14414" y="27651"/>
                    <a:pt x="19639" y="21270"/>
                    <a:pt x="25765" y="16129"/>
                  </a:cubicBezTo>
                  <a:cubicBezTo>
                    <a:pt x="31891" y="10989"/>
                    <a:pt x="38738" y="6912"/>
                    <a:pt x="46306" y="4076"/>
                  </a:cubicBezTo>
                  <a:cubicBezTo>
                    <a:pt x="53873" y="1418"/>
                    <a:pt x="61621" y="0"/>
                    <a:pt x="69729" y="0"/>
                  </a:cubicBezTo>
                  <a:cubicBezTo>
                    <a:pt x="86666" y="0"/>
                    <a:pt x="99099" y="3545"/>
                    <a:pt x="107567" y="10812"/>
                  </a:cubicBezTo>
                  <a:cubicBezTo>
                    <a:pt x="115855" y="18257"/>
                    <a:pt x="120000" y="28537"/>
                    <a:pt x="120000" y="41831"/>
                  </a:cubicBezTo>
                  <a:cubicBezTo>
                    <a:pt x="120000" y="44135"/>
                    <a:pt x="120000" y="44135"/>
                    <a:pt x="120000" y="44135"/>
                  </a:cubicBezTo>
                  <a:cubicBezTo>
                    <a:pt x="120000" y="44844"/>
                    <a:pt x="119819" y="45731"/>
                    <a:pt x="119819" y="46617"/>
                  </a:cubicBezTo>
                  <a:lnTo>
                    <a:pt x="83783" y="46617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4449763" y="3017838"/>
              <a:ext cx="917700" cy="831900"/>
            </a:xfrm>
            <a:custGeom>
              <a:rect b="b" l="l" r="r" t="t"/>
              <a:pathLst>
                <a:path extrusionOk="0" h="120000" w="120000">
                  <a:moveTo>
                    <a:pt x="40484" y="70210"/>
                  </a:moveTo>
                  <a:cubicBezTo>
                    <a:pt x="40276" y="70898"/>
                    <a:pt x="40276" y="71586"/>
                    <a:pt x="40069" y="72275"/>
                  </a:cubicBezTo>
                  <a:cubicBezTo>
                    <a:pt x="40069" y="73193"/>
                    <a:pt x="40069" y="73881"/>
                    <a:pt x="40069" y="74569"/>
                  </a:cubicBezTo>
                  <a:cubicBezTo>
                    <a:pt x="40069" y="80076"/>
                    <a:pt x="41730" y="84435"/>
                    <a:pt x="44844" y="87648"/>
                  </a:cubicBezTo>
                  <a:cubicBezTo>
                    <a:pt x="48166" y="90860"/>
                    <a:pt x="52318" y="92466"/>
                    <a:pt x="57093" y="92466"/>
                  </a:cubicBezTo>
                  <a:cubicBezTo>
                    <a:pt x="60415" y="92466"/>
                    <a:pt x="63529" y="91778"/>
                    <a:pt x="66435" y="90172"/>
                  </a:cubicBezTo>
                  <a:cubicBezTo>
                    <a:pt x="69550" y="88336"/>
                    <a:pt x="72041" y="86042"/>
                    <a:pt x="73910" y="82600"/>
                  </a:cubicBezTo>
                  <a:cubicBezTo>
                    <a:pt x="113148" y="82600"/>
                    <a:pt x="113148" y="82600"/>
                    <a:pt x="113148" y="82600"/>
                  </a:cubicBezTo>
                  <a:cubicBezTo>
                    <a:pt x="110242" y="89713"/>
                    <a:pt x="106505" y="95678"/>
                    <a:pt x="101730" y="100267"/>
                  </a:cubicBezTo>
                  <a:cubicBezTo>
                    <a:pt x="97162" y="105086"/>
                    <a:pt x="91972" y="108986"/>
                    <a:pt x="86366" y="111969"/>
                  </a:cubicBezTo>
                  <a:cubicBezTo>
                    <a:pt x="80761" y="114952"/>
                    <a:pt x="74740" y="117017"/>
                    <a:pt x="68512" y="118164"/>
                  </a:cubicBezTo>
                  <a:cubicBezTo>
                    <a:pt x="62283" y="119541"/>
                    <a:pt x="56262" y="120000"/>
                    <a:pt x="50242" y="120000"/>
                  </a:cubicBezTo>
                  <a:cubicBezTo>
                    <a:pt x="42975" y="120000"/>
                    <a:pt x="36124" y="119082"/>
                    <a:pt x="30103" y="117017"/>
                  </a:cubicBezTo>
                  <a:cubicBezTo>
                    <a:pt x="23875" y="114952"/>
                    <a:pt x="18477" y="111969"/>
                    <a:pt x="14117" y="107839"/>
                  </a:cubicBezTo>
                  <a:cubicBezTo>
                    <a:pt x="9757" y="103938"/>
                    <a:pt x="6228" y="98891"/>
                    <a:pt x="3737" y="93154"/>
                  </a:cubicBezTo>
                  <a:cubicBezTo>
                    <a:pt x="1245" y="87189"/>
                    <a:pt x="0" y="80535"/>
                    <a:pt x="0" y="72734"/>
                  </a:cubicBezTo>
                  <a:cubicBezTo>
                    <a:pt x="0" y="70898"/>
                    <a:pt x="0" y="69063"/>
                    <a:pt x="207" y="66998"/>
                  </a:cubicBezTo>
                  <a:cubicBezTo>
                    <a:pt x="415" y="65162"/>
                    <a:pt x="622" y="63097"/>
                    <a:pt x="1038" y="61032"/>
                  </a:cubicBezTo>
                  <a:cubicBezTo>
                    <a:pt x="2491" y="51854"/>
                    <a:pt x="5190" y="43365"/>
                    <a:pt x="9342" y="35793"/>
                  </a:cubicBezTo>
                  <a:cubicBezTo>
                    <a:pt x="13494" y="28221"/>
                    <a:pt x="18685" y="21797"/>
                    <a:pt x="24705" y="16520"/>
                  </a:cubicBezTo>
                  <a:cubicBezTo>
                    <a:pt x="30934" y="11242"/>
                    <a:pt x="37785" y="7112"/>
                    <a:pt x="45259" y="4359"/>
                  </a:cubicBezTo>
                  <a:cubicBezTo>
                    <a:pt x="52733" y="1376"/>
                    <a:pt x="60622" y="0"/>
                    <a:pt x="68927" y="0"/>
                  </a:cubicBezTo>
                  <a:cubicBezTo>
                    <a:pt x="77024" y="0"/>
                    <a:pt x="84498" y="1147"/>
                    <a:pt x="90726" y="3900"/>
                  </a:cubicBezTo>
                  <a:cubicBezTo>
                    <a:pt x="97162" y="6424"/>
                    <a:pt x="102560" y="10095"/>
                    <a:pt x="106712" y="14684"/>
                  </a:cubicBezTo>
                  <a:cubicBezTo>
                    <a:pt x="111072" y="19273"/>
                    <a:pt x="114394" y="25009"/>
                    <a:pt x="116678" y="31663"/>
                  </a:cubicBezTo>
                  <a:cubicBezTo>
                    <a:pt x="118754" y="38317"/>
                    <a:pt x="120000" y="45659"/>
                    <a:pt x="120000" y="53460"/>
                  </a:cubicBezTo>
                  <a:cubicBezTo>
                    <a:pt x="120000" y="58508"/>
                    <a:pt x="119377" y="64015"/>
                    <a:pt x="118339" y="70210"/>
                  </a:cubicBezTo>
                  <a:lnTo>
                    <a:pt x="40484" y="70210"/>
                  </a:lnTo>
                  <a:close/>
                  <a:moveTo>
                    <a:pt x="80968" y="47265"/>
                  </a:moveTo>
                  <a:cubicBezTo>
                    <a:pt x="81176" y="46577"/>
                    <a:pt x="81176" y="45430"/>
                    <a:pt x="81176" y="44053"/>
                  </a:cubicBezTo>
                  <a:cubicBezTo>
                    <a:pt x="81176" y="39235"/>
                    <a:pt x="79723" y="35334"/>
                    <a:pt x="77024" y="32351"/>
                  </a:cubicBezTo>
                  <a:cubicBezTo>
                    <a:pt x="74117" y="29139"/>
                    <a:pt x="70380" y="27533"/>
                    <a:pt x="66228" y="27533"/>
                  </a:cubicBezTo>
                  <a:cubicBezTo>
                    <a:pt x="60000" y="27533"/>
                    <a:pt x="55017" y="29139"/>
                    <a:pt x="51280" y="32810"/>
                  </a:cubicBezTo>
                  <a:cubicBezTo>
                    <a:pt x="47335" y="36252"/>
                    <a:pt x="45051" y="41070"/>
                    <a:pt x="44013" y="47265"/>
                  </a:cubicBezTo>
                  <a:lnTo>
                    <a:pt x="80968" y="47265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5332413" y="3040063"/>
              <a:ext cx="946200" cy="809700"/>
            </a:xfrm>
            <a:custGeom>
              <a:rect b="b" l="l" r="r" t="t"/>
              <a:pathLst>
                <a:path extrusionOk="0" h="120000" w="120000">
                  <a:moveTo>
                    <a:pt x="17114" y="3300"/>
                  </a:moveTo>
                  <a:cubicBezTo>
                    <a:pt x="53355" y="3300"/>
                    <a:pt x="53355" y="3300"/>
                    <a:pt x="53355" y="3300"/>
                  </a:cubicBezTo>
                  <a:cubicBezTo>
                    <a:pt x="50738" y="21689"/>
                    <a:pt x="50738" y="21689"/>
                    <a:pt x="50738" y="21689"/>
                  </a:cubicBezTo>
                  <a:cubicBezTo>
                    <a:pt x="56375" y="14381"/>
                    <a:pt x="62013" y="9194"/>
                    <a:pt x="67651" y="5422"/>
                  </a:cubicBezTo>
                  <a:cubicBezTo>
                    <a:pt x="73288" y="1886"/>
                    <a:pt x="79932" y="0"/>
                    <a:pt x="87583" y="0"/>
                  </a:cubicBezTo>
                  <a:cubicBezTo>
                    <a:pt x="98859" y="0"/>
                    <a:pt x="106912" y="3064"/>
                    <a:pt x="112147" y="9194"/>
                  </a:cubicBezTo>
                  <a:cubicBezTo>
                    <a:pt x="117382" y="15088"/>
                    <a:pt x="120000" y="24047"/>
                    <a:pt x="120000" y="35599"/>
                  </a:cubicBezTo>
                  <a:cubicBezTo>
                    <a:pt x="120000" y="40314"/>
                    <a:pt x="119597" y="45029"/>
                    <a:pt x="118791" y="50216"/>
                  </a:cubicBezTo>
                  <a:cubicBezTo>
                    <a:pt x="108523" y="120000"/>
                    <a:pt x="108523" y="120000"/>
                    <a:pt x="108523" y="120000"/>
                  </a:cubicBezTo>
                  <a:cubicBezTo>
                    <a:pt x="68859" y="120000"/>
                    <a:pt x="68859" y="120000"/>
                    <a:pt x="68859" y="120000"/>
                  </a:cubicBezTo>
                  <a:cubicBezTo>
                    <a:pt x="78120" y="58467"/>
                    <a:pt x="78120" y="58467"/>
                    <a:pt x="78120" y="58467"/>
                  </a:cubicBezTo>
                  <a:cubicBezTo>
                    <a:pt x="78523" y="55638"/>
                    <a:pt x="78724" y="53045"/>
                    <a:pt x="78724" y="50451"/>
                  </a:cubicBezTo>
                  <a:cubicBezTo>
                    <a:pt x="78724" y="46444"/>
                    <a:pt x="77919" y="43143"/>
                    <a:pt x="76308" y="40550"/>
                  </a:cubicBezTo>
                  <a:cubicBezTo>
                    <a:pt x="74697" y="37956"/>
                    <a:pt x="71677" y="36542"/>
                    <a:pt x="67449" y="36542"/>
                  </a:cubicBezTo>
                  <a:cubicBezTo>
                    <a:pt x="61409" y="36542"/>
                    <a:pt x="56979" y="38664"/>
                    <a:pt x="54161" y="42907"/>
                  </a:cubicBezTo>
                  <a:cubicBezTo>
                    <a:pt x="51342" y="47151"/>
                    <a:pt x="49328" y="53045"/>
                    <a:pt x="48322" y="60589"/>
                  </a:cubicBezTo>
                  <a:cubicBezTo>
                    <a:pt x="39664" y="120000"/>
                    <a:pt x="39664" y="120000"/>
                    <a:pt x="39664" y="120000"/>
                  </a:cubicBezTo>
                  <a:cubicBezTo>
                    <a:pt x="0" y="120000"/>
                    <a:pt x="0" y="120000"/>
                    <a:pt x="0" y="120000"/>
                  </a:cubicBezTo>
                  <a:lnTo>
                    <a:pt x="17114" y="3300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6300788" y="2811463"/>
              <a:ext cx="603300" cy="1038300"/>
            </a:xfrm>
            <a:custGeom>
              <a:rect b="b" l="l" r="r" t="t"/>
              <a:pathLst>
                <a:path extrusionOk="0" h="120000" w="120000">
                  <a:moveTo>
                    <a:pt x="92526" y="119448"/>
                  </a:moveTo>
                  <a:cubicBezTo>
                    <a:pt x="85578" y="119632"/>
                    <a:pt x="78947" y="119816"/>
                    <a:pt x="73263" y="119999"/>
                  </a:cubicBezTo>
                  <a:cubicBezTo>
                    <a:pt x="67263" y="119999"/>
                    <a:pt x="61894" y="119999"/>
                    <a:pt x="56842" y="119999"/>
                  </a:cubicBezTo>
                  <a:cubicBezTo>
                    <a:pt x="47684" y="119999"/>
                    <a:pt x="39789" y="119816"/>
                    <a:pt x="33473" y="119264"/>
                  </a:cubicBezTo>
                  <a:cubicBezTo>
                    <a:pt x="26842" y="118713"/>
                    <a:pt x="21789" y="117794"/>
                    <a:pt x="18000" y="116508"/>
                  </a:cubicBezTo>
                  <a:cubicBezTo>
                    <a:pt x="14210" y="115222"/>
                    <a:pt x="11684" y="113384"/>
                    <a:pt x="10105" y="111179"/>
                  </a:cubicBezTo>
                  <a:cubicBezTo>
                    <a:pt x="8526" y="108973"/>
                    <a:pt x="7578" y="106217"/>
                    <a:pt x="7578" y="102909"/>
                  </a:cubicBezTo>
                  <a:cubicBezTo>
                    <a:pt x="7578" y="100888"/>
                    <a:pt x="7894" y="98499"/>
                    <a:pt x="8526" y="95926"/>
                  </a:cubicBezTo>
                  <a:cubicBezTo>
                    <a:pt x="8842" y="93169"/>
                    <a:pt x="9789" y="90413"/>
                    <a:pt x="10736" y="87289"/>
                  </a:cubicBezTo>
                  <a:cubicBezTo>
                    <a:pt x="22105" y="49249"/>
                    <a:pt x="22105" y="49249"/>
                    <a:pt x="22105" y="49249"/>
                  </a:cubicBezTo>
                  <a:cubicBezTo>
                    <a:pt x="0" y="49249"/>
                    <a:pt x="0" y="49249"/>
                    <a:pt x="0" y="49249"/>
                  </a:cubicBezTo>
                  <a:cubicBezTo>
                    <a:pt x="6000" y="28300"/>
                    <a:pt x="6000" y="28300"/>
                    <a:pt x="6000" y="28300"/>
                  </a:cubicBezTo>
                  <a:cubicBezTo>
                    <a:pt x="28736" y="28300"/>
                    <a:pt x="28736" y="28300"/>
                    <a:pt x="28736" y="28300"/>
                  </a:cubicBezTo>
                  <a:cubicBezTo>
                    <a:pt x="37578" y="0"/>
                    <a:pt x="37578" y="0"/>
                    <a:pt x="37578" y="0"/>
                  </a:cubicBezTo>
                  <a:cubicBezTo>
                    <a:pt x="98842" y="0"/>
                    <a:pt x="98842" y="0"/>
                    <a:pt x="98842" y="0"/>
                  </a:cubicBezTo>
                  <a:cubicBezTo>
                    <a:pt x="90000" y="28300"/>
                    <a:pt x="90000" y="28300"/>
                    <a:pt x="90000" y="28300"/>
                  </a:cubicBezTo>
                  <a:cubicBezTo>
                    <a:pt x="120000" y="28300"/>
                    <a:pt x="120000" y="28300"/>
                    <a:pt x="120000" y="28300"/>
                  </a:cubicBezTo>
                  <a:cubicBezTo>
                    <a:pt x="114000" y="49249"/>
                    <a:pt x="114000" y="49249"/>
                    <a:pt x="114000" y="49249"/>
                  </a:cubicBezTo>
                  <a:cubicBezTo>
                    <a:pt x="84000" y="49249"/>
                    <a:pt x="84000" y="49249"/>
                    <a:pt x="84000" y="49249"/>
                  </a:cubicBezTo>
                  <a:cubicBezTo>
                    <a:pt x="74210" y="82327"/>
                    <a:pt x="74210" y="82327"/>
                    <a:pt x="74210" y="82327"/>
                  </a:cubicBezTo>
                  <a:cubicBezTo>
                    <a:pt x="73894" y="83430"/>
                    <a:pt x="73578" y="84349"/>
                    <a:pt x="73263" y="85267"/>
                  </a:cubicBezTo>
                  <a:cubicBezTo>
                    <a:pt x="73263" y="86003"/>
                    <a:pt x="72947" y="86921"/>
                    <a:pt x="72947" y="87473"/>
                  </a:cubicBezTo>
                  <a:cubicBezTo>
                    <a:pt x="72947" y="89862"/>
                    <a:pt x="74210" y="91332"/>
                    <a:pt x="76736" y="92251"/>
                  </a:cubicBezTo>
                  <a:cubicBezTo>
                    <a:pt x="78947" y="93169"/>
                    <a:pt x="83368" y="93721"/>
                    <a:pt x="90000" y="93721"/>
                  </a:cubicBezTo>
                  <a:cubicBezTo>
                    <a:pt x="99789" y="93721"/>
                    <a:pt x="99789" y="93721"/>
                    <a:pt x="99789" y="93721"/>
                  </a:cubicBezTo>
                  <a:lnTo>
                    <a:pt x="92526" y="119448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6832600" y="3040063"/>
              <a:ext cx="709500" cy="809700"/>
            </a:xfrm>
            <a:custGeom>
              <a:rect b="b" l="l" r="r" t="t"/>
              <a:pathLst>
                <a:path extrusionOk="0" h="120000" w="120000">
                  <a:moveTo>
                    <a:pt x="22818" y="3300"/>
                  </a:moveTo>
                  <a:cubicBezTo>
                    <a:pt x="70872" y="3300"/>
                    <a:pt x="70872" y="3300"/>
                    <a:pt x="70872" y="3300"/>
                  </a:cubicBezTo>
                  <a:cubicBezTo>
                    <a:pt x="66308" y="26876"/>
                    <a:pt x="66308" y="26876"/>
                    <a:pt x="66308" y="26876"/>
                  </a:cubicBezTo>
                  <a:cubicBezTo>
                    <a:pt x="66845" y="26876"/>
                    <a:pt x="66845" y="26876"/>
                    <a:pt x="66845" y="26876"/>
                  </a:cubicBezTo>
                  <a:cubicBezTo>
                    <a:pt x="77583" y="8958"/>
                    <a:pt x="92885" y="0"/>
                    <a:pt x="113020" y="0"/>
                  </a:cubicBezTo>
                  <a:cubicBezTo>
                    <a:pt x="114093" y="0"/>
                    <a:pt x="115436" y="0"/>
                    <a:pt x="116510" y="235"/>
                  </a:cubicBezTo>
                  <a:cubicBezTo>
                    <a:pt x="117583" y="235"/>
                    <a:pt x="118657" y="471"/>
                    <a:pt x="120000" y="707"/>
                  </a:cubicBezTo>
                  <a:cubicBezTo>
                    <a:pt x="110604" y="46915"/>
                    <a:pt x="110604" y="46915"/>
                    <a:pt x="110604" y="46915"/>
                  </a:cubicBezTo>
                  <a:cubicBezTo>
                    <a:pt x="108724" y="46679"/>
                    <a:pt x="107114" y="46444"/>
                    <a:pt x="105234" y="46208"/>
                  </a:cubicBezTo>
                  <a:cubicBezTo>
                    <a:pt x="103624" y="45736"/>
                    <a:pt x="101744" y="45736"/>
                    <a:pt x="99865" y="45736"/>
                  </a:cubicBezTo>
                  <a:cubicBezTo>
                    <a:pt x="88859" y="45736"/>
                    <a:pt x="80536" y="48094"/>
                    <a:pt x="74093" y="53280"/>
                  </a:cubicBezTo>
                  <a:cubicBezTo>
                    <a:pt x="67651" y="58231"/>
                    <a:pt x="63355" y="67190"/>
                    <a:pt x="60671" y="79685"/>
                  </a:cubicBezTo>
                  <a:cubicBezTo>
                    <a:pt x="52885" y="120000"/>
                    <a:pt x="52885" y="120000"/>
                    <a:pt x="52885" y="120000"/>
                  </a:cubicBezTo>
                  <a:cubicBezTo>
                    <a:pt x="0" y="120000"/>
                    <a:pt x="0" y="120000"/>
                    <a:pt x="0" y="120000"/>
                  </a:cubicBezTo>
                  <a:lnTo>
                    <a:pt x="22818" y="3300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7399338" y="3017838"/>
              <a:ext cx="936600" cy="834900"/>
            </a:xfrm>
            <a:custGeom>
              <a:rect b="b" l="l" r="r" t="t"/>
              <a:pathLst>
                <a:path extrusionOk="0" h="120000" w="120000">
                  <a:moveTo>
                    <a:pt x="71796" y="120000"/>
                  </a:moveTo>
                  <a:cubicBezTo>
                    <a:pt x="71593" y="104228"/>
                    <a:pt x="71593" y="104228"/>
                    <a:pt x="71593" y="104228"/>
                  </a:cubicBezTo>
                  <a:cubicBezTo>
                    <a:pt x="65084" y="110400"/>
                    <a:pt x="58576" y="114514"/>
                    <a:pt x="52271" y="116571"/>
                  </a:cubicBezTo>
                  <a:cubicBezTo>
                    <a:pt x="45762" y="118628"/>
                    <a:pt x="38847" y="119542"/>
                    <a:pt x="31322" y="119542"/>
                  </a:cubicBezTo>
                  <a:cubicBezTo>
                    <a:pt x="27050" y="119542"/>
                    <a:pt x="22983" y="119085"/>
                    <a:pt x="19118" y="117942"/>
                  </a:cubicBezTo>
                  <a:cubicBezTo>
                    <a:pt x="15457" y="117028"/>
                    <a:pt x="12000" y="115200"/>
                    <a:pt x="9152" y="112914"/>
                  </a:cubicBezTo>
                  <a:cubicBezTo>
                    <a:pt x="6305" y="110628"/>
                    <a:pt x="4067" y="107885"/>
                    <a:pt x="2440" y="104457"/>
                  </a:cubicBezTo>
                  <a:cubicBezTo>
                    <a:pt x="813" y="101028"/>
                    <a:pt x="0" y="96914"/>
                    <a:pt x="0" y="92114"/>
                  </a:cubicBezTo>
                  <a:cubicBezTo>
                    <a:pt x="0" y="90285"/>
                    <a:pt x="203" y="88000"/>
                    <a:pt x="610" y="85485"/>
                  </a:cubicBezTo>
                  <a:cubicBezTo>
                    <a:pt x="1830" y="77028"/>
                    <a:pt x="4677" y="70400"/>
                    <a:pt x="8949" y="65600"/>
                  </a:cubicBezTo>
                  <a:cubicBezTo>
                    <a:pt x="13220" y="60571"/>
                    <a:pt x="18305" y="57142"/>
                    <a:pt x="24000" y="54628"/>
                  </a:cubicBezTo>
                  <a:cubicBezTo>
                    <a:pt x="29694" y="52114"/>
                    <a:pt x="35593" y="50514"/>
                    <a:pt x="41898" y="49600"/>
                  </a:cubicBezTo>
                  <a:cubicBezTo>
                    <a:pt x="48406" y="48685"/>
                    <a:pt x="54305" y="47771"/>
                    <a:pt x="59593" y="46857"/>
                  </a:cubicBezTo>
                  <a:cubicBezTo>
                    <a:pt x="65084" y="46171"/>
                    <a:pt x="69762" y="45028"/>
                    <a:pt x="73627" y="43657"/>
                  </a:cubicBezTo>
                  <a:cubicBezTo>
                    <a:pt x="77288" y="42285"/>
                    <a:pt x="79525" y="39771"/>
                    <a:pt x="79932" y="36114"/>
                  </a:cubicBezTo>
                  <a:cubicBezTo>
                    <a:pt x="79932" y="35885"/>
                    <a:pt x="79932" y="35657"/>
                    <a:pt x="80135" y="35428"/>
                  </a:cubicBezTo>
                  <a:cubicBezTo>
                    <a:pt x="80135" y="35200"/>
                    <a:pt x="80135" y="34971"/>
                    <a:pt x="80135" y="34742"/>
                  </a:cubicBezTo>
                  <a:cubicBezTo>
                    <a:pt x="80135" y="32914"/>
                    <a:pt x="79728" y="31542"/>
                    <a:pt x="78915" y="30628"/>
                  </a:cubicBezTo>
                  <a:cubicBezTo>
                    <a:pt x="77898" y="29714"/>
                    <a:pt x="76881" y="28800"/>
                    <a:pt x="75661" y="28342"/>
                  </a:cubicBezTo>
                  <a:cubicBezTo>
                    <a:pt x="74440" y="27885"/>
                    <a:pt x="73220" y="27428"/>
                    <a:pt x="71796" y="27200"/>
                  </a:cubicBezTo>
                  <a:cubicBezTo>
                    <a:pt x="70372" y="26971"/>
                    <a:pt x="69152" y="26971"/>
                    <a:pt x="68338" y="26971"/>
                  </a:cubicBezTo>
                  <a:cubicBezTo>
                    <a:pt x="66915" y="26971"/>
                    <a:pt x="65288" y="26971"/>
                    <a:pt x="63661" y="27200"/>
                  </a:cubicBezTo>
                  <a:cubicBezTo>
                    <a:pt x="62033" y="27428"/>
                    <a:pt x="60610" y="27885"/>
                    <a:pt x="59186" y="28800"/>
                  </a:cubicBezTo>
                  <a:cubicBezTo>
                    <a:pt x="57762" y="29485"/>
                    <a:pt x="56542" y="30628"/>
                    <a:pt x="55322" y="32228"/>
                  </a:cubicBezTo>
                  <a:cubicBezTo>
                    <a:pt x="54101" y="33600"/>
                    <a:pt x="53084" y="35428"/>
                    <a:pt x="52677" y="37942"/>
                  </a:cubicBezTo>
                  <a:cubicBezTo>
                    <a:pt x="14237" y="37942"/>
                    <a:pt x="14237" y="37942"/>
                    <a:pt x="14237" y="37942"/>
                  </a:cubicBezTo>
                  <a:cubicBezTo>
                    <a:pt x="15050" y="32000"/>
                    <a:pt x="16881" y="26514"/>
                    <a:pt x="19525" y="21942"/>
                  </a:cubicBezTo>
                  <a:cubicBezTo>
                    <a:pt x="22372" y="17142"/>
                    <a:pt x="26033" y="13257"/>
                    <a:pt x="31118" y="10057"/>
                  </a:cubicBezTo>
                  <a:cubicBezTo>
                    <a:pt x="36000" y="6628"/>
                    <a:pt x="42101" y="4342"/>
                    <a:pt x="49220" y="2514"/>
                  </a:cubicBezTo>
                  <a:cubicBezTo>
                    <a:pt x="56338" y="685"/>
                    <a:pt x="65084" y="0"/>
                    <a:pt x="75050" y="0"/>
                  </a:cubicBezTo>
                  <a:cubicBezTo>
                    <a:pt x="84000" y="0"/>
                    <a:pt x="91525" y="685"/>
                    <a:pt x="97423" y="2057"/>
                  </a:cubicBezTo>
                  <a:cubicBezTo>
                    <a:pt x="103118" y="3428"/>
                    <a:pt x="107796" y="5257"/>
                    <a:pt x="111050" y="8000"/>
                  </a:cubicBezTo>
                  <a:cubicBezTo>
                    <a:pt x="114508" y="10514"/>
                    <a:pt x="116745" y="13714"/>
                    <a:pt x="117966" y="17142"/>
                  </a:cubicBezTo>
                  <a:cubicBezTo>
                    <a:pt x="119389" y="20800"/>
                    <a:pt x="120000" y="24914"/>
                    <a:pt x="120000" y="29257"/>
                  </a:cubicBezTo>
                  <a:cubicBezTo>
                    <a:pt x="120000" y="32000"/>
                    <a:pt x="119796" y="34971"/>
                    <a:pt x="119593" y="37714"/>
                  </a:cubicBezTo>
                  <a:cubicBezTo>
                    <a:pt x="119186" y="40685"/>
                    <a:pt x="118779" y="43657"/>
                    <a:pt x="118169" y="46857"/>
                  </a:cubicBezTo>
                  <a:cubicBezTo>
                    <a:pt x="110237" y="99657"/>
                    <a:pt x="110237" y="99657"/>
                    <a:pt x="110237" y="99657"/>
                  </a:cubicBezTo>
                  <a:cubicBezTo>
                    <a:pt x="109830" y="102171"/>
                    <a:pt x="109627" y="104228"/>
                    <a:pt x="109627" y="105828"/>
                  </a:cubicBezTo>
                  <a:cubicBezTo>
                    <a:pt x="109627" y="107428"/>
                    <a:pt x="109830" y="108800"/>
                    <a:pt x="110440" y="109942"/>
                  </a:cubicBezTo>
                  <a:cubicBezTo>
                    <a:pt x="110847" y="111314"/>
                    <a:pt x="111864" y="112685"/>
                    <a:pt x="113288" y="114285"/>
                  </a:cubicBezTo>
                  <a:cubicBezTo>
                    <a:pt x="113084" y="120000"/>
                    <a:pt x="113084" y="120000"/>
                    <a:pt x="113084" y="120000"/>
                  </a:cubicBezTo>
                  <a:lnTo>
                    <a:pt x="71796" y="120000"/>
                  </a:lnTo>
                  <a:close/>
                  <a:moveTo>
                    <a:pt x="53288" y="94171"/>
                  </a:moveTo>
                  <a:cubicBezTo>
                    <a:pt x="56745" y="94171"/>
                    <a:pt x="59796" y="93485"/>
                    <a:pt x="62440" y="91885"/>
                  </a:cubicBezTo>
                  <a:cubicBezTo>
                    <a:pt x="65084" y="90514"/>
                    <a:pt x="67322" y="88457"/>
                    <a:pt x="68949" y="85942"/>
                  </a:cubicBezTo>
                  <a:cubicBezTo>
                    <a:pt x="70779" y="83428"/>
                    <a:pt x="72203" y="80457"/>
                    <a:pt x="73220" y="77257"/>
                  </a:cubicBezTo>
                  <a:cubicBezTo>
                    <a:pt x="74237" y="73828"/>
                    <a:pt x="75050" y="70171"/>
                    <a:pt x="75457" y="66285"/>
                  </a:cubicBezTo>
                  <a:cubicBezTo>
                    <a:pt x="71796" y="67885"/>
                    <a:pt x="68135" y="69257"/>
                    <a:pt x="64474" y="70171"/>
                  </a:cubicBezTo>
                  <a:cubicBezTo>
                    <a:pt x="60813" y="70857"/>
                    <a:pt x="57355" y="71771"/>
                    <a:pt x="54305" y="72685"/>
                  </a:cubicBezTo>
                  <a:cubicBezTo>
                    <a:pt x="51254" y="73600"/>
                    <a:pt x="48406" y="74971"/>
                    <a:pt x="46169" y="76571"/>
                  </a:cubicBezTo>
                  <a:cubicBezTo>
                    <a:pt x="43932" y="78400"/>
                    <a:pt x="42508" y="80914"/>
                    <a:pt x="42101" y="84571"/>
                  </a:cubicBezTo>
                  <a:cubicBezTo>
                    <a:pt x="42101" y="85942"/>
                    <a:pt x="42101" y="85942"/>
                    <a:pt x="42101" y="85942"/>
                  </a:cubicBezTo>
                  <a:cubicBezTo>
                    <a:pt x="42101" y="88457"/>
                    <a:pt x="42915" y="90285"/>
                    <a:pt x="44949" y="91885"/>
                  </a:cubicBezTo>
                  <a:cubicBezTo>
                    <a:pt x="46779" y="93485"/>
                    <a:pt x="49627" y="94171"/>
                    <a:pt x="53288" y="94171"/>
                  </a:cubicBezTo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8335963" y="2768600"/>
              <a:ext cx="500100" cy="1081200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44952" y="0"/>
                  </a:lnTo>
                  <a:lnTo>
                    <a:pt x="120000" y="0"/>
                  </a:lnTo>
                  <a:lnTo>
                    <a:pt x="75047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1087438" y="3206750"/>
              <a:ext cx="401700" cy="639900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52648" y="0"/>
                  </a:lnTo>
                  <a:lnTo>
                    <a:pt x="120000" y="0"/>
                  </a:lnTo>
                  <a:lnTo>
                    <a:pt x="92964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1223963" y="2757488"/>
              <a:ext cx="453900" cy="185700"/>
            </a:xfrm>
            <a:custGeom>
              <a:rect b="b" l="l" r="r" t="t"/>
              <a:pathLst>
                <a:path extrusionOk="0" h="120000" w="120000">
                  <a:moveTo>
                    <a:pt x="100279" y="105641"/>
                  </a:moveTo>
                  <a:cubicBezTo>
                    <a:pt x="100279" y="105641"/>
                    <a:pt x="100279" y="105641"/>
                    <a:pt x="99860" y="104615"/>
                  </a:cubicBezTo>
                  <a:cubicBezTo>
                    <a:pt x="99860" y="104615"/>
                    <a:pt x="99440" y="102564"/>
                    <a:pt x="99020" y="100512"/>
                  </a:cubicBezTo>
                  <a:cubicBezTo>
                    <a:pt x="97762" y="96410"/>
                    <a:pt x="95664" y="91282"/>
                    <a:pt x="92727" y="85128"/>
                  </a:cubicBezTo>
                  <a:cubicBezTo>
                    <a:pt x="86853" y="72820"/>
                    <a:pt x="77622" y="58461"/>
                    <a:pt x="62517" y="51282"/>
                  </a:cubicBezTo>
                  <a:cubicBezTo>
                    <a:pt x="54965" y="48205"/>
                    <a:pt x="48671" y="48205"/>
                    <a:pt x="43216" y="49230"/>
                  </a:cubicBezTo>
                  <a:cubicBezTo>
                    <a:pt x="29790" y="52307"/>
                    <a:pt x="21398" y="65641"/>
                    <a:pt x="18881" y="71794"/>
                  </a:cubicBezTo>
                  <a:cubicBezTo>
                    <a:pt x="17622" y="72820"/>
                    <a:pt x="17622" y="73846"/>
                    <a:pt x="17622" y="73846"/>
                  </a:cubicBezTo>
                  <a:cubicBezTo>
                    <a:pt x="13846" y="83076"/>
                    <a:pt x="7552" y="83076"/>
                    <a:pt x="3776" y="73846"/>
                  </a:cubicBezTo>
                  <a:cubicBezTo>
                    <a:pt x="0" y="64615"/>
                    <a:pt x="0" y="49230"/>
                    <a:pt x="3776" y="40000"/>
                  </a:cubicBezTo>
                  <a:cubicBezTo>
                    <a:pt x="5034" y="37948"/>
                    <a:pt x="17202" y="8205"/>
                    <a:pt x="41118" y="2051"/>
                  </a:cubicBezTo>
                  <a:cubicBezTo>
                    <a:pt x="48251" y="0"/>
                    <a:pt x="56643" y="0"/>
                    <a:pt x="65874" y="4102"/>
                  </a:cubicBezTo>
                  <a:cubicBezTo>
                    <a:pt x="103636" y="20512"/>
                    <a:pt x="117062" y="80000"/>
                    <a:pt x="117482" y="84102"/>
                  </a:cubicBezTo>
                  <a:cubicBezTo>
                    <a:pt x="120000" y="96410"/>
                    <a:pt x="117902" y="110769"/>
                    <a:pt x="113286" y="115897"/>
                  </a:cubicBezTo>
                  <a:cubicBezTo>
                    <a:pt x="112027" y="117948"/>
                    <a:pt x="111188" y="117948"/>
                    <a:pt x="109930" y="118974"/>
                  </a:cubicBezTo>
                  <a:cubicBezTo>
                    <a:pt x="106153" y="120000"/>
                    <a:pt x="101958" y="114871"/>
                    <a:pt x="100279" y="105641"/>
                  </a:cubicBezTo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1284288" y="2895600"/>
              <a:ext cx="288900" cy="126900"/>
            </a:xfrm>
            <a:custGeom>
              <a:rect b="b" l="l" r="r" t="t"/>
              <a:pathLst>
                <a:path extrusionOk="0" h="120000" w="120000">
                  <a:moveTo>
                    <a:pt x="94285" y="103500"/>
                  </a:moveTo>
                  <a:cubicBezTo>
                    <a:pt x="94285" y="103500"/>
                    <a:pt x="94285" y="103500"/>
                    <a:pt x="93626" y="100500"/>
                  </a:cubicBezTo>
                  <a:cubicBezTo>
                    <a:pt x="92307" y="97500"/>
                    <a:pt x="90989" y="93000"/>
                    <a:pt x="88351" y="88500"/>
                  </a:cubicBezTo>
                  <a:cubicBezTo>
                    <a:pt x="83076" y="78000"/>
                    <a:pt x="75164" y="66000"/>
                    <a:pt x="61318" y="60000"/>
                  </a:cubicBezTo>
                  <a:cubicBezTo>
                    <a:pt x="54725" y="58500"/>
                    <a:pt x="49450" y="58500"/>
                    <a:pt x="44835" y="58500"/>
                  </a:cubicBezTo>
                  <a:cubicBezTo>
                    <a:pt x="32967" y="61500"/>
                    <a:pt x="25714" y="72000"/>
                    <a:pt x="23736" y="76500"/>
                  </a:cubicBezTo>
                  <a:cubicBezTo>
                    <a:pt x="23076" y="78000"/>
                    <a:pt x="23076" y="78000"/>
                    <a:pt x="23076" y="78000"/>
                  </a:cubicBezTo>
                  <a:cubicBezTo>
                    <a:pt x="17802" y="88500"/>
                    <a:pt x="9890" y="88500"/>
                    <a:pt x="4615" y="78000"/>
                  </a:cubicBezTo>
                  <a:cubicBezTo>
                    <a:pt x="0" y="66000"/>
                    <a:pt x="0" y="48000"/>
                    <a:pt x="4615" y="36000"/>
                  </a:cubicBezTo>
                  <a:cubicBezTo>
                    <a:pt x="5934" y="33000"/>
                    <a:pt x="18461" y="7500"/>
                    <a:pt x="42197" y="1500"/>
                  </a:cubicBezTo>
                  <a:cubicBezTo>
                    <a:pt x="48791" y="0"/>
                    <a:pt x="57362" y="0"/>
                    <a:pt x="65934" y="3000"/>
                  </a:cubicBezTo>
                  <a:cubicBezTo>
                    <a:pt x="65934" y="3000"/>
                    <a:pt x="65934" y="3000"/>
                    <a:pt x="65934" y="3000"/>
                  </a:cubicBezTo>
                  <a:cubicBezTo>
                    <a:pt x="102857" y="18000"/>
                    <a:pt x="116043" y="72000"/>
                    <a:pt x="117362" y="78000"/>
                  </a:cubicBezTo>
                  <a:cubicBezTo>
                    <a:pt x="120000" y="91500"/>
                    <a:pt x="118021" y="109500"/>
                    <a:pt x="111428" y="115500"/>
                  </a:cubicBezTo>
                  <a:cubicBezTo>
                    <a:pt x="110109" y="118500"/>
                    <a:pt x="108791" y="118500"/>
                    <a:pt x="106813" y="120000"/>
                  </a:cubicBezTo>
                  <a:cubicBezTo>
                    <a:pt x="101538" y="120000"/>
                    <a:pt x="96923" y="114000"/>
                    <a:pt x="94285" y="103500"/>
                  </a:cubicBezTo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1325563" y="3011488"/>
              <a:ext cx="160200" cy="136500"/>
            </a:xfrm>
            <a:custGeom>
              <a:rect b="b" l="l" r="r" t="t"/>
              <a:pathLst>
                <a:path extrusionOk="0" h="120000" w="120000">
                  <a:moveTo>
                    <a:pt x="118811" y="60000"/>
                  </a:moveTo>
                  <a:cubicBezTo>
                    <a:pt x="118811" y="93488"/>
                    <a:pt x="92673" y="120000"/>
                    <a:pt x="59405" y="120000"/>
                  </a:cubicBezTo>
                  <a:cubicBezTo>
                    <a:pt x="26138" y="120000"/>
                    <a:pt x="0" y="93488"/>
                    <a:pt x="0" y="60000"/>
                  </a:cubicBezTo>
                  <a:cubicBezTo>
                    <a:pt x="0" y="26511"/>
                    <a:pt x="26138" y="0"/>
                    <a:pt x="59405" y="0"/>
                  </a:cubicBezTo>
                  <a:cubicBezTo>
                    <a:pt x="92673" y="0"/>
                    <a:pt x="120000" y="27906"/>
                    <a:pt x="118811" y="60000"/>
                  </a:cubicBezTo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8861425" y="2770188"/>
              <a:ext cx="282600" cy="2826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26966" y="0"/>
                    <a:pt x="0" y="26966"/>
                    <a:pt x="0" y="60000"/>
                  </a:cubicBezTo>
                  <a:cubicBezTo>
                    <a:pt x="0" y="93033"/>
                    <a:pt x="26966" y="120000"/>
                    <a:pt x="60000" y="120000"/>
                  </a:cubicBezTo>
                  <a:cubicBezTo>
                    <a:pt x="93033" y="120000"/>
                    <a:pt x="120000" y="93033"/>
                    <a:pt x="120000" y="60000"/>
                  </a:cubicBezTo>
                  <a:cubicBezTo>
                    <a:pt x="120000" y="26966"/>
                    <a:pt x="93033" y="0"/>
                    <a:pt x="60000" y="0"/>
                  </a:cubicBezTo>
                  <a:moveTo>
                    <a:pt x="60000" y="109213"/>
                  </a:moveTo>
                  <a:cubicBezTo>
                    <a:pt x="33033" y="109213"/>
                    <a:pt x="10786" y="86966"/>
                    <a:pt x="10786" y="60000"/>
                  </a:cubicBezTo>
                  <a:cubicBezTo>
                    <a:pt x="10786" y="33033"/>
                    <a:pt x="33033" y="10786"/>
                    <a:pt x="60000" y="10786"/>
                  </a:cubicBezTo>
                  <a:cubicBezTo>
                    <a:pt x="86966" y="10786"/>
                    <a:pt x="109213" y="33033"/>
                    <a:pt x="109213" y="60000"/>
                  </a:cubicBezTo>
                  <a:cubicBezTo>
                    <a:pt x="109213" y="86966"/>
                    <a:pt x="86966" y="109213"/>
                    <a:pt x="60000" y="109213"/>
                  </a:cubicBezTo>
                  <a:moveTo>
                    <a:pt x="87640" y="79550"/>
                  </a:moveTo>
                  <a:cubicBezTo>
                    <a:pt x="86966" y="77528"/>
                    <a:pt x="86966" y="74157"/>
                    <a:pt x="86966" y="70786"/>
                  </a:cubicBezTo>
                  <a:cubicBezTo>
                    <a:pt x="86966" y="68089"/>
                    <a:pt x="86966" y="66067"/>
                    <a:pt x="86292" y="64044"/>
                  </a:cubicBezTo>
                  <a:cubicBezTo>
                    <a:pt x="85617" y="62696"/>
                    <a:pt x="84269" y="60674"/>
                    <a:pt x="83595" y="60000"/>
                  </a:cubicBezTo>
                  <a:cubicBezTo>
                    <a:pt x="82921" y="59325"/>
                    <a:pt x="82247" y="58651"/>
                    <a:pt x="81573" y="57977"/>
                  </a:cubicBezTo>
                  <a:cubicBezTo>
                    <a:pt x="82247" y="57977"/>
                    <a:pt x="82921" y="57303"/>
                    <a:pt x="82921" y="56629"/>
                  </a:cubicBezTo>
                  <a:cubicBezTo>
                    <a:pt x="84269" y="55280"/>
                    <a:pt x="85617" y="53932"/>
                    <a:pt x="86292" y="51910"/>
                  </a:cubicBezTo>
                  <a:cubicBezTo>
                    <a:pt x="87640" y="49213"/>
                    <a:pt x="88314" y="47191"/>
                    <a:pt x="88314" y="43820"/>
                  </a:cubicBezTo>
                  <a:cubicBezTo>
                    <a:pt x="88314" y="37752"/>
                    <a:pt x="86292" y="33707"/>
                    <a:pt x="82247" y="30337"/>
                  </a:cubicBezTo>
                  <a:cubicBezTo>
                    <a:pt x="78876" y="26966"/>
                    <a:pt x="72808" y="24943"/>
                    <a:pt x="66067" y="24943"/>
                  </a:cubicBezTo>
                  <a:cubicBezTo>
                    <a:pt x="38426" y="24943"/>
                    <a:pt x="38426" y="24943"/>
                    <a:pt x="38426" y="24943"/>
                  </a:cubicBezTo>
                  <a:cubicBezTo>
                    <a:pt x="36404" y="24943"/>
                    <a:pt x="35730" y="26292"/>
                    <a:pt x="35730" y="28314"/>
                  </a:cubicBezTo>
                  <a:cubicBezTo>
                    <a:pt x="35730" y="86292"/>
                    <a:pt x="35730" y="86292"/>
                    <a:pt x="35730" y="86292"/>
                  </a:cubicBezTo>
                  <a:cubicBezTo>
                    <a:pt x="35730" y="87640"/>
                    <a:pt x="36404" y="88988"/>
                    <a:pt x="38426" y="88988"/>
                  </a:cubicBezTo>
                  <a:cubicBezTo>
                    <a:pt x="48539" y="88988"/>
                    <a:pt x="48539" y="88988"/>
                    <a:pt x="48539" y="88988"/>
                  </a:cubicBezTo>
                  <a:cubicBezTo>
                    <a:pt x="49887" y="88988"/>
                    <a:pt x="51235" y="87640"/>
                    <a:pt x="51235" y="86292"/>
                  </a:cubicBezTo>
                  <a:cubicBezTo>
                    <a:pt x="51235" y="64719"/>
                    <a:pt x="51235" y="64719"/>
                    <a:pt x="51235" y="64719"/>
                  </a:cubicBezTo>
                  <a:cubicBezTo>
                    <a:pt x="63370" y="64719"/>
                    <a:pt x="63370" y="64719"/>
                    <a:pt x="63370" y="64719"/>
                  </a:cubicBezTo>
                  <a:cubicBezTo>
                    <a:pt x="65393" y="64719"/>
                    <a:pt x="66741" y="65393"/>
                    <a:pt x="68089" y="65393"/>
                  </a:cubicBezTo>
                  <a:cubicBezTo>
                    <a:pt x="69438" y="66067"/>
                    <a:pt x="70112" y="66741"/>
                    <a:pt x="70786" y="67415"/>
                  </a:cubicBezTo>
                  <a:cubicBezTo>
                    <a:pt x="71460" y="68764"/>
                    <a:pt x="71460" y="69438"/>
                    <a:pt x="72134" y="71460"/>
                  </a:cubicBezTo>
                  <a:cubicBezTo>
                    <a:pt x="72134" y="72808"/>
                    <a:pt x="72134" y="75505"/>
                    <a:pt x="72134" y="77528"/>
                  </a:cubicBezTo>
                  <a:cubicBezTo>
                    <a:pt x="72134" y="78876"/>
                    <a:pt x="72134" y="80898"/>
                    <a:pt x="72808" y="82247"/>
                  </a:cubicBezTo>
                  <a:cubicBezTo>
                    <a:pt x="72808" y="84269"/>
                    <a:pt x="73483" y="86292"/>
                    <a:pt x="74157" y="87640"/>
                  </a:cubicBezTo>
                  <a:cubicBezTo>
                    <a:pt x="74831" y="88314"/>
                    <a:pt x="75505" y="88988"/>
                    <a:pt x="76853" y="88988"/>
                  </a:cubicBezTo>
                  <a:cubicBezTo>
                    <a:pt x="87640" y="88988"/>
                    <a:pt x="87640" y="88988"/>
                    <a:pt x="87640" y="88988"/>
                  </a:cubicBezTo>
                  <a:cubicBezTo>
                    <a:pt x="88314" y="88988"/>
                    <a:pt x="89662" y="88314"/>
                    <a:pt x="90337" y="87640"/>
                  </a:cubicBezTo>
                  <a:cubicBezTo>
                    <a:pt x="90337" y="86292"/>
                    <a:pt x="90337" y="84943"/>
                    <a:pt x="89662" y="84269"/>
                  </a:cubicBezTo>
                  <a:cubicBezTo>
                    <a:pt x="88988" y="84269"/>
                    <a:pt x="88314" y="82921"/>
                    <a:pt x="87640" y="79550"/>
                  </a:cubicBezTo>
                  <a:moveTo>
                    <a:pt x="51235" y="39101"/>
                  </a:moveTo>
                  <a:cubicBezTo>
                    <a:pt x="64719" y="39101"/>
                    <a:pt x="64719" y="39101"/>
                    <a:pt x="64719" y="39101"/>
                  </a:cubicBezTo>
                  <a:cubicBezTo>
                    <a:pt x="66067" y="39101"/>
                    <a:pt x="67415" y="39101"/>
                    <a:pt x="68089" y="39101"/>
                  </a:cubicBezTo>
                  <a:cubicBezTo>
                    <a:pt x="69438" y="39775"/>
                    <a:pt x="70112" y="39775"/>
                    <a:pt x="70786" y="40449"/>
                  </a:cubicBezTo>
                  <a:cubicBezTo>
                    <a:pt x="70786" y="40449"/>
                    <a:pt x="71460" y="41123"/>
                    <a:pt x="72134" y="41797"/>
                  </a:cubicBezTo>
                  <a:cubicBezTo>
                    <a:pt x="72134" y="42471"/>
                    <a:pt x="72134" y="43820"/>
                    <a:pt x="72134" y="45168"/>
                  </a:cubicBezTo>
                  <a:cubicBezTo>
                    <a:pt x="72134" y="47865"/>
                    <a:pt x="72134" y="49213"/>
                    <a:pt x="70786" y="49887"/>
                  </a:cubicBezTo>
                  <a:cubicBezTo>
                    <a:pt x="69438" y="51235"/>
                    <a:pt x="67415" y="51910"/>
                    <a:pt x="65393" y="51910"/>
                  </a:cubicBezTo>
                  <a:cubicBezTo>
                    <a:pt x="51235" y="51910"/>
                    <a:pt x="51235" y="51910"/>
                    <a:pt x="51235" y="51910"/>
                  </a:cubicBezTo>
                  <a:lnTo>
                    <a:pt x="51235" y="39101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13"/>
          <p:cNvSpPr txBox="1"/>
          <p:nvPr>
            <p:ph type="title"/>
          </p:nvPr>
        </p:nvSpPr>
        <p:spPr>
          <a:xfrm>
            <a:off x="370416" y="210922"/>
            <a:ext cx="83925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370416" y="1104524"/>
            <a:ext cx="8392500" cy="3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036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▪"/>
              <a:defRPr b="0" i="0" sz="22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6363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63636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lore.kernel.org/patchwork/patch/351273/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/>
          <p:nvPr>
            <p:ph type="ctrTitle"/>
          </p:nvPr>
        </p:nvSpPr>
        <p:spPr>
          <a:xfrm>
            <a:off x="311700" y="1321375"/>
            <a:ext cx="8520600" cy="104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Network Programming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Linux Epoll</a:t>
            </a:r>
            <a:endParaRPr sz="1800"/>
          </a:p>
        </p:txBody>
      </p:sp>
      <p:sp>
        <p:nvSpPr>
          <p:cNvPr id="230" name="Google Shape;230;p28"/>
          <p:cNvSpPr txBox="1"/>
          <p:nvPr/>
        </p:nvSpPr>
        <p:spPr>
          <a:xfrm>
            <a:off x="5601025" y="2653350"/>
            <a:ext cx="34083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Framework/RCV: Garen Huang</a:t>
            </a:r>
            <a:endParaRPr sz="1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2019/11/01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7"/>
          <p:cNvSpPr txBox="1"/>
          <p:nvPr>
            <p:ph idx="4294967295" type="title"/>
          </p:nvPr>
        </p:nvSpPr>
        <p:spPr>
          <a:xfrm>
            <a:off x="3879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b="0" lang="en" sz="2200"/>
              <a:t>Endian (Network byte order)</a:t>
            </a:r>
            <a:endParaRPr/>
          </a:p>
        </p:txBody>
      </p:sp>
      <p:sp>
        <p:nvSpPr>
          <p:cNvPr id="285" name="Google Shape;285;p37"/>
          <p:cNvSpPr txBox="1"/>
          <p:nvPr>
            <p:ph idx="4294967295" type="body"/>
          </p:nvPr>
        </p:nvSpPr>
        <p:spPr>
          <a:xfrm>
            <a:off x="387900" y="633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0360" lvl="0" marL="4572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▪"/>
            </a:pPr>
            <a:r>
              <a:rPr lang="en">
                <a:solidFill>
                  <a:schemeClr val="dk1"/>
                </a:solidFill>
              </a:rPr>
              <a:t>Communication between different architectures.</a:t>
            </a:r>
            <a:endParaRPr>
              <a:solidFill>
                <a:schemeClr val="dk1"/>
              </a:solidFill>
            </a:endParaRPr>
          </a:p>
          <a:p>
            <a:pPr indent="-34036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Char char="▪"/>
            </a:pPr>
            <a:r>
              <a:rPr lang="en">
                <a:solidFill>
                  <a:schemeClr val="dk1"/>
                </a:solidFill>
              </a:rPr>
              <a:t>Network byte order - Big Endian</a:t>
            </a:r>
            <a:endParaRPr>
              <a:solidFill>
                <a:schemeClr val="dk1"/>
              </a:solidFill>
            </a:endParaRPr>
          </a:p>
          <a:p>
            <a:pPr indent="-34036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Char char="▪"/>
            </a:pPr>
            <a:r>
              <a:rPr lang="en">
                <a:solidFill>
                  <a:schemeClr val="dk1"/>
                </a:solidFill>
              </a:rPr>
              <a:t>Host byte order - (between Big Endian and Little Endian)</a:t>
            </a:r>
            <a:endParaRPr>
              <a:solidFill>
                <a:schemeClr val="dk1"/>
              </a:solidFill>
            </a:endParaRPr>
          </a:p>
          <a:p>
            <a:pPr indent="-34036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Char char="▪"/>
            </a:pPr>
            <a:r>
              <a:rPr lang="en">
                <a:solidFill>
                  <a:schemeClr val="dk1"/>
                </a:solidFill>
              </a:rPr>
              <a:t>Send data to the remote, converted the host byte order to the network byte order.</a:t>
            </a:r>
            <a:endParaRPr>
              <a:solidFill>
                <a:schemeClr val="dk1"/>
              </a:solidFill>
            </a:endParaRPr>
          </a:p>
          <a:p>
            <a:pPr indent="-34036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Char char="▪"/>
            </a:pPr>
            <a:r>
              <a:rPr lang="en">
                <a:solidFill>
                  <a:schemeClr val="dk1"/>
                </a:solidFill>
              </a:rPr>
              <a:t>Receive data from the remote, converted the network byte order to the host byte order.</a:t>
            </a:r>
            <a:endParaRPr>
              <a:solidFill>
                <a:schemeClr val="dk1"/>
              </a:solidFill>
            </a:endParaRPr>
          </a:p>
          <a:p>
            <a:pPr indent="-34036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Char char="▪"/>
            </a:pPr>
            <a:r>
              <a:rPr lang="en">
                <a:solidFill>
                  <a:schemeClr val="dk1"/>
                </a:solidFill>
              </a:rPr>
              <a:t>Do you need to convert char data-type to network byte order?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8"/>
          <p:cNvSpPr txBox="1"/>
          <p:nvPr>
            <p:ph idx="4294967295" type="title"/>
          </p:nvPr>
        </p:nvSpPr>
        <p:spPr>
          <a:xfrm>
            <a:off x="3879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b="0" lang="en" sz="2200"/>
              <a:t>File description - fd</a:t>
            </a:r>
            <a:endParaRPr/>
          </a:p>
        </p:txBody>
      </p:sp>
      <p:sp>
        <p:nvSpPr>
          <p:cNvPr id="291" name="Google Shape;291;p38"/>
          <p:cNvSpPr txBox="1"/>
          <p:nvPr>
            <p:ph idx="4294967295" type="body"/>
          </p:nvPr>
        </p:nvSpPr>
        <p:spPr>
          <a:xfrm>
            <a:off x="346975" y="651525"/>
            <a:ext cx="8520600" cy="41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0360" lvl="0" marL="457200" rtl="0" algn="l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760"/>
              <a:buChar char="▪"/>
            </a:pPr>
            <a:r>
              <a:rPr lang="en"/>
              <a:t>It is a handle describing a resource, and all operations in Linux are fd.</a:t>
            </a:r>
            <a:endParaRPr/>
          </a:p>
          <a:p>
            <a:pPr indent="-34036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0"/>
              <a:buChar char="▪"/>
            </a:pPr>
            <a:r>
              <a:rPr lang="en"/>
              <a:t>User mode and kernel mode They are reference relationships, and kernel mode holds reference counts.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92" name="Google Shape;292;p38"/>
          <p:cNvGraphicFramePr/>
          <p:nvPr/>
        </p:nvGraphicFramePr>
        <p:xfrm>
          <a:off x="743950" y="2202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{D9B25D95-7F97-413B-B3B0-39598E052559}</a:tableStyleId>
              </a:tblPr>
              <a:tblGrid>
                <a:gridCol w="1602825"/>
                <a:gridCol w="3955100"/>
                <a:gridCol w="2168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problem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reason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solution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Handle leak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Fork/Exec inherits the file handle of the parent process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Increase flag: SOCK_CLOEXEC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out of order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Concurrent read/write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Async &amp;&amp; Non-Blocking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close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Decrease the reference count by one, turn off the read and write state when 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/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shutdown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Even if the reference count is &gt;0, the corresponding state will be turned off.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/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9"/>
          <p:cNvSpPr txBox="1"/>
          <p:nvPr>
            <p:ph idx="4294967295" type="title"/>
          </p:nvPr>
        </p:nvSpPr>
        <p:spPr>
          <a:xfrm>
            <a:off x="3879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b="0" lang="en" sz="2200"/>
              <a:t>I/O model</a:t>
            </a:r>
            <a:endParaRPr/>
          </a:p>
        </p:txBody>
      </p:sp>
      <p:sp>
        <p:nvSpPr>
          <p:cNvPr id="298" name="Google Shape;298;p39"/>
          <p:cNvSpPr txBox="1"/>
          <p:nvPr>
            <p:ph idx="4294967295" type="body"/>
          </p:nvPr>
        </p:nvSpPr>
        <p:spPr>
          <a:xfrm>
            <a:off x="346975" y="651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0360" lvl="0" marL="457200" rtl="0" algn="l">
              <a:spcBef>
                <a:spcPts val="440"/>
              </a:spcBef>
              <a:spcAft>
                <a:spcPts val="0"/>
              </a:spcAft>
              <a:buClr>
                <a:srgbClr val="434343"/>
              </a:buClr>
              <a:buSzPts val="1760"/>
              <a:buChar char="▪"/>
            </a:pPr>
            <a:r>
              <a:rPr lang="en">
                <a:solidFill>
                  <a:srgbClr val="434343"/>
                </a:solidFill>
              </a:rPr>
              <a:t>Synchronous &amp;&amp; Asynchronous.</a:t>
            </a:r>
            <a:endParaRPr>
              <a:solidFill>
                <a:srgbClr val="434343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•"/>
            </a:pPr>
            <a:r>
              <a:rPr lang="en">
                <a:solidFill>
                  <a:srgbClr val="434343"/>
                </a:solidFill>
              </a:rPr>
              <a:t>Process of performing one thing.</a:t>
            </a:r>
            <a:endParaRPr>
              <a:solidFill>
                <a:srgbClr val="434343"/>
              </a:solidFill>
            </a:endParaRPr>
          </a:p>
          <a:p>
            <a:pPr indent="-34036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60"/>
              <a:buChar char="▪"/>
            </a:pPr>
            <a:r>
              <a:rPr lang="en">
                <a:solidFill>
                  <a:srgbClr val="434343"/>
                </a:solidFill>
              </a:rPr>
              <a:t>Blocking &amp;&amp; Non-Blocking.</a:t>
            </a:r>
            <a:endParaRPr>
              <a:solidFill>
                <a:srgbClr val="434343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•"/>
            </a:pPr>
            <a:r>
              <a:rPr lang="en">
                <a:solidFill>
                  <a:srgbClr val="434343"/>
                </a:solidFill>
              </a:rPr>
              <a:t>It’s base state to performing one thing</a:t>
            </a:r>
            <a:endParaRPr>
              <a:solidFill>
                <a:srgbClr val="434343"/>
              </a:solidFill>
            </a:endParaRPr>
          </a:p>
          <a:p>
            <a:pPr indent="-34036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60"/>
              <a:buChar char="▪"/>
            </a:pPr>
            <a:r>
              <a:rPr lang="en">
                <a:solidFill>
                  <a:srgbClr val="434343"/>
                </a:solidFill>
              </a:rPr>
              <a:t>Synchronous cannot be considered blocking.</a:t>
            </a:r>
            <a:endParaRPr>
              <a:solidFill>
                <a:srgbClr val="434343"/>
              </a:solidFill>
            </a:endParaRPr>
          </a:p>
          <a:p>
            <a:pPr indent="-34036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60"/>
              <a:buChar char="▪"/>
            </a:pPr>
            <a:r>
              <a:rPr lang="en">
                <a:solidFill>
                  <a:srgbClr val="434343"/>
                </a:solidFill>
              </a:rPr>
              <a:t>Blocking </a:t>
            </a:r>
            <a:r>
              <a:rPr lang="en">
                <a:solidFill>
                  <a:srgbClr val="434343"/>
                </a:solidFill>
              </a:rPr>
              <a:t>maybe</a:t>
            </a:r>
            <a:r>
              <a:rPr lang="en">
                <a:solidFill>
                  <a:srgbClr val="434343"/>
                </a:solidFill>
              </a:rPr>
              <a:t> considered synchronous.</a:t>
            </a:r>
            <a:endParaRPr>
              <a:solidFill>
                <a:srgbClr val="434343"/>
              </a:solidFill>
            </a:endParaRPr>
          </a:p>
          <a:p>
            <a:pPr indent="-34036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60"/>
              <a:buChar char="▪"/>
            </a:pPr>
            <a:r>
              <a:rPr lang="en">
                <a:solidFill>
                  <a:srgbClr val="434343"/>
                </a:solidFill>
              </a:rPr>
              <a:t>Asynchronous cannot be considered Non-blocking.</a:t>
            </a:r>
            <a:endParaRPr>
              <a:solidFill>
                <a:srgbClr val="434343"/>
              </a:solidFill>
            </a:endParaRPr>
          </a:p>
          <a:p>
            <a:pPr indent="-34036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60"/>
              <a:buChar char="▪"/>
            </a:pPr>
            <a:r>
              <a:rPr lang="en">
                <a:solidFill>
                  <a:srgbClr val="434343"/>
                </a:solidFill>
              </a:rPr>
              <a:t>Non-blocking cannot be considered Asynchronous.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0"/>
          <p:cNvSpPr txBox="1"/>
          <p:nvPr>
            <p:ph idx="4294967295" type="title"/>
          </p:nvPr>
        </p:nvSpPr>
        <p:spPr>
          <a:xfrm>
            <a:off x="3879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b="0" lang="en" sz="2200"/>
              <a:t>I/O model</a:t>
            </a:r>
            <a:endParaRPr/>
          </a:p>
        </p:txBody>
      </p:sp>
      <p:pic>
        <p:nvPicPr>
          <p:cNvPr id="304" name="Google Shape;30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6013" y="617975"/>
            <a:ext cx="6604475" cy="3907574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40"/>
          <p:cNvSpPr txBox="1"/>
          <p:nvPr/>
        </p:nvSpPr>
        <p:spPr>
          <a:xfrm>
            <a:off x="140200" y="920050"/>
            <a:ext cx="2125800" cy="28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Complete the task closure between 1 and 2.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It's async process.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Waiting response that it’s blocking and sync operations I/O.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1"/>
          <p:cNvSpPr txBox="1"/>
          <p:nvPr>
            <p:ph idx="4294967295" type="title"/>
          </p:nvPr>
        </p:nvSpPr>
        <p:spPr>
          <a:xfrm>
            <a:off x="3879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b="0" lang="en" sz="2200"/>
              <a:t>IO model(I/O operation)</a:t>
            </a:r>
            <a:endParaRPr/>
          </a:p>
        </p:txBody>
      </p:sp>
      <p:pic>
        <p:nvPicPr>
          <p:cNvPr id="311" name="Google Shape;31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900" y="840475"/>
            <a:ext cx="7086600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2"/>
          <p:cNvSpPr txBox="1"/>
          <p:nvPr>
            <p:ph idx="4294967295" type="title"/>
          </p:nvPr>
        </p:nvSpPr>
        <p:spPr>
          <a:xfrm>
            <a:off x="3879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b="0" lang="en" sz="2200"/>
              <a:t>IO model(I/O operation)</a:t>
            </a:r>
            <a:endParaRPr/>
          </a:p>
        </p:txBody>
      </p:sp>
      <p:pic>
        <p:nvPicPr>
          <p:cNvPr id="317" name="Google Shape;31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7850" y="933450"/>
            <a:ext cx="5448300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3"/>
          <p:cNvSpPr txBox="1"/>
          <p:nvPr>
            <p:ph idx="4294967295" type="title"/>
          </p:nvPr>
        </p:nvSpPr>
        <p:spPr>
          <a:xfrm>
            <a:off x="3879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b="0" lang="en" sz="2200"/>
              <a:t>IO model(I/O operation)</a:t>
            </a:r>
            <a:endParaRPr/>
          </a:p>
        </p:txBody>
      </p:sp>
      <p:sp>
        <p:nvSpPr>
          <p:cNvPr id="323" name="Google Shape;323;p43"/>
          <p:cNvSpPr txBox="1"/>
          <p:nvPr>
            <p:ph idx="4294967295" type="body"/>
          </p:nvPr>
        </p:nvSpPr>
        <p:spPr>
          <a:xfrm>
            <a:off x="346975" y="651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0360" lvl="0" marL="457200" rtl="0" algn="l">
              <a:spcBef>
                <a:spcPts val="440"/>
              </a:spcBef>
              <a:spcAft>
                <a:spcPts val="0"/>
              </a:spcAft>
              <a:buClr>
                <a:srgbClr val="434343"/>
              </a:buClr>
              <a:buSzPts val="1760"/>
              <a:buChar char="▪"/>
            </a:pPr>
            <a:r>
              <a:rPr lang="en">
                <a:solidFill>
                  <a:srgbClr val="434343"/>
                </a:solidFill>
              </a:rPr>
              <a:t>Asynchronous I/O</a:t>
            </a:r>
            <a:endParaRPr>
              <a:solidFill>
                <a:srgbClr val="434343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•"/>
            </a:pPr>
            <a:r>
              <a:rPr lang="en">
                <a:solidFill>
                  <a:srgbClr val="434343"/>
                </a:solidFill>
              </a:rPr>
              <a:t>An asynchronous I/O operation does not cause the request process to be blocked.</a:t>
            </a:r>
            <a:endParaRPr>
              <a:solidFill>
                <a:srgbClr val="434343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•"/>
            </a:pPr>
            <a:r>
              <a:rPr lang="en">
                <a:solidFill>
                  <a:srgbClr val="434343"/>
                </a:solidFill>
              </a:rPr>
              <a:t>At user-mode direct operated I/O data</a:t>
            </a:r>
            <a:endParaRPr>
              <a:solidFill>
                <a:srgbClr val="434343"/>
              </a:solidFill>
            </a:endParaRPr>
          </a:p>
          <a:p>
            <a:pPr indent="-34036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60"/>
              <a:buChar char="▪"/>
            </a:pPr>
            <a:r>
              <a:rPr lang="en">
                <a:solidFill>
                  <a:srgbClr val="434343"/>
                </a:solidFill>
              </a:rPr>
              <a:t>Synchronous I/O</a:t>
            </a:r>
            <a:endParaRPr>
              <a:solidFill>
                <a:srgbClr val="434343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•"/>
            </a:pPr>
            <a:r>
              <a:rPr lang="en">
                <a:solidFill>
                  <a:srgbClr val="434343"/>
                </a:solidFill>
              </a:rPr>
              <a:t>A synchronous I/O operation causes the requesting process to be blocked until that I/O operation completes.</a:t>
            </a:r>
            <a:endParaRPr>
              <a:solidFill>
                <a:srgbClr val="434343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•"/>
            </a:pPr>
            <a:r>
              <a:rPr lang="en">
                <a:solidFill>
                  <a:srgbClr val="434343"/>
                </a:solidFill>
              </a:rPr>
              <a:t>At user-mode need copy I/O data to user-mode from kernel buffer.</a:t>
            </a:r>
            <a:endParaRPr>
              <a:solidFill>
                <a:srgbClr val="434343"/>
              </a:solidFill>
            </a:endParaRPr>
          </a:p>
          <a:p>
            <a:pPr indent="-34036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60"/>
              <a:buChar char="▪"/>
            </a:pPr>
            <a:r>
              <a:rPr lang="en">
                <a:solidFill>
                  <a:srgbClr val="434343"/>
                </a:solidFill>
              </a:rPr>
              <a:t>Which ones are synchronous I/O operation and asynchronous I/O operation?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4"/>
          <p:cNvSpPr txBox="1"/>
          <p:nvPr>
            <p:ph idx="4294967295" type="title"/>
          </p:nvPr>
        </p:nvSpPr>
        <p:spPr>
          <a:xfrm>
            <a:off x="3879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b="0" lang="en" sz="2200"/>
              <a:t>I/O model</a:t>
            </a:r>
            <a:endParaRPr/>
          </a:p>
        </p:txBody>
      </p:sp>
      <p:graphicFrame>
        <p:nvGraphicFramePr>
          <p:cNvPr id="329" name="Google Shape;329;p44"/>
          <p:cNvGraphicFramePr/>
          <p:nvPr/>
        </p:nvGraphicFramePr>
        <p:xfrm>
          <a:off x="1028700" y="1136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{D9B25D95-7F97-413B-B3B0-39598E052559}</a:tableStyleId>
              </a:tblPr>
              <a:tblGrid>
                <a:gridCol w="2413000"/>
                <a:gridCol w="2795425"/>
                <a:gridCol w="2030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I/O model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I/O Operation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How use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Blocking I/O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Synchronous - blocking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Sync call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Non-Blocking I/O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Synchronous - blocking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Loop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I/O Multiplexing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Synchronous - blocking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Loop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Signal I/O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Synchronous - blocking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/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Asynchronous I/O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Asynchronous - Non blocking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/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5"/>
          <p:cNvSpPr txBox="1"/>
          <p:nvPr>
            <p:ph idx="4294967295" type="title"/>
          </p:nvPr>
        </p:nvSpPr>
        <p:spPr>
          <a:xfrm>
            <a:off x="3879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b="0" lang="en" sz="2200"/>
              <a:t>I/O model</a:t>
            </a:r>
            <a:endParaRPr/>
          </a:p>
        </p:txBody>
      </p:sp>
      <p:pic>
        <p:nvPicPr>
          <p:cNvPr id="335" name="Google Shape;33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4025" y="1014413"/>
            <a:ext cx="5848350" cy="31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6"/>
          <p:cNvSpPr txBox="1"/>
          <p:nvPr>
            <p:ph idx="4294967295" type="title"/>
          </p:nvPr>
        </p:nvSpPr>
        <p:spPr>
          <a:xfrm>
            <a:off x="3879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"/>
              <a:t>I/O Multiplexing</a:t>
            </a:r>
            <a:endParaRPr/>
          </a:p>
        </p:txBody>
      </p:sp>
      <p:sp>
        <p:nvSpPr>
          <p:cNvPr id="341" name="Google Shape;341;p46"/>
          <p:cNvSpPr txBox="1"/>
          <p:nvPr>
            <p:ph idx="4294967295" type="body"/>
          </p:nvPr>
        </p:nvSpPr>
        <p:spPr>
          <a:xfrm>
            <a:off x="346975" y="651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0360" lvl="0" marL="4572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▪"/>
            </a:pPr>
            <a:r>
              <a:rPr lang="en">
                <a:solidFill>
                  <a:schemeClr val="dk1"/>
                </a:solidFill>
              </a:rPr>
              <a:t>If one or more I/O conditions are ready will notification.</a:t>
            </a:r>
            <a:endParaRPr>
              <a:solidFill>
                <a:schemeClr val="dk1"/>
              </a:solidFill>
            </a:endParaRPr>
          </a:p>
          <a:p>
            <a:pPr indent="-34036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Char char="▪"/>
            </a:pPr>
            <a:r>
              <a:rPr lang="en">
                <a:solidFill>
                  <a:schemeClr val="dk1"/>
                </a:solidFill>
              </a:rPr>
              <a:t>Thundering herd.</a:t>
            </a:r>
            <a:endParaRPr>
              <a:solidFill>
                <a:schemeClr val="dk1"/>
              </a:solidFill>
            </a:endParaRPr>
          </a:p>
          <a:p>
            <a:pPr indent="-61912" lvl="1" marL="51911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>
                <a:solidFill>
                  <a:schemeClr val="dk1"/>
                </a:solidFill>
              </a:rPr>
              <a:t>File description is a reference relationship</a:t>
            </a:r>
            <a:endParaRPr>
              <a:solidFill>
                <a:schemeClr val="dk1"/>
              </a:solidFill>
            </a:endParaRPr>
          </a:p>
          <a:p>
            <a:pPr indent="-34036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Char char="▪"/>
            </a:pPr>
            <a:r>
              <a:rPr lang="en">
                <a:solidFill>
                  <a:schemeClr val="dk1"/>
                </a:solidFill>
              </a:rPr>
              <a:t>I/O multiplexing is usually blocked mode.</a:t>
            </a:r>
            <a:endParaRPr>
              <a:solidFill>
                <a:schemeClr val="dk1"/>
              </a:solidFill>
            </a:endParaRPr>
          </a:p>
          <a:p>
            <a:pPr indent="-340360" lvl="0" marL="457200" rtl="0" algn="l"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760"/>
              <a:buChar char="▪"/>
            </a:pPr>
            <a:r>
              <a:rPr lang="en"/>
              <a:t>Suggest</a:t>
            </a:r>
            <a:endParaRPr/>
          </a:p>
          <a:p>
            <a:pPr indent="-61912" lvl="1" marL="519112" rtl="0" algn="l"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Char char="•"/>
            </a:pPr>
            <a:r>
              <a:rPr lang="en"/>
              <a:t>Use the non-blocking I/O in I/O multiplexing.</a:t>
            </a:r>
            <a:endParaRPr/>
          </a:p>
          <a:p>
            <a:pPr indent="-61912" lvl="1" marL="519112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"/>
              <a:t>Avoid reusing file handles in I/O multiplexing.</a:t>
            </a:r>
            <a:endParaRPr/>
          </a:p>
          <a:p>
            <a:pPr indent="-61912" lvl="1" marL="519112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"/>
              <a:t>Avoid data being out of order.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 txBox="1"/>
          <p:nvPr>
            <p:ph idx="4294967295" type="title"/>
          </p:nvPr>
        </p:nvSpPr>
        <p:spPr>
          <a:xfrm>
            <a:off x="3879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</a:t>
            </a:r>
            <a:endParaRPr/>
          </a:p>
        </p:txBody>
      </p:sp>
      <p:sp>
        <p:nvSpPr>
          <p:cNvPr id="236" name="Google Shape;236;p29"/>
          <p:cNvSpPr txBox="1"/>
          <p:nvPr>
            <p:ph idx="4294967295" type="body"/>
          </p:nvPr>
        </p:nvSpPr>
        <p:spPr>
          <a:xfrm>
            <a:off x="346975" y="651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0360" lvl="0" marL="457200" rtl="0" algn="l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760"/>
              <a:buChar char="▪"/>
            </a:pPr>
            <a:r>
              <a:rPr lang="en"/>
              <a:t>Daemon</a:t>
            </a:r>
            <a:endParaRPr/>
          </a:p>
          <a:p>
            <a:pPr indent="-34036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0"/>
              <a:buChar char="▪"/>
            </a:pPr>
            <a:r>
              <a:rPr lang="en"/>
              <a:t>Signal</a:t>
            </a:r>
            <a:endParaRPr/>
          </a:p>
          <a:p>
            <a:pPr indent="-34036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0"/>
              <a:buChar char="▪"/>
            </a:pPr>
            <a:r>
              <a:rPr lang="en"/>
              <a:t>Endian </a:t>
            </a:r>
            <a:endParaRPr/>
          </a:p>
          <a:p>
            <a:pPr indent="-34036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0"/>
              <a:buChar char="▪"/>
            </a:pPr>
            <a:r>
              <a:rPr lang="en">
                <a:solidFill>
                  <a:schemeClr val="dk1"/>
                </a:solidFill>
              </a:rPr>
              <a:t>File description</a:t>
            </a:r>
            <a:endParaRPr/>
          </a:p>
          <a:p>
            <a:pPr indent="-34036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0"/>
              <a:buChar char="▪"/>
            </a:pPr>
            <a:r>
              <a:rPr lang="en"/>
              <a:t>I/O model</a:t>
            </a:r>
            <a:endParaRPr/>
          </a:p>
          <a:p>
            <a:pPr indent="-34036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0"/>
              <a:buChar char="▪"/>
            </a:pPr>
            <a:r>
              <a:rPr lang="en"/>
              <a:t>I/O Multiplexing</a:t>
            </a:r>
            <a:endParaRPr/>
          </a:p>
          <a:p>
            <a:pPr indent="-34036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0"/>
              <a:buChar char="▪"/>
            </a:pPr>
            <a:r>
              <a:rPr lang="en"/>
              <a:t>Epoll</a:t>
            </a:r>
            <a:endParaRPr/>
          </a:p>
          <a:p>
            <a:pPr indent="-34036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0"/>
              <a:buChar char="▪"/>
            </a:pPr>
            <a:r>
              <a:rPr lang="en"/>
              <a:t>Reactor model &amp; Coroutine</a:t>
            </a:r>
            <a:endParaRPr/>
          </a:p>
          <a:p>
            <a:pPr indent="-34036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0"/>
              <a:buChar char="▪"/>
            </a:pPr>
            <a:r>
              <a:rPr lang="en"/>
              <a:t>Q&amp;A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7"/>
          <p:cNvSpPr txBox="1"/>
          <p:nvPr>
            <p:ph idx="4294967295" type="title"/>
          </p:nvPr>
        </p:nvSpPr>
        <p:spPr>
          <a:xfrm>
            <a:off x="3879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"/>
              <a:t>I/O Multiplexing</a:t>
            </a:r>
            <a:endParaRPr/>
          </a:p>
        </p:txBody>
      </p:sp>
      <p:pic>
        <p:nvPicPr>
          <p:cNvPr id="347" name="Google Shape;34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65325"/>
            <a:ext cx="8839202" cy="2686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8"/>
          <p:cNvSpPr txBox="1"/>
          <p:nvPr>
            <p:ph idx="4294967295" type="title"/>
          </p:nvPr>
        </p:nvSpPr>
        <p:spPr>
          <a:xfrm>
            <a:off x="3879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"/>
              <a:t>I/O Multiplexing</a:t>
            </a:r>
            <a:endParaRPr/>
          </a:p>
        </p:txBody>
      </p:sp>
      <p:pic>
        <p:nvPicPr>
          <p:cNvPr id="353" name="Google Shape;35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975" y="795700"/>
            <a:ext cx="8838058" cy="41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9"/>
          <p:cNvSpPr txBox="1"/>
          <p:nvPr>
            <p:ph idx="4294967295" type="title"/>
          </p:nvPr>
        </p:nvSpPr>
        <p:spPr>
          <a:xfrm>
            <a:off x="3879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"/>
              <a:t>I/O Multiplexing</a:t>
            </a:r>
            <a:endParaRPr/>
          </a:p>
        </p:txBody>
      </p:sp>
      <p:sp>
        <p:nvSpPr>
          <p:cNvPr id="359" name="Google Shape;359;p49"/>
          <p:cNvSpPr txBox="1"/>
          <p:nvPr>
            <p:ph idx="4294967295" type="body"/>
          </p:nvPr>
        </p:nvSpPr>
        <p:spPr>
          <a:xfrm>
            <a:off x="346975" y="651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0360" lvl="0" marL="457200" rtl="0" algn="l">
              <a:spcBef>
                <a:spcPts val="440"/>
              </a:spcBef>
              <a:spcAft>
                <a:spcPts val="0"/>
              </a:spcAft>
              <a:buClr>
                <a:srgbClr val="585858"/>
              </a:buClr>
              <a:buSzPts val="1760"/>
              <a:buChar char="▪"/>
            </a:pPr>
            <a:r>
              <a:rPr lang="en"/>
              <a:t>select - file description quantity limited.</a:t>
            </a:r>
            <a:endParaRPr/>
          </a:p>
          <a:p>
            <a:pPr indent="-61912" lvl="1" marL="519112" rtl="0" algn="l"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Char char="•"/>
            </a:pPr>
            <a:r>
              <a:rPr lang="en"/>
              <a:t>Default number is limited to 1024.</a:t>
            </a:r>
            <a:endParaRPr/>
          </a:p>
          <a:p>
            <a:pPr indent="-340360" lvl="0" marL="457200" rtl="0" algn="l"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760"/>
              <a:buChar char="▪"/>
            </a:pPr>
            <a:r>
              <a:rPr lang="en"/>
              <a:t>poll - solve a problem of select, but query performance is linearly rising.</a:t>
            </a:r>
            <a:endParaRPr/>
          </a:p>
          <a:p>
            <a:pPr indent="-340360" lvl="0" marL="457200" rtl="0" algn="l"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760"/>
              <a:buChar char="▪"/>
            </a:pPr>
            <a:r>
              <a:rPr lang="en"/>
              <a:t>epoll - optimization query performance to poll.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0"/>
          <p:cNvSpPr txBox="1"/>
          <p:nvPr>
            <p:ph idx="4294967295" type="title"/>
          </p:nvPr>
        </p:nvSpPr>
        <p:spPr>
          <a:xfrm>
            <a:off x="3879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"/>
              <a:t>I/O Multiplexing</a:t>
            </a:r>
            <a:endParaRPr/>
          </a:p>
        </p:txBody>
      </p:sp>
      <p:pic>
        <p:nvPicPr>
          <p:cNvPr id="365" name="Google Shape;36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8725" y="663938"/>
            <a:ext cx="5343561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1"/>
          <p:cNvSpPr txBox="1"/>
          <p:nvPr>
            <p:ph idx="4294967295" type="title"/>
          </p:nvPr>
        </p:nvSpPr>
        <p:spPr>
          <a:xfrm>
            <a:off x="3879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"/>
              <a:t>Epoll</a:t>
            </a:r>
            <a:endParaRPr/>
          </a:p>
        </p:txBody>
      </p:sp>
      <p:sp>
        <p:nvSpPr>
          <p:cNvPr id="371" name="Google Shape;371;p51"/>
          <p:cNvSpPr txBox="1"/>
          <p:nvPr>
            <p:ph idx="4294967295" type="body"/>
          </p:nvPr>
        </p:nvSpPr>
        <p:spPr>
          <a:xfrm>
            <a:off x="346975" y="651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0360" lvl="0" marL="457200" rtl="0" algn="l">
              <a:spcBef>
                <a:spcPts val="440"/>
              </a:spcBef>
              <a:spcAft>
                <a:spcPts val="0"/>
              </a:spcAft>
              <a:buClr>
                <a:srgbClr val="585858"/>
              </a:buClr>
              <a:buSzPts val="1760"/>
              <a:buChar char="▪"/>
            </a:pPr>
            <a:r>
              <a:rPr lang="en">
                <a:solidFill>
                  <a:schemeClr val="dk1"/>
                </a:solidFill>
              </a:rPr>
              <a:t>ET</a:t>
            </a:r>
            <a:endParaRPr>
              <a:solidFill>
                <a:schemeClr val="dk1"/>
              </a:solidFill>
            </a:endParaRPr>
          </a:p>
          <a:p>
            <a:pPr indent="-61912" lvl="1" marL="51911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>
                <a:solidFill>
                  <a:schemeClr val="dk1"/>
                </a:solidFill>
              </a:rPr>
              <a:t>A notice</a:t>
            </a:r>
            <a:endParaRPr>
              <a:solidFill>
                <a:schemeClr val="dk1"/>
              </a:solidFill>
            </a:endParaRPr>
          </a:p>
          <a:p>
            <a:pPr indent="-34036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Char char="▪"/>
            </a:pPr>
            <a:r>
              <a:rPr lang="en">
                <a:solidFill>
                  <a:schemeClr val="dk1"/>
                </a:solidFill>
              </a:rPr>
              <a:t>LT</a:t>
            </a:r>
            <a:endParaRPr>
              <a:solidFill>
                <a:schemeClr val="dk1"/>
              </a:solidFill>
            </a:endParaRPr>
          </a:p>
          <a:p>
            <a:pPr indent="-61912" lvl="1" marL="51911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>
                <a:solidFill>
                  <a:schemeClr val="dk1"/>
                </a:solidFill>
              </a:rPr>
              <a:t>Always notify until processing is complete.</a:t>
            </a:r>
            <a:endParaRPr>
              <a:solidFill>
                <a:schemeClr val="dk1"/>
              </a:solidFill>
            </a:endParaRPr>
          </a:p>
          <a:p>
            <a:pPr indent="-34036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Char char="▪"/>
            </a:pPr>
            <a:r>
              <a:rPr lang="en" sz="1800">
                <a:solidFill>
                  <a:schemeClr val="dk1"/>
                </a:solidFill>
              </a:rPr>
              <a:t>EPOLLONESHOT</a:t>
            </a:r>
            <a:endParaRPr sz="1800">
              <a:solidFill>
                <a:schemeClr val="dk1"/>
              </a:solidFill>
            </a:endParaRPr>
          </a:p>
          <a:p>
            <a:pPr indent="-61912" lvl="1" marL="51911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>
                <a:solidFill>
                  <a:schemeClr val="dk1"/>
                </a:solidFill>
              </a:rPr>
              <a:t>Notification completes deletion of registration from epoll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en" sz="1800">
                <a:solidFill>
                  <a:schemeClr val="dk1"/>
                </a:solidFill>
              </a:rPr>
              <a:t>EPOLLEXCLUSIVE</a:t>
            </a:r>
            <a:endParaRPr sz="1800">
              <a:solidFill>
                <a:schemeClr val="dk1"/>
              </a:solidFill>
            </a:endParaRPr>
          </a:p>
          <a:p>
            <a:pPr indent="-61912" lvl="1" marL="51911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>
                <a:solidFill>
                  <a:schemeClr val="dk1"/>
                </a:solidFill>
              </a:rPr>
              <a:t>Make sure that only one epoll is woken up in the shared fd.</a:t>
            </a:r>
            <a:endParaRPr>
              <a:solidFill>
                <a:schemeClr val="dk1"/>
              </a:solidFill>
            </a:endParaRPr>
          </a:p>
          <a:p>
            <a:pPr indent="-61912" lvl="1" marL="51911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>
                <a:solidFill>
                  <a:schemeClr val="dk1"/>
                </a:solidFill>
              </a:rPr>
              <a:t>Solve thundering herd problem?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2"/>
          <p:cNvSpPr txBox="1"/>
          <p:nvPr>
            <p:ph idx="4294967295" type="title"/>
          </p:nvPr>
        </p:nvSpPr>
        <p:spPr>
          <a:xfrm>
            <a:off x="3879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Reactor - (ET/LT) </a:t>
            </a:r>
            <a:endParaRPr/>
          </a:p>
        </p:txBody>
      </p:sp>
      <p:sp>
        <p:nvSpPr>
          <p:cNvPr id="377" name="Google Shape;377;p52"/>
          <p:cNvSpPr/>
          <p:nvPr/>
        </p:nvSpPr>
        <p:spPr>
          <a:xfrm>
            <a:off x="866625" y="1583250"/>
            <a:ext cx="1016100" cy="47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378" name="Google Shape;378;p52"/>
          <p:cNvSpPr/>
          <p:nvPr/>
        </p:nvSpPr>
        <p:spPr>
          <a:xfrm>
            <a:off x="866625" y="2384750"/>
            <a:ext cx="1016100" cy="47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379" name="Google Shape;379;p52"/>
          <p:cNvSpPr/>
          <p:nvPr/>
        </p:nvSpPr>
        <p:spPr>
          <a:xfrm>
            <a:off x="866625" y="3186250"/>
            <a:ext cx="1016100" cy="47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380" name="Google Shape;380;p52"/>
          <p:cNvSpPr/>
          <p:nvPr/>
        </p:nvSpPr>
        <p:spPr>
          <a:xfrm>
            <a:off x="2339600" y="626350"/>
            <a:ext cx="1357500" cy="52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Main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Reactor</a:t>
            </a:r>
            <a:endParaRPr sz="1200"/>
          </a:p>
        </p:txBody>
      </p:sp>
      <p:sp>
        <p:nvSpPr>
          <p:cNvPr id="381" name="Google Shape;381;p52"/>
          <p:cNvSpPr/>
          <p:nvPr/>
        </p:nvSpPr>
        <p:spPr>
          <a:xfrm>
            <a:off x="4085788" y="1427800"/>
            <a:ext cx="1357500" cy="52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Child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Reactor</a:t>
            </a:r>
            <a:endParaRPr sz="1200"/>
          </a:p>
        </p:txBody>
      </p:sp>
      <p:sp>
        <p:nvSpPr>
          <p:cNvPr id="382" name="Google Shape;382;p52"/>
          <p:cNvSpPr/>
          <p:nvPr/>
        </p:nvSpPr>
        <p:spPr>
          <a:xfrm>
            <a:off x="5753738" y="1427800"/>
            <a:ext cx="1357500" cy="52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Child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Reactor</a:t>
            </a:r>
            <a:endParaRPr sz="1200"/>
          </a:p>
        </p:txBody>
      </p:sp>
      <p:sp>
        <p:nvSpPr>
          <p:cNvPr id="383" name="Google Shape;383;p52"/>
          <p:cNvSpPr/>
          <p:nvPr/>
        </p:nvSpPr>
        <p:spPr>
          <a:xfrm>
            <a:off x="7421688" y="1427800"/>
            <a:ext cx="1357500" cy="52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Child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Reactor</a:t>
            </a:r>
            <a:endParaRPr sz="1200"/>
          </a:p>
        </p:txBody>
      </p:sp>
      <p:sp>
        <p:nvSpPr>
          <p:cNvPr id="384" name="Google Shape;384;p52"/>
          <p:cNvSpPr/>
          <p:nvPr/>
        </p:nvSpPr>
        <p:spPr>
          <a:xfrm>
            <a:off x="3934175" y="626350"/>
            <a:ext cx="1357500" cy="52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Accept</a:t>
            </a:r>
            <a:endParaRPr sz="1200"/>
          </a:p>
        </p:txBody>
      </p:sp>
      <p:sp>
        <p:nvSpPr>
          <p:cNvPr id="385" name="Google Shape;385;p52"/>
          <p:cNvSpPr/>
          <p:nvPr/>
        </p:nvSpPr>
        <p:spPr>
          <a:xfrm>
            <a:off x="5751675" y="626350"/>
            <a:ext cx="1357500" cy="52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Dispatch</a:t>
            </a:r>
            <a:endParaRPr sz="1200"/>
          </a:p>
        </p:txBody>
      </p:sp>
      <p:cxnSp>
        <p:nvCxnSpPr>
          <p:cNvPr id="386" name="Google Shape;386;p52"/>
          <p:cNvCxnSpPr>
            <a:stCxn id="380" idx="6"/>
            <a:endCxn id="384" idx="2"/>
          </p:cNvCxnSpPr>
          <p:nvPr/>
        </p:nvCxnSpPr>
        <p:spPr>
          <a:xfrm>
            <a:off x="3697100" y="88960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" name="Google Shape;387;p52"/>
          <p:cNvCxnSpPr>
            <a:stCxn id="384" idx="6"/>
            <a:endCxn id="385" idx="2"/>
          </p:cNvCxnSpPr>
          <p:nvPr/>
        </p:nvCxnSpPr>
        <p:spPr>
          <a:xfrm>
            <a:off x="5291675" y="889600"/>
            <a:ext cx="45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Google Shape;388;p52"/>
          <p:cNvCxnSpPr>
            <a:stCxn id="377" idx="0"/>
            <a:endCxn id="380" idx="3"/>
          </p:cNvCxnSpPr>
          <p:nvPr/>
        </p:nvCxnSpPr>
        <p:spPr>
          <a:xfrm flipH="1" rot="10800000">
            <a:off x="1374675" y="1075650"/>
            <a:ext cx="1163700" cy="50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52"/>
          <p:cNvCxnSpPr>
            <a:stCxn id="378" idx="7"/>
            <a:endCxn id="380" idx="3"/>
          </p:cNvCxnSpPr>
          <p:nvPr/>
        </p:nvCxnSpPr>
        <p:spPr>
          <a:xfrm flipH="1" rot="10800000">
            <a:off x="1733921" y="1075790"/>
            <a:ext cx="804600" cy="137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p52"/>
          <p:cNvCxnSpPr>
            <a:endCxn id="380" idx="3"/>
          </p:cNvCxnSpPr>
          <p:nvPr/>
        </p:nvCxnSpPr>
        <p:spPr>
          <a:xfrm flipH="1" rot="10800000">
            <a:off x="1733801" y="1075746"/>
            <a:ext cx="804600" cy="217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1" name="Google Shape;391;p52"/>
          <p:cNvSpPr/>
          <p:nvPr/>
        </p:nvSpPr>
        <p:spPr>
          <a:xfrm>
            <a:off x="4081663" y="2299213"/>
            <a:ext cx="1357500" cy="52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Read/Write</a:t>
            </a:r>
            <a:endParaRPr sz="1200"/>
          </a:p>
        </p:txBody>
      </p:sp>
      <p:sp>
        <p:nvSpPr>
          <p:cNvPr id="392" name="Google Shape;392;p52"/>
          <p:cNvSpPr/>
          <p:nvPr/>
        </p:nvSpPr>
        <p:spPr>
          <a:xfrm>
            <a:off x="5749613" y="2299213"/>
            <a:ext cx="1357500" cy="52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Read/Write</a:t>
            </a:r>
            <a:endParaRPr sz="1200"/>
          </a:p>
        </p:txBody>
      </p:sp>
      <p:sp>
        <p:nvSpPr>
          <p:cNvPr id="393" name="Google Shape;393;p52"/>
          <p:cNvSpPr/>
          <p:nvPr/>
        </p:nvSpPr>
        <p:spPr>
          <a:xfrm>
            <a:off x="7417563" y="2299213"/>
            <a:ext cx="1357500" cy="52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Read/Write</a:t>
            </a:r>
            <a:endParaRPr sz="1200"/>
          </a:p>
        </p:txBody>
      </p:sp>
      <p:sp>
        <p:nvSpPr>
          <p:cNvPr id="394" name="Google Shape;394;p52"/>
          <p:cNvSpPr/>
          <p:nvPr/>
        </p:nvSpPr>
        <p:spPr>
          <a:xfrm>
            <a:off x="4085788" y="3139925"/>
            <a:ext cx="1357500" cy="52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I/O thread</a:t>
            </a:r>
            <a:endParaRPr sz="1200"/>
          </a:p>
        </p:txBody>
      </p:sp>
      <p:sp>
        <p:nvSpPr>
          <p:cNvPr id="395" name="Google Shape;395;p52"/>
          <p:cNvSpPr/>
          <p:nvPr/>
        </p:nvSpPr>
        <p:spPr>
          <a:xfrm>
            <a:off x="5753738" y="3139925"/>
            <a:ext cx="1357500" cy="52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I/O thread</a:t>
            </a:r>
            <a:endParaRPr sz="1200"/>
          </a:p>
        </p:txBody>
      </p:sp>
      <p:sp>
        <p:nvSpPr>
          <p:cNvPr id="396" name="Google Shape;396;p52"/>
          <p:cNvSpPr/>
          <p:nvPr/>
        </p:nvSpPr>
        <p:spPr>
          <a:xfrm>
            <a:off x="7421688" y="3139925"/>
            <a:ext cx="1357500" cy="52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I/O thread</a:t>
            </a:r>
            <a:endParaRPr sz="1200"/>
          </a:p>
        </p:txBody>
      </p:sp>
      <p:cxnSp>
        <p:nvCxnSpPr>
          <p:cNvPr id="397" name="Google Shape;397;p52"/>
          <p:cNvCxnSpPr>
            <a:stCxn id="381" idx="4"/>
            <a:endCxn id="391" idx="0"/>
          </p:cNvCxnSpPr>
          <p:nvPr/>
        </p:nvCxnSpPr>
        <p:spPr>
          <a:xfrm flipH="1">
            <a:off x="4760338" y="1954300"/>
            <a:ext cx="4200" cy="34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" name="Google Shape;398;p52"/>
          <p:cNvCxnSpPr>
            <a:stCxn id="382" idx="4"/>
            <a:endCxn id="392" idx="0"/>
          </p:cNvCxnSpPr>
          <p:nvPr/>
        </p:nvCxnSpPr>
        <p:spPr>
          <a:xfrm flipH="1">
            <a:off x="6428288" y="1954300"/>
            <a:ext cx="4200" cy="34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Google Shape;399;p52"/>
          <p:cNvCxnSpPr>
            <a:stCxn id="383" idx="4"/>
            <a:endCxn id="393" idx="0"/>
          </p:cNvCxnSpPr>
          <p:nvPr/>
        </p:nvCxnSpPr>
        <p:spPr>
          <a:xfrm flipH="1">
            <a:off x="8096238" y="1954300"/>
            <a:ext cx="4200" cy="34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" name="Google Shape;400;p52"/>
          <p:cNvCxnSpPr>
            <a:stCxn id="391" idx="4"/>
            <a:endCxn id="394" idx="0"/>
          </p:cNvCxnSpPr>
          <p:nvPr/>
        </p:nvCxnSpPr>
        <p:spPr>
          <a:xfrm>
            <a:off x="4760413" y="2825713"/>
            <a:ext cx="4200" cy="3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1" name="Google Shape;401;p52"/>
          <p:cNvCxnSpPr>
            <a:stCxn id="392" idx="4"/>
            <a:endCxn id="395" idx="0"/>
          </p:cNvCxnSpPr>
          <p:nvPr/>
        </p:nvCxnSpPr>
        <p:spPr>
          <a:xfrm>
            <a:off x="6428363" y="2825713"/>
            <a:ext cx="4200" cy="3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" name="Google Shape;402;p52"/>
          <p:cNvCxnSpPr>
            <a:stCxn id="393" idx="4"/>
            <a:endCxn id="396" idx="0"/>
          </p:cNvCxnSpPr>
          <p:nvPr/>
        </p:nvCxnSpPr>
        <p:spPr>
          <a:xfrm>
            <a:off x="8096313" y="2825713"/>
            <a:ext cx="4200" cy="3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3" name="Google Shape;403;p52"/>
          <p:cNvSpPr/>
          <p:nvPr/>
        </p:nvSpPr>
        <p:spPr>
          <a:xfrm>
            <a:off x="4081663" y="3927325"/>
            <a:ext cx="1357500" cy="52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work thread</a:t>
            </a:r>
            <a:endParaRPr sz="1200"/>
          </a:p>
        </p:txBody>
      </p:sp>
      <p:sp>
        <p:nvSpPr>
          <p:cNvPr id="404" name="Google Shape;404;p52"/>
          <p:cNvSpPr/>
          <p:nvPr/>
        </p:nvSpPr>
        <p:spPr>
          <a:xfrm>
            <a:off x="5753738" y="3927325"/>
            <a:ext cx="1357500" cy="52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work thread</a:t>
            </a:r>
            <a:endParaRPr sz="1200"/>
          </a:p>
        </p:txBody>
      </p:sp>
      <p:sp>
        <p:nvSpPr>
          <p:cNvPr id="405" name="Google Shape;405;p52"/>
          <p:cNvSpPr/>
          <p:nvPr/>
        </p:nvSpPr>
        <p:spPr>
          <a:xfrm>
            <a:off x="7417563" y="3927325"/>
            <a:ext cx="1357500" cy="52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work thread</a:t>
            </a:r>
            <a:endParaRPr sz="1200"/>
          </a:p>
        </p:txBody>
      </p:sp>
      <p:cxnSp>
        <p:nvCxnSpPr>
          <p:cNvPr id="406" name="Google Shape;406;p52"/>
          <p:cNvCxnSpPr>
            <a:stCxn id="385" idx="4"/>
            <a:endCxn id="381" idx="0"/>
          </p:cNvCxnSpPr>
          <p:nvPr/>
        </p:nvCxnSpPr>
        <p:spPr>
          <a:xfrm flipH="1">
            <a:off x="4764525" y="1152850"/>
            <a:ext cx="166590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7" name="Google Shape;407;p52"/>
          <p:cNvCxnSpPr>
            <a:stCxn id="385" idx="4"/>
            <a:endCxn id="382" idx="0"/>
          </p:cNvCxnSpPr>
          <p:nvPr/>
        </p:nvCxnSpPr>
        <p:spPr>
          <a:xfrm>
            <a:off x="6430425" y="1152850"/>
            <a:ext cx="210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8" name="Google Shape;408;p52"/>
          <p:cNvCxnSpPr>
            <a:stCxn id="385" idx="4"/>
            <a:endCxn id="383" idx="0"/>
          </p:cNvCxnSpPr>
          <p:nvPr/>
        </p:nvCxnSpPr>
        <p:spPr>
          <a:xfrm>
            <a:off x="6430425" y="1152850"/>
            <a:ext cx="167010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3"/>
          <p:cNvSpPr txBox="1"/>
          <p:nvPr>
            <p:ph idx="4294967295" type="title"/>
          </p:nvPr>
        </p:nvSpPr>
        <p:spPr>
          <a:xfrm>
            <a:off x="3879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Reactor - (ET/LT)  + EPOLLONESHOT</a:t>
            </a:r>
            <a:endParaRPr/>
          </a:p>
        </p:txBody>
      </p:sp>
      <p:sp>
        <p:nvSpPr>
          <p:cNvPr id="414" name="Google Shape;414;p53"/>
          <p:cNvSpPr/>
          <p:nvPr/>
        </p:nvSpPr>
        <p:spPr>
          <a:xfrm>
            <a:off x="866625" y="1583250"/>
            <a:ext cx="1016100" cy="47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415" name="Google Shape;415;p53"/>
          <p:cNvSpPr/>
          <p:nvPr/>
        </p:nvSpPr>
        <p:spPr>
          <a:xfrm>
            <a:off x="866625" y="2384750"/>
            <a:ext cx="1016100" cy="47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416" name="Google Shape;416;p53"/>
          <p:cNvSpPr/>
          <p:nvPr/>
        </p:nvSpPr>
        <p:spPr>
          <a:xfrm>
            <a:off x="866625" y="3186250"/>
            <a:ext cx="1016100" cy="47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417" name="Google Shape;417;p53"/>
          <p:cNvSpPr/>
          <p:nvPr/>
        </p:nvSpPr>
        <p:spPr>
          <a:xfrm>
            <a:off x="2339600" y="626350"/>
            <a:ext cx="1357500" cy="52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Main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Reactor</a:t>
            </a:r>
            <a:endParaRPr sz="1200"/>
          </a:p>
        </p:txBody>
      </p:sp>
      <p:sp>
        <p:nvSpPr>
          <p:cNvPr id="418" name="Google Shape;418;p53"/>
          <p:cNvSpPr/>
          <p:nvPr/>
        </p:nvSpPr>
        <p:spPr>
          <a:xfrm>
            <a:off x="5751675" y="1501650"/>
            <a:ext cx="1357500" cy="52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Dispatch</a:t>
            </a:r>
            <a:endParaRPr sz="1200"/>
          </a:p>
        </p:txBody>
      </p:sp>
      <p:sp>
        <p:nvSpPr>
          <p:cNvPr id="419" name="Google Shape;419;p53"/>
          <p:cNvSpPr/>
          <p:nvPr/>
        </p:nvSpPr>
        <p:spPr>
          <a:xfrm>
            <a:off x="3934175" y="626350"/>
            <a:ext cx="1357500" cy="52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Accept</a:t>
            </a:r>
            <a:endParaRPr sz="1200"/>
          </a:p>
        </p:txBody>
      </p:sp>
      <p:sp>
        <p:nvSpPr>
          <p:cNvPr id="420" name="Google Shape;420;p53"/>
          <p:cNvSpPr/>
          <p:nvPr/>
        </p:nvSpPr>
        <p:spPr>
          <a:xfrm>
            <a:off x="5751675" y="626350"/>
            <a:ext cx="1357500" cy="52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Child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Reactor</a:t>
            </a:r>
            <a:endParaRPr sz="1200"/>
          </a:p>
        </p:txBody>
      </p:sp>
      <p:cxnSp>
        <p:nvCxnSpPr>
          <p:cNvPr id="421" name="Google Shape;421;p53"/>
          <p:cNvCxnSpPr>
            <a:stCxn id="417" idx="6"/>
            <a:endCxn id="419" idx="2"/>
          </p:cNvCxnSpPr>
          <p:nvPr/>
        </p:nvCxnSpPr>
        <p:spPr>
          <a:xfrm>
            <a:off x="3697100" y="88960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2" name="Google Shape;422;p53"/>
          <p:cNvCxnSpPr>
            <a:stCxn id="419" idx="6"/>
            <a:endCxn id="420" idx="2"/>
          </p:cNvCxnSpPr>
          <p:nvPr/>
        </p:nvCxnSpPr>
        <p:spPr>
          <a:xfrm>
            <a:off x="5291675" y="889600"/>
            <a:ext cx="45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3" name="Google Shape;423;p53"/>
          <p:cNvCxnSpPr>
            <a:stCxn id="414" idx="0"/>
            <a:endCxn id="417" idx="3"/>
          </p:cNvCxnSpPr>
          <p:nvPr/>
        </p:nvCxnSpPr>
        <p:spPr>
          <a:xfrm flipH="1" rot="10800000">
            <a:off x="1374675" y="1075650"/>
            <a:ext cx="1163700" cy="50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4" name="Google Shape;424;p53"/>
          <p:cNvCxnSpPr>
            <a:stCxn id="415" idx="7"/>
            <a:endCxn id="417" idx="3"/>
          </p:cNvCxnSpPr>
          <p:nvPr/>
        </p:nvCxnSpPr>
        <p:spPr>
          <a:xfrm flipH="1" rot="10800000">
            <a:off x="1733921" y="1075790"/>
            <a:ext cx="804600" cy="137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5" name="Google Shape;425;p53"/>
          <p:cNvCxnSpPr>
            <a:endCxn id="417" idx="3"/>
          </p:cNvCxnSpPr>
          <p:nvPr/>
        </p:nvCxnSpPr>
        <p:spPr>
          <a:xfrm flipH="1" rot="10800000">
            <a:off x="1733801" y="1075746"/>
            <a:ext cx="804600" cy="217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6" name="Google Shape;426;p53"/>
          <p:cNvSpPr/>
          <p:nvPr/>
        </p:nvSpPr>
        <p:spPr>
          <a:xfrm>
            <a:off x="3697088" y="2571750"/>
            <a:ext cx="1357500" cy="52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Work thread</a:t>
            </a:r>
            <a:endParaRPr sz="1200"/>
          </a:p>
        </p:txBody>
      </p:sp>
      <p:sp>
        <p:nvSpPr>
          <p:cNvPr id="427" name="Google Shape;427;p53"/>
          <p:cNvSpPr/>
          <p:nvPr/>
        </p:nvSpPr>
        <p:spPr>
          <a:xfrm>
            <a:off x="5751663" y="2594475"/>
            <a:ext cx="1357500" cy="52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Work thread</a:t>
            </a:r>
            <a:endParaRPr sz="1200"/>
          </a:p>
        </p:txBody>
      </p:sp>
      <p:sp>
        <p:nvSpPr>
          <p:cNvPr id="428" name="Google Shape;428;p53"/>
          <p:cNvSpPr/>
          <p:nvPr/>
        </p:nvSpPr>
        <p:spPr>
          <a:xfrm>
            <a:off x="7487363" y="2617200"/>
            <a:ext cx="1357500" cy="52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Work thread</a:t>
            </a:r>
            <a:endParaRPr sz="1200"/>
          </a:p>
        </p:txBody>
      </p:sp>
      <p:cxnSp>
        <p:nvCxnSpPr>
          <p:cNvPr id="429" name="Google Shape;429;p53"/>
          <p:cNvCxnSpPr>
            <a:stCxn id="420" idx="4"/>
            <a:endCxn id="418" idx="0"/>
          </p:cNvCxnSpPr>
          <p:nvPr/>
        </p:nvCxnSpPr>
        <p:spPr>
          <a:xfrm>
            <a:off x="6430425" y="1152850"/>
            <a:ext cx="0" cy="34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0" name="Google Shape;430;p53"/>
          <p:cNvCxnSpPr>
            <a:stCxn id="418" idx="4"/>
            <a:endCxn id="426" idx="0"/>
          </p:cNvCxnSpPr>
          <p:nvPr/>
        </p:nvCxnSpPr>
        <p:spPr>
          <a:xfrm flipH="1">
            <a:off x="4375725" y="2028150"/>
            <a:ext cx="2054700" cy="54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1" name="Google Shape;431;p53"/>
          <p:cNvCxnSpPr>
            <a:stCxn id="418" idx="4"/>
            <a:endCxn id="427" idx="0"/>
          </p:cNvCxnSpPr>
          <p:nvPr/>
        </p:nvCxnSpPr>
        <p:spPr>
          <a:xfrm>
            <a:off x="6430425" y="2028150"/>
            <a:ext cx="0" cy="56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2" name="Google Shape;432;p53"/>
          <p:cNvCxnSpPr>
            <a:stCxn id="418" idx="4"/>
            <a:endCxn id="428" idx="0"/>
          </p:cNvCxnSpPr>
          <p:nvPr/>
        </p:nvCxnSpPr>
        <p:spPr>
          <a:xfrm>
            <a:off x="6430425" y="2028150"/>
            <a:ext cx="1735800" cy="58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3" name="Google Shape;433;p53"/>
          <p:cNvSpPr/>
          <p:nvPr/>
        </p:nvSpPr>
        <p:spPr>
          <a:xfrm>
            <a:off x="5751663" y="3796475"/>
            <a:ext cx="1357500" cy="52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Reactor</a:t>
            </a:r>
            <a:endParaRPr sz="1200"/>
          </a:p>
        </p:txBody>
      </p:sp>
      <p:cxnSp>
        <p:nvCxnSpPr>
          <p:cNvPr id="434" name="Google Shape;434;p53"/>
          <p:cNvCxnSpPr>
            <a:stCxn id="426" idx="4"/>
            <a:endCxn id="433" idx="0"/>
          </p:cNvCxnSpPr>
          <p:nvPr/>
        </p:nvCxnSpPr>
        <p:spPr>
          <a:xfrm>
            <a:off x="4375838" y="3098250"/>
            <a:ext cx="2054700" cy="69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5" name="Google Shape;435;p53"/>
          <p:cNvCxnSpPr>
            <a:stCxn id="427" idx="4"/>
            <a:endCxn id="433" idx="0"/>
          </p:cNvCxnSpPr>
          <p:nvPr/>
        </p:nvCxnSpPr>
        <p:spPr>
          <a:xfrm>
            <a:off x="6430413" y="3120975"/>
            <a:ext cx="0" cy="67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6" name="Google Shape;436;p53"/>
          <p:cNvCxnSpPr>
            <a:stCxn id="428" idx="4"/>
            <a:endCxn id="433" idx="0"/>
          </p:cNvCxnSpPr>
          <p:nvPr/>
        </p:nvCxnSpPr>
        <p:spPr>
          <a:xfrm flipH="1">
            <a:off x="6430313" y="3143700"/>
            <a:ext cx="1735800" cy="65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4"/>
          <p:cNvSpPr txBox="1"/>
          <p:nvPr>
            <p:ph idx="4294967295" type="title"/>
          </p:nvPr>
        </p:nvSpPr>
        <p:spPr>
          <a:xfrm>
            <a:off x="3879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"/>
              <a:t>Epoll</a:t>
            </a:r>
            <a:endParaRPr/>
          </a:p>
        </p:txBody>
      </p:sp>
      <p:sp>
        <p:nvSpPr>
          <p:cNvPr id="442" name="Google Shape;442;p54"/>
          <p:cNvSpPr txBox="1"/>
          <p:nvPr>
            <p:ph idx="4294967295" type="body"/>
          </p:nvPr>
        </p:nvSpPr>
        <p:spPr>
          <a:xfrm>
            <a:off x="346975" y="651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0360" lvl="0" marL="457200" rtl="0" algn="l">
              <a:spcBef>
                <a:spcPts val="440"/>
              </a:spcBef>
              <a:spcAft>
                <a:spcPts val="0"/>
              </a:spcAft>
              <a:buClr>
                <a:srgbClr val="585858"/>
              </a:buClr>
              <a:buSzPts val="1760"/>
              <a:buChar char="▪"/>
            </a:pPr>
            <a:r>
              <a:rPr lang="en">
                <a:solidFill>
                  <a:schemeClr val="dk1"/>
                </a:solidFill>
              </a:rPr>
              <a:t>epoll_create</a:t>
            </a:r>
            <a:endParaRPr>
              <a:solidFill>
                <a:schemeClr val="dk1"/>
              </a:solidFill>
            </a:endParaRPr>
          </a:p>
          <a:p>
            <a:pPr indent="-340360" lvl="0" marL="457200" rtl="0" algn="l"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760"/>
              <a:buChar char="▪"/>
            </a:pPr>
            <a:r>
              <a:rPr lang="en">
                <a:solidFill>
                  <a:schemeClr val="dk1"/>
                </a:solidFill>
              </a:rPr>
              <a:t>epoll_wait</a:t>
            </a:r>
            <a:endParaRPr>
              <a:solidFill>
                <a:schemeClr val="dk1"/>
              </a:solidFill>
            </a:endParaRPr>
          </a:p>
          <a:p>
            <a:pPr indent="-34036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Char char="▪"/>
            </a:pPr>
            <a:r>
              <a:rPr lang="en">
                <a:solidFill>
                  <a:schemeClr val="dk1"/>
                </a:solidFill>
              </a:rPr>
              <a:t>epoll_ctl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en" sz="1800">
                <a:solidFill>
                  <a:schemeClr val="dk1"/>
                </a:solidFill>
              </a:rPr>
              <a:t>Thread safety issue</a:t>
            </a:r>
            <a:endParaRPr sz="1800">
              <a:solidFill>
                <a:schemeClr val="dk1"/>
              </a:solidFill>
            </a:endParaRPr>
          </a:p>
          <a:p>
            <a:pPr indent="-61912" lvl="1" marL="51911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>
                <a:solidFill>
                  <a:schemeClr val="dk1"/>
                </a:solidFill>
              </a:rPr>
              <a:t>This thread safe, but old version has bug(</a:t>
            </a:r>
            <a:r>
              <a:rPr lang="en" u="sng">
                <a:solidFill>
                  <a:schemeClr val="hlink"/>
                </a:solidFill>
                <a:hlinkClick r:id="rId3"/>
              </a:rPr>
              <a:t>prevent missed events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-61912" lvl="1" marL="51911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>
                <a:solidFill>
                  <a:schemeClr val="dk1"/>
                </a:solidFill>
              </a:rPr>
              <a:t>thundering herd problem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5"/>
          <p:cNvSpPr txBox="1"/>
          <p:nvPr>
            <p:ph idx="4294967295" type="title"/>
          </p:nvPr>
        </p:nvSpPr>
        <p:spPr>
          <a:xfrm>
            <a:off x="3879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"/>
              <a:t>Epoll</a:t>
            </a:r>
            <a:endParaRPr/>
          </a:p>
        </p:txBody>
      </p:sp>
      <p:sp>
        <p:nvSpPr>
          <p:cNvPr id="448" name="Google Shape;448;p55"/>
          <p:cNvSpPr txBox="1"/>
          <p:nvPr>
            <p:ph idx="4294967295" type="body"/>
          </p:nvPr>
        </p:nvSpPr>
        <p:spPr>
          <a:xfrm>
            <a:off x="346975" y="651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0360" lvl="0" marL="457200" rtl="0" algn="l">
              <a:spcBef>
                <a:spcPts val="440"/>
              </a:spcBef>
              <a:spcAft>
                <a:spcPts val="0"/>
              </a:spcAft>
              <a:buClr>
                <a:srgbClr val="585858"/>
              </a:buClr>
              <a:buSzPts val="1760"/>
              <a:buChar char="▪"/>
            </a:pPr>
            <a:r>
              <a:rPr lang="en">
                <a:solidFill>
                  <a:schemeClr val="dk1"/>
                </a:solidFill>
              </a:rPr>
              <a:t>Suggest</a:t>
            </a:r>
            <a:endParaRPr>
              <a:solidFill>
                <a:schemeClr val="dk1"/>
              </a:solidFill>
            </a:endParaRPr>
          </a:p>
          <a:p>
            <a:pPr indent="-61912" lvl="1" marL="51911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>
                <a:solidFill>
                  <a:schemeClr val="dk1"/>
                </a:solidFill>
              </a:rPr>
              <a:t>Disable shared fd.</a:t>
            </a:r>
            <a:endParaRPr>
              <a:solidFill>
                <a:schemeClr val="dk1"/>
              </a:solidFill>
            </a:endParaRPr>
          </a:p>
          <a:p>
            <a:pPr indent="-61912" lvl="1" marL="51911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>
                <a:solidFill>
                  <a:schemeClr val="dk1"/>
                </a:solidFill>
              </a:rPr>
              <a:t>If you mix different flags, you must consider the end result of their interaction.</a:t>
            </a:r>
            <a:endParaRPr>
              <a:solidFill>
                <a:schemeClr val="dk1"/>
              </a:solidFill>
            </a:endParaRPr>
          </a:p>
          <a:p>
            <a:pPr indent="-61912" lvl="1" marL="51911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>
                <a:solidFill>
                  <a:schemeClr val="dk1"/>
                </a:solidFill>
              </a:rPr>
              <a:t>Solve these problems through engineering design</a:t>
            </a:r>
            <a:endParaRPr>
              <a:solidFill>
                <a:schemeClr val="dk1"/>
              </a:solidFill>
            </a:endParaRPr>
          </a:p>
          <a:p>
            <a:pPr indent="-68262" lvl="2" marL="80486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>
                <a:solidFill>
                  <a:schemeClr val="dk1"/>
                </a:solidFill>
              </a:rPr>
              <a:t>Thundering herd problem</a:t>
            </a:r>
            <a:endParaRPr>
              <a:solidFill>
                <a:schemeClr val="dk1"/>
              </a:solidFill>
            </a:endParaRPr>
          </a:p>
          <a:p>
            <a:pPr indent="-68262" lvl="2" marL="80486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>
                <a:solidFill>
                  <a:schemeClr val="dk1"/>
                </a:solidFill>
              </a:rPr>
              <a:t>Multi thread R/W the same fd.</a:t>
            </a:r>
            <a:endParaRPr>
              <a:solidFill>
                <a:schemeClr val="dk1"/>
              </a:solidFill>
            </a:endParaRPr>
          </a:p>
          <a:p>
            <a:pPr indent="-34036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Char char="▪"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6"/>
          <p:cNvSpPr txBox="1"/>
          <p:nvPr>
            <p:ph idx="4294967295" type="title"/>
          </p:nvPr>
        </p:nvSpPr>
        <p:spPr>
          <a:xfrm>
            <a:off x="3879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Reactor </a:t>
            </a:r>
            <a:endParaRPr/>
          </a:p>
        </p:txBody>
      </p:sp>
      <p:sp>
        <p:nvSpPr>
          <p:cNvPr id="454" name="Google Shape;454;p56"/>
          <p:cNvSpPr/>
          <p:nvPr/>
        </p:nvSpPr>
        <p:spPr>
          <a:xfrm>
            <a:off x="585400" y="784050"/>
            <a:ext cx="1016100" cy="47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455" name="Google Shape;455;p56"/>
          <p:cNvSpPr/>
          <p:nvPr/>
        </p:nvSpPr>
        <p:spPr>
          <a:xfrm>
            <a:off x="585400" y="1585550"/>
            <a:ext cx="1016100" cy="47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456" name="Google Shape;456;p56"/>
          <p:cNvSpPr/>
          <p:nvPr/>
        </p:nvSpPr>
        <p:spPr>
          <a:xfrm>
            <a:off x="585400" y="2387050"/>
            <a:ext cx="1016100" cy="47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457" name="Google Shape;457;p56"/>
          <p:cNvSpPr/>
          <p:nvPr/>
        </p:nvSpPr>
        <p:spPr>
          <a:xfrm>
            <a:off x="2887988" y="2604375"/>
            <a:ext cx="1357500" cy="52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A/R/W</a:t>
            </a:r>
            <a:endParaRPr sz="1200"/>
          </a:p>
        </p:txBody>
      </p:sp>
      <p:sp>
        <p:nvSpPr>
          <p:cNvPr id="458" name="Google Shape;458;p56"/>
          <p:cNvSpPr/>
          <p:nvPr/>
        </p:nvSpPr>
        <p:spPr>
          <a:xfrm>
            <a:off x="4563975" y="2571750"/>
            <a:ext cx="1357500" cy="52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A/R/W</a:t>
            </a:r>
            <a:endParaRPr sz="1200"/>
          </a:p>
        </p:txBody>
      </p:sp>
      <p:sp>
        <p:nvSpPr>
          <p:cNvPr id="459" name="Google Shape;459;p56"/>
          <p:cNvSpPr/>
          <p:nvPr/>
        </p:nvSpPr>
        <p:spPr>
          <a:xfrm>
            <a:off x="6239950" y="2604375"/>
            <a:ext cx="1357500" cy="52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A/R/W</a:t>
            </a:r>
            <a:endParaRPr sz="1200"/>
          </a:p>
        </p:txBody>
      </p:sp>
      <p:sp>
        <p:nvSpPr>
          <p:cNvPr id="460" name="Google Shape;460;p56"/>
          <p:cNvSpPr/>
          <p:nvPr/>
        </p:nvSpPr>
        <p:spPr>
          <a:xfrm>
            <a:off x="2887988" y="3484125"/>
            <a:ext cx="1357500" cy="52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I/O thread</a:t>
            </a:r>
            <a:endParaRPr sz="1200"/>
          </a:p>
        </p:txBody>
      </p:sp>
      <p:sp>
        <p:nvSpPr>
          <p:cNvPr id="461" name="Google Shape;461;p56"/>
          <p:cNvSpPr/>
          <p:nvPr/>
        </p:nvSpPr>
        <p:spPr>
          <a:xfrm>
            <a:off x="4563975" y="3484100"/>
            <a:ext cx="1357500" cy="52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I/O thread</a:t>
            </a:r>
            <a:endParaRPr sz="1200"/>
          </a:p>
        </p:txBody>
      </p:sp>
      <p:sp>
        <p:nvSpPr>
          <p:cNvPr id="462" name="Google Shape;462;p56"/>
          <p:cNvSpPr/>
          <p:nvPr/>
        </p:nvSpPr>
        <p:spPr>
          <a:xfrm>
            <a:off x="6239950" y="3484100"/>
            <a:ext cx="1357500" cy="52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I/O thread</a:t>
            </a:r>
            <a:endParaRPr sz="1200"/>
          </a:p>
        </p:txBody>
      </p:sp>
      <p:cxnSp>
        <p:nvCxnSpPr>
          <p:cNvPr id="463" name="Google Shape;463;p56"/>
          <p:cNvCxnSpPr>
            <a:stCxn id="457" idx="4"/>
            <a:endCxn id="460" idx="0"/>
          </p:cNvCxnSpPr>
          <p:nvPr/>
        </p:nvCxnSpPr>
        <p:spPr>
          <a:xfrm>
            <a:off x="3566738" y="3130875"/>
            <a:ext cx="0" cy="35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" name="Google Shape;464;p56"/>
          <p:cNvCxnSpPr>
            <a:stCxn id="458" idx="4"/>
            <a:endCxn id="461" idx="0"/>
          </p:cNvCxnSpPr>
          <p:nvPr/>
        </p:nvCxnSpPr>
        <p:spPr>
          <a:xfrm>
            <a:off x="5242725" y="3098250"/>
            <a:ext cx="0" cy="38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5" name="Google Shape;465;p56"/>
          <p:cNvCxnSpPr>
            <a:stCxn id="459" idx="4"/>
            <a:endCxn id="462" idx="0"/>
          </p:cNvCxnSpPr>
          <p:nvPr/>
        </p:nvCxnSpPr>
        <p:spPr>
          <a:xfrm>
            <a:off x="6918700" y="3130875"/>
            <a:ext cx="0" cy="35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6" name="Google Shape;466;p56"/>
          <p:cNvSpPr/>
          <p:nvPr/>
        </p:nvSpPr>
        <p:spPr>
          <a:xfrm>
            <a:off x="4572000" y="592950"/>
            <a:ext cx="1357500" cy="52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Kernel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Dispatch</a:t>
            </a:r>
            <a:endParaRPr sz="1200"/>
          </a:p>
        </p:txBody>
      </p:sp>
      <p:sp>
        <p:nvSpPr>
          <p:cNvPr id="467" name="Google Shape;467;p56"/>
          <p:cNvSpPr/>
          <p:nvPr/>
        </p:nvSpPr>
        <p:spPr>
          <a:xfrm>
            <a:off x="2888000" y="1787288"/>
            <a:ext cx="1357500" cy="52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Child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Reactor</a:t>
            </a:r>
            <a:endParaRPr sz="1200"/>
          </a:p>
        </p:txBody>
      </p:sp>
      <p:sp>
        <p:nvSpPr>
          <p:cNvPr id="468" name="Google Shape;468;p56"/>
          <p:cNvSpPr/>
          <p:nvPr/>
        </p:nvSpPr>
        <p:spPr>
          <a:xfrm>
            <a:off x="4563975" y="1787300"/>
            <a:ext cx="1357500" cy="52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Child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Reactor</a:t>
            </a:r>
            <a:endParaRPr sz="1200"/>
          </a:p>
        </p:txBody>
      </p:sp>
      <p:sp>
        <p:nvSpPr>
          <p:cNvPr id="469" name="Google Shape;469;p56"/>
          <p:cNvSpPr/>
          <p:nvPr/>
        </p:nvSpPr>
        <p:spPr>
          <a:xfrm>
            <a:off x="6239950" y="1787288"/>
            <a:ext cx="1357500" cy="52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Child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Reactor</a:t>
            </a:r>
            <a:endParaRPr sz="1200"/>
          </a:p>
        </p:txBody>
      </p:sp>
      <p:cxnSp>
        <p:nvCxnSpPr>
          <p:cNvPr id="470" name="Google Shape;470;p56"/>
          <p:cNvCxnSpPr>
            <a:stCxn id="467" idx="4"/>
            <a:endCxn id="457" idx="0"/>
          </p:cNvCxnSpPr>
          <p:nvPr/>
        </p:nvCxnSpPr>
        <p:spPr>
          <a:xfrm>
            <a:off x="3566750" y="2313788"/>
            <a:ext cx="0" cy="29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1" name="Google Shape;471;p56"/>
          <p:cNvCxnSpPr>
            <a:stCxn id="468" idx="4"/>
            <a:endCxn id="458" idx="0"/>
          </p:cNvCxnSpPr>
          <p:nvPr/>
        </p:nvCxnSpPr>
        <p:spPr>
          <a:xfrm>
            <a:off x="5242725" y="2313800"/>
            <a:ext cx="0" cy="25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2" name="Google Shape;472;p56"/>
          <p:cNvCxnSpPr>
            <a:stCxn id="469" idx="4"/>
            <a:endCxn id="459" idx="0"/>
          </p:cNvCxnSpPr>
          <p:nvPr/>
        </p:nvCxnSpPr>
        <p:spPr>
          <a:xfrm>
            <a:off x="6918700" y="2313788"/>
            <a:ext cx="0" cy="29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3" name="Google Shape;473;p56"/>
          <p:cNvCxnSpPr>
            <a:stCxn id="466" idx="4"/>
            <a:endCxn id="467" idx="0"/>
          </p:cNvCxnSpPr>
          <p:nvPr/>
        </p:nvCxnSpPr>
        <p:spPr>
          <a:xfrm flipH="1">
            <a:off x="3566850" y="1119450"/>
            <a:ext cx="1683900" cy="66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4" name="Google Shape;474;p56"/>
          <p:cNvCxnSpPr>
            <a:stCxn id="466" idx="4"/>
            <a:endCxn id="468" idx="0"/>
          </p:cNvCxnSpPr>
          <p:nvPr/>
        </p:nvCxnSpPr>
        <p:spPr>
          <a:xfrm flipH="1">
            <a:off x="5242650" y="1119450"/>
            <a:ext cx="8100" cy="66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5" name="Google Shape;475;p56"/>
          <p:cNvCxnSpPr>
            <a:stCxn id="466" idx="4"/>
            <a:endCxn id="469" idx="0"/>
          </p:cNvCxnSpPr>
          <p:nvPr/>
        </p:nvCxnSpPr>
        <p:spPr>
          <a:xfrm>
            <a:off x="5250750" y="1119450"/>
            <a:ext cx="1668000" cy="66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6" name="Google Shape;476;p56"/>
          <p:cNvCxnSpPr>
            <a:stCxn id="454" idx="6"/>
            <a:endCxn id="466" idx="2"/>
          </p:cNvCxnSpPr>
          <p:nvPr/>
        </p:nvCxnSpPr>
        <p:spPr>
          <a:xfrm flipH="1" rot="10800000">
            <a:off x="1601500" y="856350"/>
            <a:ext cx="2970600" cy="16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7" name="Google Shape;477;p56"/>
          <p:cNvCxnSpPr>
            <a:stCxn id="455" idx="6"/>
            <a:endCxn id="466" idx="2"/>
          </p:cNvCxnSpPr>
          <p:nvPr/>
        </p:nvCxnSpPr>
        <p:spPr>
          <a:xfrm flipH="1" rot="10800000">
            <a:off x="1601500" y="856250"/>
            <a:ext cx="2970600" cy="96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8" name="Google Shape;478;p56"/>
          <p:cNvCxnSpPr>
            <a:endCxn id="466" idx="2"/>
          </p:cNvCxnSpPr>
          <p:nvPr/>
        </p:nvCxnSpPr>
        <p:spPr>
          <a:xfrm flipH="1" rot="10800000">
            <a:off x="1601400" y="856200"/>
            <a:ext cx="2970600" cy="176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9" name="Google Shape;479;p56"/>
          <p:cNvSpPr/>
          <p:nvPr/>
        </p:nvSpPr>
        <p:spPr>
          <a:xfrm>
            <a:off x="2904050" y="4205375"/>
            <a:ext cx="1357500" cy="52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work thread</a:t>
            </a:r>
            <a:endParaRPr sz="1200"/>
          </a:p>
        </p:txBody>
      </p:sp>
      <p:sp>
        <p:nvSpPr>
          <p:cNvPr id="480" name="Google Shape;480;p56"/>
          <p:cNvSpPr/>
          <p:nvPr/>
        </p:nvSpPr>
        <p:spPr>
          <a:xfrm>
            <a:off x="4576125" y="4205375"/>
            <a:ext cx="1357500" cy="52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work thread</a:t>
            </a:r>
            <a:endParaRPr sz="1200"/>
          </a:p>
        </p:txBody>
      </p:sp>
      <p:sp>
        <p:nvSpPr>
          <p:cNvPr id="481" name="Google Shape;481;p56"/>
          <p:cNvSpPr/>
          <p:nvPr/>
        </p:nvSpPr>
        <p:spPr>
          <a:xfrm>
            <a:off x="6239950" y="4205375"/>
            <a:ext cx="1357500" cy="52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work thread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/>
          <p:nvPr>
            <p:ph idx="4294967295" type="title"/>
          </p:nvPr>
        </p:nvSpPr>
        <p:spPr>
          <a:xfrm>
            <a:off x="3879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b="0" lang="en" sz="2200"/>
              <a:t>Daemon</a:t>
            </a:r>
            <a:endParaRPr/>
          </a:p>
        </p:txBody>
      </p:sp>
      <p:sp>
        <p:nvSpPr>
          <p:cNvPr id="242" name="Google Shape;242;p30"/>
          <p:cNvSpPr txBox="1"/>
          <p:nvPr>
            <p:ph idx="4294967295" type="body"/>
          </p:nvPr>
        </p:nvSpPr>
        <p:spPr>
          <a:xfrm>
            <a:off x="346975" y="651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0360" lvl="0" marL="457200" rtl="0" algn="l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760"/>
              <a:buChar char="▪"/>
            </a:pPr>
            <a:r>
              <a:rPr lang="en"/>
              <a:t>Child process detach to background from terminal.</a:t>
            </a:r>
            <a:endParaRPr/>
          </a:p>
          <a:p>
            <a:pPr indent="-34036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0"/>
              <a:buChar char="▪"/>
            </a:pPr>
            <a:r>
              <a:rPr lang="en"/>
              <a:t>Take over the child process with the init process.</a:t>
            </a:r>
            <a:endParaRPr/>
          </a:p>
          <a:p>
            <a:pPr indent="-34036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0"/>
              <a:buChar char="▪"/>
            </a:pPr>
            <a:r>
              <a:rPr lang="en"/>
              <a:t>Clear file group permissions limit on child processes.</a:t>
            </a:r>
            <a:endParaRPr/>
          </a:p>
          <a:p>
            <a:pPr indent="-34036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0"/>
              <a:buChar char="▪"/>
            </a:pPr>
            <a:r>
              <a:rPr lang="en"/>
              <a:t>Close Child process association to terminal.</a:t>
            </a:r>
            <a:endParaRPr/>
          </a:p>
          <a:p>
            <a:pPr indent="-61912" lvl="1" marL="519112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"/>
              <a:t>STDIN_FILENO</a:t>
            </a:r>
            <a:endParaRPr/>
          </a:p>
          <a:p>
            <a:pPr indent="-61912" lvl="1" marL="519112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"/>
              <a:t>STDOUT_FILENO</a:t>
            </a:r>
            <a:endParaRPr/>
          </a:p>
          <a:p>
            <a:pPr indent="-61912" lvl="1" marL="519112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"/>
              <a:t>STDERR_FILENO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7"/>
          <p:cNvSpPr txBox="1"/>
          <p:nvPr>
            <p:ph idx="4294967295" type="title"/>
          </p:nvPr>
        </p:nvSpPr>
        <p:spPr>
          <a:xfrm>
            <a:off x="3879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Reactor </a:t>
            </a:r>
            <a:endParaRPr/>
          </a:p>
        </p:txBody>
      </p:sp>
      <p:sp>
        <p:nvSpPr>
          <p:cNvPr id="487" name="Google Shape;487;p57"/>
          <p:cNvSpPr/>
          <p:nvPr/>
        </p:nvSpPr>
        <p:spPr>
          <a:xfrm>
            <a:off x="585400" y="784050"/>
            <a:ext cx="1016100" cy="47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488" name="Google Shape;488;p57"/>
          <p:cNvSpPr/>
          <p:nvPr/>
        </p:nvSpPr>
        <p:spPr>
          <a:xfrm>
            <a:off x="585400" y="1585550"/>
            <a:ext cx="1016100" cy="47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489" name="Google Shape;489;p57"/>
          <p:cNvSpPr/>
          <p:nvPr/>
        </p:nvSpPr>
        <p:spPr>
          <a:xfrm>
            <a:off x="585400" y="2387050"/>
            <a:ext cx="1016100" cy="47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490" name="Google Shape;490;p57"/>
          <p:cNvSpPr/>
          <p:nvPr/>
        </p:nvSpPr>
        <p:spPr>
          <a:xfrm>
            <a:off x="6570300" y="1476600"/>
            <a:ext cx="1357500" cy="52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A/R/W</a:t>
            </a:r>
            <a:endParaRPr sz="1200"/>
          </a:p>
        </p:txBody>
      </p:sp>
      <p:sp>
        <p:nvSpPr>
          <p:cNvPr id="491" name="Google Shape;491;p57"/>
          <p:cNvSpPr/>
          <p:nvPr/>
        </p:nvSpPr>
        <p:spPr>
          <a:xfrm>
            <a:off x="6570300" y="2741250"/>
            <a:ext cx="1357500" cy="52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I/O thread</a:t>
            </a:r>
            <a:endParaRPr sz="1200"/>
          </a:p>
        </p:txBody>
      </p:sp>
      <p:cxnSp>
        <p:nvCxnSpPr>
          <p:cNvPr id="492" name="Google Shape;492;p57"/>
          <p:cNvCxnSpPr>
            <a:stCxn id="490" idx="4"/>
            <a:endCxn id="491" idx="0"/>
          </p:cNvCxnSpPr>
          <p:nvPr/>
        </p:nvCxnSpPr>
        <p:spPr>
          <a:xfrm>
            <a:off x="7249050" y="2003100"/>
            <a:ext cx="0" cy="73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3" name="Google Shape;493;p57"/>
          <p:cNvSpPr/>
          <p:nvPr/>
        </p:nvSpPr>
        <p:spPr>
          <a:xfrm>
            <a:off x="4572000" y="592950"/>
            <a:ext cx="1357500" cy="52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Kernel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Dispatch</a:t>
            </a:r>
            <a:endParaRPr sz="1200"/>
          </a:p>
        </p:txBody>
      </p:sp>
      <p:sp>
        <p:nvSpPr>
          <p:cNvPr id="494" name="Google Shape;494;p57"/>
          <p:cNvSpPr/>
          <p:nvPr/>
        </p:nvSpPr>
        <p:spPr>
          <a:xfrm>
            <a:off x="6570300" y="592950"/>
            <a:ext cx="1357500" cy="52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Child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Reactor</a:t>
            </a:r>
            <a:endParaRPr sz="1200"/>
          </a:p>
        </p:txBody>
      </p:sp>
      <p:cxnSp>
        <p:nvCxnSpPr>
          <p:cNvPr id="495" name="Google Shape;495;p57"/>
          <p:cNvCxnSpPr>
            <a:stCxn id="494" idx="4"/>
            <a:endCxn id="490" idx="0"/>
          </p:cNvCxnSpPr>
          <p:nvPr/>
        </p:nvCxnSpPr>
        <p:spPr>
          <a:xfrm>
            <a:off x="7249050" y="1119450"/>
            <a:ext cx="0" cy="35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6" name="Google Shape;496;p57"/>
          <p:cNvCxnSpPr>
            <a:stCxn id="493" idx="6"/>
            <a:endCxn id="494" idx="2"/>
          </p:cNvCxnSpPr>
          <p:nvPr/>
        </p:nvCxnSpPr>
        <p:spPr>
          <a:xfrm>
            <a:off x="5929500" y="856200"/>
            <a:ext cx="64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7" name="Google Shape;497;p57"/>
          <p:cNvCxnSpPr>
            <a:stCxn id="487" idx="6"/>
            <a:endCxn id="493" idx="2"/>
          </p:cNvCxnSpPr>
          <p:nvPr/>
        </p:nvCxnSpPr>
        <p:spPr>
          <a:xfrm flipH="1" rot="10800000">
            <a:off x="1601500" y="856350"/>
            <a:ext cx="2970600" cy="16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8" name="Google Shape;498;p57"/>
          <p:cNvCxnSpPr>
            <a:stCxn id="488" idx="6"/>
            <a:endCxn id="493" idx="2"/>
          </p:cNvCxnSpPr>
          <p:nvPr/>
        </p:nvCxnSpPr>
        <p:spPr>
          <a:xfrm flipH="1" rot="10800000">
            <a:off x="1601500" y="856250"/>
            <a:ext cx="2970600" cy="96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9" name="Google Shape;499;p57"/>
          <p:cNvCxnSpPr>
            <a:endCxn id="493" idx="2"/>
          </p:cNvCxnSpPr>
          <p:nvPr/>
        </p:nvCxnSpPr>
        <p:spPr>
          <a:xfrm flipH="1" rot="10800000">
            <a:off x="1601400" y="856200"/>
            <a:ext cx="2970600" cy="176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0" name="Google Shape;500;p57"/>
          <p:cNvSpPr/>
          <p:nvPr/>
        </p:nvSpPr>
        <p:spPr>
          <a:xfrm>
            <a:off x="4653850" y="1877063"/>
            <a:ext cx="1357500" cy="52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queue</a:t>
            </a:r>
            <a:endParaRPr sz="1200"/>
          </a:p>
        </p:txBody>
      </p:sp>
      <p:sp>
        <p:nvSpPr>
          <p:cNvPr id="501" name="Google Shape;501;p57"/>
          <p:cNvSpPr/>
          <p:nvPr/>
        </p:nvSpPr>
        <p:spPr>
          <a:xfrm>
            <a:off x="4663800" y="2780163"/>
            <a:ext cx="1357500" cy="52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queue</a:t>
            </a:r>
            <a:endParaRPr sz="1200"/>
          </a:p>
        </p:txBody>
      </p:sp>
      <p:sp>
        <p:nvSpPr>
          <p:cNvPr id="502" name="Google Shape;502;p57"/>
          <p:cNvSpPr/>
          <p:nvPr/>
        </p:nvSpPr>
        <p:spPr>
          <a:xfrm>
            <a:off x="4663800" y="3646850"/>
            <a:ext cx="1357500" cy="52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queue</a:t>
            </a:r>
            <a:endParaRPr sz="1200"/>
          </a:p>
        </p:txBody>
      </p:sp>
      <p:cxnSp>
        <p:nvCxnSpPr>
          <p:cNvPr id="503" name="Google Shape;503;p57"/>
          <p:cNvCxnSpPr>
            <a:stCxn id="491" idx="2"/>
            <a:endCxn id="500" idx="6"/>
          </p:cNvCxnSpPr>
          <p:nvPr/>
        </p:nvCxnSpPr>
        <p:spPr>
          <a:xfrm rot="10800000">
            <a:off x="6011400" y="2140200"/>
            <a:ext cx="558900" cy="8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4" name="Google Shape;504;p57"/>
          <p:cNvCxnSpPr>
            <a:stCxn id="491" idx="2"/>
            <a:endCxn id="501" idx="6"/>
          </p:cNvCxnSpPr>
          <p:nvPr/>
        </p:nvCxnSpPr>
        <p:spPr>
          <a:xfrm flipH="1">
            <a:off x="6021300" y="3004500"/>
            <a:ext cx="549000" cy="3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5" name="Google Shape;505;p57"/>
          <p:cNvCxnSpPr>
            <a:stCxn id="491" idx="2"/>
            <a:endCxn id="502" idx="6"/>
          </p:cNvCxnSpPr>
          <p:nvPr/>
        </p:nvCxnSpPr>
        <p:spPr>
          <a:xfrm flipH="1">
            <a:off x="6021300" y="3004500"/>
            <a:ext cx="549000" cy="90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6" name="Google Shape;506;p57"/>
          <p:cNvSpPr/>
          <p:nvPr/>
        </p:nvSpPr>
        <p:spPr>
          <a:xfrm>
            <a:off x="3008250" y="1877063"/>
            <a:ext cx="1357500" cy="52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coroutine</a:t>
            </a:r>
            <a:endParaRPr sz="1200"/>
          </a:p>
        </p:txBody>
      </p:sp>
      <p:sp>
        <p:nvSpPr>
          <p:cNvPr id="507" name="Google Shape;507;p57"/>
          <p:cNvSpPr/>
          <p:nvPr/>
        </p:nvSpPr>
        <p:spPr>
          <a:xfrm>
            <a:off x="3008250" y="2780163"/>
            <a:ext cx="1357500" cy="52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coroutine</a:t>
            </a:r>
            <a:endParaRPr sz="1200"/>
          </a:p>
        </p:txBody>
      </p:sp>
      <p:sp>
        <p:nvSpPr>
          <p:cNvPr id="508" name="Google Shape;508;p57"/>
          <p:cNvSpPr/>
          <p:nvPr/>
        </p:nvSpPr>
        <p:spPr>
          <a:xfrm>
            <a:off x="3008250" y="3646838"/>
            <a:ext cx="1357500" cy="52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coroutine</a:t>
            </a:r>
            <a:endParaRPr sz="1200"/>
          </a:p>
        </p:txBody>
      </p:sp>
      <p:cxnSp>
        <p:nvCxnSpPr>
          <p:cNvPr id="509" name="Google Shape;509;p57"/>
          <p:cNvCxnSpPr>
            <a:stCxn id="500" idx="2"/>
            <a:endCxn id="506" idx="6"/>
          </p:cNvCxnSpPr>
          <p:nvPr/>
        </p:nvCxnSpPr>
        <p:spPr>
          <a:xfrm rot="10800000">
            <a:off x="4365850" y="2140313"/>
            <a:ext cx="28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0" name="Google Shape;510;p57"/>
          <p:cNvCxnSpPr>
            <a:stCxn id="501" idx="2"/>
            <a:endCxn id="507" idx="6"/>
          </p:cNvCxnSpPr>
          <p:nvPr/>
        </p:nvCxnSpPr>
        <p:spPr>
          <a:xfrm rot="10800000">
            <a:off x="4365600" y="3043413"/>
            <a:ext cx="29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1" name="Google Shape;511;p57"/>
          <p:cNvCxnSpPr>
            <a:stCxn id="502" idx="2"/>
            <a:endCxn id="508" idx="6"/>
          </p:cNvCxnSpPr>
          <p:nvPr/>
        </p:nvCxnSpPr>
        <p:spPr>
          <a:xfrm rot="10800000">
            <a:off x="4365600" y="3910100"/>
            <a:ext cx="29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2" name="Google Shape;512;p57"/>
          <p:cNvSpPr/>
          <p:nvPr/>
        </p:nvSpPr>
        <p:spPr>
          <a:xfrm>
            <a:off x="1236825" y="2780175"/>
            <a:ext cx="1357500" cy="52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I/O thread</a:t>
            </a:r>
            <a:endParaRPr sz="1200"/>
          </a:p>
        </p:txBody>
      </p:sp>
      <p:cxnSp>
        <p:nvCxnSpPr>
          <p:cNvPr id="513" name="Google Shape;513;p57"/>
          <p:cNvCxnSpPr>
            <a:stCxn id="506" idx="2"/>
            <a:endCxn id="512" idx="6"/>
          </p:cNvCxnSpPr>
          <p:nvPr/>
        </p:nvCxnSpPr>
        <p:spPr>
          <a:xfrm flipH="1">
            <a:off x="2594250" y="2140313"/>
            <a:ext cx="414000" cy="90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4" name="Google Shape;514;p57"/>
          <p:cNvCxnSpPr>
            <a:stCxn id="507" idx="2"/>
            <a:endCxn id="512" idx="6"/>
          </p:cNvCxnSpPr>
          <p:nvPr/>
        </p:nvCxnSpPr>
        <p:spPr>
          <a:xfrm rot="10800000">
            <a:off x="2594250" y="3043413"/>
            <a:ext cx="41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5" name="Google Shape;515;p57"/>
          <p:cNvCxnSpPr>
            <a:stCxn id="508" idx="2"/>
            <a:endCxn id="512" idx="6"/>
          </p:cNvCxnSpPr>
          <p:nvPr/>
        </p:nvCxnSpPr>
        <p:spPr>
          <a:xfrm rot="10800000">
            <a:off x="2594250" y="3043388"/>
            <a:ext cx="414000" cy="86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8"/>
          <p:cNvSpPr txBox="1"/>
          <p:nvPr/>
        </p:nvSpPr>
        <p:spPr>
          <a:xfrm>
            <a:off x="3835800" y="2176650"/>
            <a:ext cx="14724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Q&amp;A</a:t>
            </a:r>
            <a:endParaRPr sz="4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>
            <p:ph idx="4294967295" type="title"/>
          </p:nvPr>
        </p:nvSpPr>
        <p:spPr>
          <a:xfrm>
            <a:off x="3879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b="0" lang="en" sz="2200"/>
              <a:t>Daemon</a:t>
            </a:r>
            <a:endParaRPr/>
          </a:p>
        </p:txBody>
      </p:sp>
      <p:pic>
        <p:nvPicPr>
          <p:cNvPr id="248" name="Google Shape;24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5275" y="234450"/>
            <a:ext cx="5333874" cy="4413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/>
          <p:nvPr>
            <p:ph idx="4294967295" type="title"/>
          </p:nvPr>
        </p:nvSpPr>
        <p:spPr>
          <a:xfrm>
            <a:off x="3879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b="0" lang="en" sz="2200"/>
              <a:t>Signal</a:t>
            </a:r>
            <a:endParaRPr/>
          </a:p>
        </p:txBody>
      </p:sp>
      <p:sp>
        <p:nvSpPr>
          <p:cNvPr id="254" name="Google Shape;254;p32"/>
          <p:cNvSpPr txBox="1"/>
          <p:nvPr>
            <p:ph idx="4294967295" type="body"/>
          </p:nvPr>
        </p:nvSpPr>
        <p:spPr>
          <a:xfrm>
            <a:off x="3879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0360" lvl="0" marL="457200" rtl="0" algn="l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760"/>
              <a:buChar char="▪"/>
            </a:pPr>
            <a:r>
              <a:rPr lang="en">
                <a:solidFill>
                  <a:schemeClr val="dk1"/>
                </a:solidFill>
              </a:rPr>
              <a:t>Ignore interference</a:t>
            </a:r>
            <a:endParaRPr>
              <a:solidFill>
                <a:schemeClr val="dk1"/>
              </a:solidFill>
            </a:endParaRPr>
          </a:p>
          <a:p>
            <a:pPr indent="-61912" lvl="1" marL="51911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sz="2200">
                <a:solidFill>
                  <a:schemeClr val="dk1"/>
                </a:solidFill>
              </a:rPr>
              <a:t>Ignore exit signal from fd(pip, socket)</a:t>
            </a:r>
            <a:endParaRPr sz="2200">
              <a:solidFill>
                <a:schemeClr val="dk1"/>
              </a:solidFill>
            </a:endParaRPr>
          </a:p>
          <a:p>
            <a:pPr indent="-87312" lvl="1" marL="51911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" sz="2200">
                <a:solidFill>
                  <a:schemeClr val="dk1"/>
                </a:solidFill>
              </a:rPr>
              <a:t>Ignore signal from terminal</a:t>
            </a:r>
            <a:endParaRPr sz="2200">
              <a:solidFill>
                <a:schemeClr val="dk1"/>
              </a:solidFill>
            </a:endParaRPr>
          </a:p>
          <a:p>
            <a:pPr indent="-34036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0"/>
              <a:buChar char="▪"/>
            </a:pPr>
            <a:r>
              <a:rPr lang="en">
                <a:solidFill>
                  <a:schemeClr val="dk1"/>
                </a:solidFill>
              </a:rPr>
              <a:t>Elegant exit</a:t>
            </a:r>
            <a:endParaRPr>
              <a:solidFill>
                <a:schemeClr val="dk1"/>
              </a:solidFill>
            </a:endParaRPr>
          </a:p>
          <a:p>
            <a:pPr indent="-61912" lvl="1" marL="51911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sz="2200">
                <a:solidFill>
                  <a:schemeClr val="dk1"/>
                </a:solidFill>
              </a:rPr>
              <a:t>Monitor exit signals from the system(kill command).</a:t>
            </a:r>
            <a:endParaRPr>
              <a:solidFill>
                <a:schemeClr val="dk1"/>
              </a:solidFill>
            </a:endParaRPr>
          </a:p>
          <a:p>
            <a:pPr indent="-34036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0"/>
              <a:buChar char="▪"/>
            </a:pPr>
            <a:r>
              <a:rPr lang="en">
                <a:solidFill>
                  <a:schemeClr val="dk1"/>
                </a:solidFill>
              </a:rPr>
              <a:t>Performance improvement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3"/>
          <p:cNvSpPr txBox="1"/>
          <p:nvPr>
            <p:ph idx="4294967295" type="title"/>
          </p:nvPr>
        </p:nvSpPr>
        <p:spPr>
          <a:xfrm>
            <a:off x="3879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b="0" lang="en" sz="2200"/>
              <a:t>Signal</a:t>
            </a:r>
            <a:endParaRPr/>
          </a:p>
        </p:txBody>
      </p:sp>
      <p:pic>
        <p:nvPicPr>
          <p:cNvPr id="260" name="Google Shape;26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64013"/>
            <a:ext cx="8839202" cy="3615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"/>
          <p:cNvSpPr txBox="1"/>
          <p:nvPr>
            <p:ph idx="4294967295" type="title"/>
          </p:nvPr>
        </p:nvSpPr>
        <p:spPr>
          <a:xfrm>
            <a:off x="3879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b="0" lang="en" sz="2200"/>
              <a:t>Endian</a:t>
            </a:r>
            <a:endParaRPr/>
          </a:p>
        </p:txBody>
      </p:sp>
      <p:sp>
        <p:nvSpPr>
          <p:cNvPr id="266" name="Google Shape;266;p34"/>
          <p:cNvSpPr txBox="1"/>
          <p:nvPr>
            <p:ph idx="4294967295" type="body"/>
          </p:nvPr>
        </p:nvSpPr>
        <p:spPr>
          <a:xfrm>
            <a:off x="3879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0360" lvl="0" marL="4572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▪"/>
            </a:pPr>
            <a:r>
              <a:rPr lang="en">
                <a:solidFill>
                  <a:schemeClr val="dk1"/>
                </a:solidFill>
              </a:rPr>
              <a:t>Little Endian and Big Endian are two ways of storing multi-byte data-types in computers.</a:t>
            </a:r>
            <a:endParaRPr>
              <a:solidFill>
                <a:schemeClr val="dk1"/>
              </a:solidFill>
            </a:endParaRPr>
          </a:p>
          <a:p>
            <a:pPr indent="-34036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Char char="▪"/>
            </a:pPr>
            <a:r>
              <a:rPr lang="en">
                <a:solidFill>
                  <a:schemeClr val="dk1"/>
                </a:solidFill>
              </a:rPr>
              <a:t>Big Endian</a:t>
            </a:r>
            <a:endParaRPr>
              <a:solidFill>
                <a:schemeClr val="dk1"/>
              </a:solidFill>
            </a:endParaRPr>
          </a:p>
          <a:p>
            <a:pPr indent="-61912" lvl="1" marL="51911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>
                <a:solidFill>
                  <a:schemeClr val="dk1"/>
                </a:solidFill>
              </a:rPr>
              <a:t>First byte of binary representation of the multi-byte data-type is stored first</a:t>
            </a:r>
            <a:endParaRPr>
              <a:solidFill>
                <a:schemeClr val="dk1"/>
              </a:solidFill>
            </a:endParaRPr>
          </a:p>
          <a:p>
            <a:pPr indent="-34036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Char char="▪"/>
            </a:pPr>
            <a:r>
              <a:rPr lang="en">
                <a:solidFill>
                  <a:schemeClr val="dk1"/>
                </a:solidFill>
              </a:rPr>
              <a:t>Little Endian</a:t>
            </a:r>
            <a:endParaRPr>
              <a:solidFill>
                <a:schemeClr val="dk1"/>
              </a:solidFill>
            </a:endParaRPr>
          </a:p>
          <a:p>
            <a:pPr indent="-61912" lvl="1" marL="51911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>
                <a:solidFill>
                  <a:schemeClr val="dk1"/>
                </a:solidFill>
              </a:rPr>
              <a:t>Last byte of binary representation of the multi-byte data-type is stored first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5"/>
          <p:cNvSpPr txBox="1"/>
          <p:nvPr>
            <p:ph idx="4294967295" type="title"/>
          </p:nvPr>
        </p:nvSpPr>
        <p:spPr>
          <a:xfrm>
            <a:off x="3879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b="0" lang="en" sz="2200"/>
              <a:t>Endian</a:t>
            </a:r>
            <a:endParaRPr/>
          </a:p>
        </p:txBody>
      </p:sp>
      <p:pic>
        <p:nvPicPr>
          <p:cNvPr id="272" name="Google Shape;27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54433"/>
            <a:ext cx="8520598" cy="3834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"/>
          <p:cNvSpPr txBox="1"/>
          <p:nvPr>
            <p:ph idx="4294967295" type="title"/>
          </p:nvPr>
        </p:nvSpPr>
        <p:spPr>
          <a:xfrm>
            <a:off x="3879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b="0" lang="en" sz="2200"/>
              <a:t>Endian</a:t>
            </a:r>
            <a:endParaRPr/>
          </a:p>
        </p:txBody>
      </p:sp>
      <p:sp>
        <p:nvSpPr>
          <p:cNvPr id="278" name="Google Shape;278;p36"/>
          <p:cNvSpPr txBox="1"/>
          <p:nvPr>
            <p:ph idx="4294967295" type="body"/>
          </p:nvPr>
        </p:nvSpPr>
        <p:spPr>
          <a:xfrm>
            <a:off x="3879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233362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233362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233362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79" name="Google Shape;27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700" y="608825"/>
            <a:ext cx="8863001" cy="4431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017 RC-PPT_template_16x9_v3.5">
  <a:themeElements>
    <a:clrScheme name="Custom 12">
      <a:dk1>
        <a:srgbClr val="585858"/>
      </a:dk1>
      <a:lt1>
        <a:srgbClr val="FFFFFF"/>
      </a:lt1>
      <a:dk2>
        <a:srgbClr val="234658"/>
      </a:dk2>
      <a:lt2>
        <a:srgbClr val="DCDCDC"/>
      </a:lt2>
      <a:accent1>
        <a:srgbClr val="FF8800"/>
      </a:accent1>
      <a:accent2>
        <a:srgbClr val="0073AE"/>
      </a:accent2>
      <a:accent3>
        <a:srgbClr val="4FC8E9"/>
      </a:accent3>
      <a:accent4>
        <a:srgbClr val="FFFFFF"/>
      </a:accent4>
      <a:accent5>
        <a:srgbClr val="F8AD4D"/>
      </a:accent5>
      <a:accent6>
        <a:srgbClr val="99CC66"/>
      </a:accent6>
      <a:hlink>
        <a:srgbClr val="4C354B"/>
      </a:hlink>
      <a:folHlink>
        <a:srgbClr val="FF88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