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9" r:id="rId2"/>
    <p:sldId id="28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045"/>
    <a:srgbClr val="449BD8"/>
    <a:srgbClr val="FFC253"/>
    <a:srgbClr val="FF6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99" d="100"/>
          <a:sy n="99" d="100"/>
        </p:scale>
        <p:origin x="30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D308A-B09E-4A3A-BC1D-7793654A6514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E07FD-A246-4536-958F-F9EB0D16B8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CBE41-6C63-4A16-873F-5A51AEDA08C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448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65C9A-F863-4B53-BF18-B9F895775B5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9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250825"/>
            <a:ext cx="10515600" cy="409575"/>
          </a:xfrm>
        </p:spPr>
        <p:txBody>
          <a:bodyPr>
            <a:noAutofit/>
          </a:bodyPr>
          <a:lstStyle>
            <a:lvl1pPr>
              <a:defRPr sz="2800" b="1">
                <a:solidFill>
                  <a:srgbClr val="708045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745734" y="1130389"/>
            <a:ext cx="2341122" cy="569483"/>
            <a:chOff x="1403648" y="3147814"/>
            <a:chExt cx="1756070" cy="427112"/>
          </a:xfrm>
        </p:grpSpPr>
        <p:pic>
          <p:nvPicPr>
            <p:cNvPr id="4" name="Picture 3" descr="C:\Users\ABC\Desktop\白板7.pn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1403648" y="3147814"/>
              <a:ext cx="590887" cy="427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023846" y="3210530"/>
              <a:ext cx="8311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</a:rPr>
                <a:t>内容更新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403648" y="3574926"/>
              <a:ext cx="17560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2835831" y="3263697"/>
            <a:ext cx="2341122" cy="699612"/>
            <a:chOff x="6804248" y="1468471"/>
            <a:chExt cx="1756070" cy="524709"/>
          </a:xfrm>
        </p:grpSpPr>
        <p:pic>
          <p:nvPicPr>
            <p:cNvPr id="20" name="Picture 8" descr="G:\3D小人\T2-4A广告提案论坛-3D小人合集（1G-2400余个）\4A广告提案论坛-3D png小人\26 (2).pn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6854502" y="1468471"/>
              <a:ext cx="453802" cy="524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7424446" y="1608160"/>
              <a:ext cx="8311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</a:rPr>
                <a:t>其他维护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6804248" y="1972556"/>
              <a:ext cx="17560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336333" y="1793851"/>
            <a:ext cx="3580443" cy="686201"/>
          </a:xfrm>
          <a:prstGeom prst="rect">
            <a:avLst/>
          </a:prstGeom>
          <a:noFill/>
        </p:spPr>
        <p:txBody>
          <a:bodyPr wrap="none" lIns="121908" tIns="60954" rIns="121908" bIns="6095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不需要进行大规模内容更新（网站性质决定）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出错的地方进行修正</a:t>
            </a: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添加未收录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50259" y="4050514"/>
            <a:ext cx="3553193" cy="687548"/>
          </a:xfrm>
          <a:prstGeom prst="rect">
            <a:avLst/>
          </a:prstGeom>
          <a:noFill/>
        </p:spPr>
        <p:txBody>
          <a:bodyPr wrap="none" lIns="121908" tIns="60954" rIns="121908" bIns="6095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如栏目撤换、</a:t>
            </a: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</a:t>
            </a: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页面更换、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社区维护等在此</a:t>
            </a: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</a:t>
            </a: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项目中没有很大的必要。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内容维护</a:t>
            </a:r>
          </a:p>
        </p:txBody>
      </p:sp>
    </p:spTree>
    <p:extLst>
      <p:ext uri="{BB962C8B-B14F-4D97-AF65-F5344CB8AC3E}">
        <p14:creationId xmlns:p14="http://schemas.microsoft.com/office/powerpoint/2010/main" val="279147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1810" y="2015068"/>
            <a:ext cx="2902041" cy="2846204"/>
            <a:chOff x="825500" y="1511300"/>
            <a:chExt cx="2046287" cy="2055812"/>
          </a:xfrm>
        </p:grpSpPr>
        <p:sp>
          <p:nvSpPr>
            <p:cNvPr id="4" name="Freeform 6"/>
            <p:cNvSpPr/>
            <p:nvPr/>
          </p:nvSpPr>
          <p:spPr bwMode="auto">
            <a:xfrm>
              <a:off x="825500" y="1511300"/>
              <a:ext cx="2046287" cy="2055812"/>
            </a:xfrm>
            <a:custGeom>
              <a:avLst/>
              <a:gdLst>
                <a:gd name="T0" fmla="*/ 104 w 1588"/>
                <a:gd name="T1" fmla="*/ 1596 h 1596"/>
                <a:gd name="T2" fmla="*/ 1470 w 1588"/>
                <a:gd name="T3" fmla="*/ 1596 h 1596"/>
                <a:gd name="T4" fmla="*/ 1470 w 1588"/>
                <a:gd name="T5" fmla="*/ 1596 h 1596"/>
                <a:gd name="T6" fmla="*/ 1488 w 1588"/>
                <a:gd name="T7" fmla="*/ 1596 h 1596"/>
                <a:gd name="T8" fmla="*/ 1506 w 1588"/>
                <a:gd name="T9" fmla="*/ 1594 h 1596"/>
                <a:gd name="T10" fmla="*/ 1520 w 1588"/>
                <a:gd name="T11" fmla="*/ 1590 h 1596"/>
                <a:gd name="T12" fmla="*/ 1534 w 1588"/>
                <a:gd name="T13" fmla="*/ 1584 h 1596"/>
                <a:gd name="T14" fmla="*/ 1548 w 1588"/>
                <a:gd name="T15" fmla="*/ 1578 h 1596"/>
                <a:gd name="T16" fmla="*/ 1558 w 1588"/>
                <a:gd name="T17" fmla="*/ 1570 h 1596"/>
                <a:gd name="T18" fmla="*/ 1566 w 1588"/>
                <a:gd name="T19" fmla="*/ 1562 h 1596"/>
                <a:gd name="T20" fmla="*/ 1574 w 1588"/>
                <a:gd name="T21" fmla="*/ 1552 h 1596"/>
                <a:gd name="T22" fmla="*/ 1580 w 1588"/>
                <a:gd name="T23" fmla="*/ 1540 h 1596"/>
                <a:gd name="T24" fmla="*/ 1584 w 1588"/>
                <a:gd name="T25" fmla="*/ 1528 h 1596"/>
                <a:gd name="T26" fmla="*/ 1586 w 1588"/>
                <a:gd name="T27" fmla="*/ 1516 h 1596"/>
                <a:gd name="T28" fmla="*/ 1588 w 1588"/>
                <a:gd name="T29" fmla="*/ 1504 h 1596"/>
                <a:gd name="T30" fmla="*/ 1586 w 1588"/>
                <a:gd name="T31" fmla="*/ 1490 h 1596"/>
                <a:gd name="T32" fmla="*/ 1584 w 1588"/>
                <a:gd name="T33" fmla="*/ 1476 h 1596"/>
                <a:gd name="T34" fmla="*/ 1578 w 1588"/>
                <a:gd name="T35" fmla="*/ 1462 h 1596"/>
                <a:gd name="T36" fmla="*/ 1572 w 1588"/>
                <a:gd name="T37" fmla="*/ 1446 h 1596"/>
                <a:gd name="T38" fmla="*/ 862 w 1588"/>
                <a:gd name="T39" fmla="*/ 58 h 1596"/>
                <a:gd name="T40" fmla="*/ 862 w 1588"/>
                <a:gd name="T41" fmla="*/ 58 h 1596"/>
                <a:gd name="T42" fmla="*/ 854 w 1588"/>
                <a:gd name="T43" fmla="*/ 44 h 1596"/>
                <a:gd name="T44" fmla="*/ 846 w 1588"/>
                <a:gd name="T45" fmla="*/ 32 h 1596"/>
                <a:gd name="T46" fmla="*/ 836 w 1588"/>
                <a:gd name="T47" fmla="*/ 22 h 1596"/>
                <a:gd name="T48" fmla="*/ 828 w 1588"/>
                <a:gd name="T49" fmla="*/ 14 h 1596"/>
                <a:gd name="T50" fmla="*/ 818 w 1588"/>
                <a:gd name="T51" fmla="*/ 8 h 1596"/>
                <a:gd name="T52" fmla="*/ 808 w 1588"/>
                <a:gd name="T53" fmla="*/ 4 h 1596"/>
                <a:gd name="T54" fmla="*/ 798 w 1588"/>
                <a:gd name="T55" fmla="*/ 0 h 1596"/>
                <a:gd name="T56" fmla="*/ 788 w 1588"/>
                <a:gd name="T57" fmla="*/ 0 h 1596"/>
                <a:gd name="T58" fmla="*/ 778 w 1588"/>
                <a:gd name="T59" fmla="*/ 0 h 1596"/>
                <a:gd name="T60" fmla="*/ 768 w 1588"/>
                <a:gd name="T61" fmla="*/ 4 h 1596"/>
                <a:gd name="T62" fmla="*/ 758 w 1588"/>
                <a:gd name="T63" fmla="*/ 8 h 1596"/>
                <a:gd name="T64" fmla="*/ 748 w 1588"/>
                <a:gd name="T65" fmla="*/ 14 h 1596"/>
                <a:gd name="T66" fmla="*/ 738 w 1588"/>
                <a:gd name="T67" fmla="*/ 22 h 1596"/>
                <a:gd name="T68" fmla="*/ 730 w 1588"/>
                <a:gd name="T69" fmla="*/ 32 h 1596"/>
                <a:gd name="T70" fmla="*/ 722 w 1588"/>
                <a:gd name="T71" fmla="*/ 44 h 1596"/>
                <a:gd name="T72" fmla="*/ 714 w 1588"/>
                <a:gd name="T73" fmla="*/ 58 h 1596"/>
                <a:gd name="T74" fmla="*/ 14 w 1588"/>
                <a:gd name="T75" fmla="*/ 1456 h 1596"/>
                <a:gd name="T76" fmla="*/ 14 w 1588"/>
                <a:gd name="T77" fmla="*/ 1456 h 1596"/>
                <a:gd name="T78" fmla="*/ 8 w 1588"/>
                <a:gd name="T79" fmla="*/ 1472 h 1596"/>
                <a:gd name="T80" fmla="*/ 4 w 1588"/>
                <a:gd name="T81" fmla="*/ 1486 h 1596"/>
                <a:gd name="T82" fmla="*/ 0 w 1588"/>
                <a:gd name="T83" fmla="*/ 1500 h 1596"/>
                <a:gd name="T84" fmla="*/ 0 w 1588"/>
                <a:gd name="T85" fmla="*/ 1512 h 1596"/>
                <a:gd name="T86" fmla="*/ 0 w 1588"/>
                <a:gd name="T87" fmla="*/ 1524 h 1596"/>
                <a:gd name="T88" fmla="*/ 2 w 1588"/>
                <a:gd name="T89" fmla="*/ 1536 h 1596"/>
                <a:gd name="T90" fmla="*/ 6 w 1588"/>
                <a:gd name="T91" fmla="*/ 1546 h 1596"/>
                <a:gd name="T92" fmla="*/ 12 w 1588"/>
                <a:gd name="T93" fmla="*/ 1556 h 1596"/>
                <a:gd name="T94" fmla="*/ 18 w 1588"/>
                <a:gd name="T95" fmla="*/ 1566 h 1596"/>
                <a:gd name="T96" fmla="*/ 26 w 1588"/>
                <a:gd name="T97" fmla="*/ 1574 h 1596"/>
                <a:gd name="T98" fmla="*/ 36 w 1588"/>
                <a:gd name="T99" fmla="*/ 1580 h 1596"/>
                <a:gd name="T100" fmla="*/ 48 w 1588"/>
                <a:gd name="T101" fmla="*/ 1586 h 1596"/>
                <a:gd name="T102" fmla="*/ 60 w 1588"/>
                <a:gd name="T103" fmla="*/ 1590 h 1596"/>
                <a:gd name="T104" fmla="*/ 74 w 1588"/>
                <a:gd name="T105" fmla="*/ 1594 h 1596"/>
                <a:gd name="T106" fmla="*/ 88 w 1588"/>
                <a:gd name="T107" fmla="*/ 1596 h 1596"/>
                <a:gd name="T108" fmla="*/ 104 w 1588"/>
                <a:gd name="T109" fmla="*/ 1596 h 1596"/>
                <a:gd name="T110" fmla="*/ 104 w 1588"/>
                <a:gd name="T111" fmla="*/ 1596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88" h="1596">
                  <a:moveTo>
                    <a:pt x="104" y="1596"/>
                  </a:moveTo>
                  <a:lnTo>
                    <a:pt x="1470" y="1596"/>
                  </a:lnTo>
                  <a:lnTo>
                    <a:pt x="1470" y="1596"/>
                  </a:lnTo>
                  <a:lnTo>
                    <a:pt x="1488" y="1596"/>
                  </a:lnTo>
                  <a:lnTo>
                    <a:pt x="1506" y="1594"/>
                  </a:lnTo>
                  <a:lnTo>
                    <a:pt x="1520" y="1590"/>
                  </a:lnTo>
                  <a:lnTo>
                    <a:pt x="1534" y="1584"/>
                  </a:lnTo>
                  <a:lnTo>
                    <a:pt x="1548" y="1578"/>
                  </a:lnTo>
                  <a:lnTo>
                    <a:pt x="1558" y="1570"/>
                  </a:lnTo>
                  <a:lnTo>
                    <a:pt x="1566" y="1562"/>
                  </a:lnTo>
                  <a:lnTo>
                    <a:pt x="1574" y="1552"/>
                  </a:lnTo>
                  <a:lnTo>
                    <a:pt x="1580" y="1540"/>
                  </a:lnTo>
                  <a:lnTo>
                    <a:pt x="1584" y="1528"/>
                  </a:lnTo>
                  <a:lnTo>
                    <a:pt x="1586" y="1516"/>
                  </a:lnTo>
                  <a:lnTo>
                    <a:pt x="1588" y="1504"/>
                  </a:lnTo>
                  <a:lnTo>
                    <a:pt x="1586" y="1490"/>
                  </a:lnTo>
                  <a:lnTo>
                    <a:pt x="1584" y="1476"/>
                  </a:lnTo>
                  <a:lnTo>
                    <a:pt x="1578" y="1462"/>
                  </a:lnTo>
                  <a:lnTo>
                    <a:pt x="1572" y="1446"/>
                  </a:lnTo>
                  <a:lnTo>
                    <a:pt x="862" y="58"/>
                  </a:lnTo>
                  <a:lnTo>
                    <a:pt x="862" y="58"/>
                  </a:lnTo>
                  <a:lnTo>
                    <a:pt x="854" y="44"/>
                  </a:lnTo>
                  <a:lnTo>
                    <a:pt x="846" y="32"/>
                  </a:lnTo>
                  <a:lnTo>
                    <a:pt x="836" y="22"/>
                  </a:lnTo>
                  <a:lnTo>
                    <a:pt x="828" y="14"/>
                  </a:lnTo>
                  <a:lnTo>
                    <a:pt x="818" y="8"/>
                  </a:lnTo>
                  <a:lnTo>
                    <a:pt x="808" y="4"/>
                  </a:lnTo>
                  <a:lnTo>
                    <a:pt x="798" y="0"/>
                  </a:lnTo>
                  <a:lnTo>
                    <a:pt x="788" y="0"/>
                  </a:lnTo>
                  <a:lnTo>
                    <a:pt x="778" y="0"/>
                  </a:lnTo>
                  <a:lnTo>
                    <a:pt x="768" y="4"/>
                  </a:lnTo>
                  <a:lnTo>
                    <a:pt x="758" y="8"/>
                  </a:lnTo>
                  <a:lnTo>
                    <a:pt x="748" y="14"/>
                  </a:lnTo>
                  <a:lnTo>
                    <a:pt x="738" y="22"/>
                  </a:lnTo>
                  <a:lnTo>
                    <a:pt x="730" y="32"/>
                  </a:lnTo>
                  <a:lnTo>
                    <a:pt x="722" y="44"/>
                  </a:lnTo>
                  <a:lnTo>
                    <a:pt x="714" y="58"/>
                  </a:lnTo>
                  <a:lnTo>
                    <a:pt x="14" y="1456"/>
                  </a:lnTo>
                  <a:lnTo>
                    <a:pt x="14" y="1456"/>
                  </a:lnTo>
                  <a:lnTo>
                    <a:pt x="8" y="1472"/>
                  </a:lnTo>
                  <a:lnTo>
                    <a:pt x="4" y="1486"/>
                  </a:lnTo>
                  <a:lnTo>
                    <a:pt x="0" y="1500"/>
                  </a:lnTo>
                  <a:lnTo>
                    <a:pt x="0" y="1512"/>
                  </a:lnTo>
                  <a:lnTo>
                    <a:pt x="0" y="1524"/>
                  </a:lnTo>
                  <a:lnTo>
                    <a:pt x="2" y="1536"/>
                  </a:lnTo>
                  <a:lnTo>
                    <a:pt x="6" y="1546"/>
                  </a:lnTo>
                  <a:lnTo>
                    <a:pt x="12" y="1556"/>
                  </a:lnTo>
                  <a:lnTo>
                    <a:pt x="18" y="1566"/>
                  </a:lnTo>
                  <a:lnTo>
                    <a:pt x="26" y="1574"/>
                  </a:lnTo>
                  <a:lnTo>
                    <a:pt x="36" y="1580"/>
                  </a:lnTo>
                  <a:lnTo>
                    <a:pt x="48" y="1586"/>
                  </a:lnTo>
                  <a:lnTo>
                    <a:pt x="60" y="1590"/>
                  </a:lnTo>
                  <a:lnTo>
                    <a:pt x="74" y="1594"/>
                  </a:lnTo>
                  <a:lnTo>
                    <a:pt x="88" y="1596"/>
                  </a:lnTo>
                  <a:lnTo>
                    <a:pt x="104" y="1596"/>
                  </a:lnTo>
                  <a:lnTo>
                    <a:pt x="104" y="15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900" kern="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文本框 34"/>
            <p:cNvSpPr txBox="1">
              <a:spLocks noChangeArrowheads="1"/>
            </p:cNvSpPr>
            <p:nvPr/>
          </p:nvSpPr>
          <p:spPr bwMode="auto">
            <a:xfrm>
              <a:off x="1492958" y="2311125"/>
              <a:ext cx="75088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zh-CN" altLang="en-US" sz="4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7" name="直接连接符 36"/>
            <p:cNvCxnSpPr>
              <a:cxnSpLocks noChangeShapeType="1"/>
            </p:cNvCxnSpPr>
            <p:nvPr/>
          </p:nvCxnSpPr>
          <p:spPr bwMode="auto">
            <a:xfrm>
              <a:off x="1220787" y="2973387"/>
              <a:ext cx="1255713" cy="0"/>
            </a:xfrm>
            <a:prstGeom prst="line">
              <a:avLst/>
            </a:prstGeom>
            <a:noFill/>
            <a:ln w="6350" algn="ctr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矩形 7"/>
            <p:cNvSpPr/>
            <p:nvPr/>
          </p:nvSpPr>
          <p:spPr>
            <a:xfrm>
              <a:off x="1160245" y="3030232"/>
              <a:ext cx="1437119" cy="48162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2700" b="1" kern="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关键词优化</a:t>
              </a:r>
              <a:endParaRPr lang="en-US" altLang="zh-CN" sz="27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433051" y="1894582"/>
            <a:ext cx="2725912" cy="2741083"/>
            <a:chOff x="4938951" y="1483574"/>
            <a:chExt cx="2044700" cy="2055812"/>
          </a:xfrm>
        </p:grpSpPr>
        <p:sp>
          <p:nvSpPr>
            <p:cNvPr id="10" name="Freeform 7"/>
            <p:cNvSpPr/>
            <p:nvPr/>
          </p:nvSpPr>
          <p:spPr bwMode="auto">
            <a:xfrm>
              <a:off x="4938951" y="1483574"/>
              <a:ext cx="2044700" cy="2055812"/>
            </a:xfrm>
            <a:custGeom>
              <a:avLst/>
              <a:gdLst>
                <a:gd name="T0" fmla="*/ 104 w 1588"/>
                <a:gd name="T1" fmla="*/ 1596 h 1596"/>
                <a:gd name="T2" fmla="*/ 1482 w 1588"/>
                <a:gd name="T3" fmla="*/ 1596 h 1596"/>
                <a:gd name="T4" fmla="*/ 1482 w 1588"/>
                <a:gd name="T5" fmla="*/ 1596 h 1596"/>
                <a:gd name="T6" fmla="*/ 1498 w 1588"/>
                <a:gd name="T7" fmla="*/ 1596 h 1596"/>
                <a:gd name="T8" fmla="*/ 1514 w 1588"/>
                <a:gd name="T9" fmla="*/ 1594 h 1596"/>
                <a:gd name="T10" fmla="*/ 1526 w 1588"/>
                <a:gd name="T11" fmla="*/ 1590 h 1596"/>
                <a:gd name="T12" fmla="*/ 1540 w 1588"/>
                <a:gd name="T13" fmla="*/ 1584 h 1596"/>
                <a:gd name="T14" fmla="*/ 1550 w 1588"/>
                <a:gd name="T15" fmla="*/ 1578 h 1596"/>
                <a:gd name="T16" fmla="*/ 1560 w 1588"/>
                <a:gd name="T17" fmla="*/ 1570 h 1596"/>
                <a:gd name="T18" fmla="*/ 1568 w 1588"/>
                <a:gd name="T19" fmla="*/ 1562 h 1596"/>
                <a:gd name="T20" fmla="*/ 1576 w 1588"/>
                <a:gd name="T21" fmla="*/ 1552 h 1596"/>
                <a:gd name="T22" fmla="*/ 1580 w 1588"/>
                <a:gd name="T23" fmla="*/ 1540 h 1596"/>
                <a:gd name="T24" fmla="*/ 1584 w 1588"/>
                <a:gd name="T25" fmla="*/ 1528 h 1596"/>
                <a:gd name="T26" fmla="*/ 1586 w 1588"/>
                <a:gd name="T27" fmla="*/ 1516 h 1596"/>
                <a:gd name="T28" fmla="*/ 1588 w 1588"/>
                <a:gd name="T29" fmla="*/ 1504 h 1596"/>
                <a:gd name="T30" fmla="*/ 1586 w 1588"/>
                <a:gd name="T31" fmla="*/ 1490 h 1596"/>
                <a:gd name="T32" fmla="*/ 1584 w 1588"/>
                <a:gd name="T33" fmla="*/ 1476 h 1596"/>
                <a:gd name="T34" fmla="*/ 1578 w 1588"/>
                <a:gd name="T35" fmla="*/ 1462 h 1596"/>
                <a:gd name="T36" fmla="*/ 1572 w 1588"/>
                <a:gd name="T37" fmla="*/ 1446 h 1596"/>
                <a:gd name="T38" fmla="*/ 872 w 1588"/>
                <a:gd name="T39" fmla="*/ 58 h 1596"/>
                <a:gd name="T40" fmla="*/ 872 w 1588"/>
                <a:gd name="T41" fmla="*/ 58 h 1596"/>
                <a:gd name="T42" fmla="*/ 866 w 1588"/>
                <a:gd name="T43" fmla="*/ 44 h 1596"/>
                <a:gd name="T44" fmla="*/ 856 w 1588"/>
                <a:gd name="T45" fmla="*/ 32 h 1596"/>
                <a:gd name="T46" fmla="*/ 848 w 1588"/>
                <a:gd name="T47" fmla="*/ 22 h 1596"/>
                <a:gd name="T48" fmla="*/ 838 w 1588"/>
                <a:gd name="T49" fmla="*/ 14 h 1596"/>
                <a:gd name="T50" fmla="*/ 830 w 1588"/>
                <a:gd name="T51" fmla="*/ 8 h 1596"/>
                <a:gd name="T52" fmla="*/ 820 w 1588"/>
                <a:gd name="T53" fmla="*/ 4 h 1596"/>
                <a:gd name="T54" fmla="*/ 808 w 1588"/>
                <a:gd name="T55" fmla="*/ 0 h 1596"/>
                <a:gd name="T56" fmla="*/ 798 w 1588"/>
                <a:gd name="T57" fmla="*/ 0 h 1596"/>
                <a:gd name="T58" fmla="*/ 788 w 1588"/>
                <a:gd name="T59" fmla="*/ 0 h 1596"/>
                <a:gd name="T60" fmla="*/ 778 w 1588"/>
                <a:gd name="T61" fmla="*/ 4 h 1596"/>
                <a:gd name="T62" fmla="*/ 768 w 1588"/>
                <a:gd name="T63" fmla="*/ 8 h 1596"/>
                <a:gd name="T64" fmla="*/ 758 w 1588"/>
                <a:gd name="T65" fmla="*/ 14 h 1596"/>
                <a:gd name="T66" fmla="*/ 748 w 1588"/>
                <a:gd name="T67" fmla="*/ 22 h 1596"/>
                <a:gd name="T68" fmla="*/ 740 w 1588"/>
                <a:gd name="T69" fmla="*/ 32 h 1596"/>
                <a:gd name="T70" fmla="*/ 730 w 1588"/>
                <a:gd name="T71" fmla="*/ 44 h 1596"/>
                <a:gd name="T72" fmla="*/ 722 w 1588"/>
                <a:gd name="T73" fmla="*/ 58 h 1596"/>
                <a:gd name="T74" fmla="*/ 14 w 1588"/>
                <a:gd name="T75" fmla="*/ 1456 h 1596"/>
                <a:gd name="T76" fmla="*/ 14 w 1588"/>
                <a:gd name="T77" fmla="*/ 1456 h 1596"/>
                <a:gd name="T78" fmla="*/ 8 w 1588"/>
                <a:gd name="T79" fmla="*/ 1472 h 1596"/>
                <a:gd name="T80" fmla="*/ 4 w 1588"/>
                <a:gd name="T81" fmla="*/ 1486 h 1596"/>
                <a:gd name="T82" fmla="*/ 0 w 1588"/>
                <a:gd name="T83" fmla="*/ 1500 h 1596"/>
                <a:gd name="T84" fmla="*/ 0 w 1588"/>
                <a:gd name="T85" fmla="*/ 1512 h 1596"/>
                <a:gd name="T86" fmla="*/ 0 w 1588"/>
                <a:gd name="T87" fmla="*/ 1524 h 1596"/>
                <a:gd name="T88" fmla="*/ 2 w 1588"/>
                <a:gd name="T89" fmla="*/ 1536 h 1596"/>
                <a:gd name="T90" fmla="*/ 6 w 1588"/>
                <a:gd name="T91" fmla="*/ 1546 h 1596"/>
                <a:gd name="T92" fmla="*/ 10 w 1588"/>
                <a:gd name="T93" fmla="*/ 1556 h 1596"/>
                <a:gd name="T94" fmla="*/ 18 w 1588"/>
                <a:gd name="T95" fmla="*/ 1566 h 1596"/>
                <a:gd name="T96" fmla="*/ 26 w 1588"/>
                <a:gd name="T97" fmla="*/ 1574 h 1596"/>
                <a:gd name="T98" fmla="*/ 36 w 1588"/>
                <a:gd name="T99" fmla="*/ 1580 h 1596"/>
                <a:gd name="T100" fmla="*/ 46 w 1588"/>
                <a:gd name="T101" fmla="*/ 1586 h 1596"/>
                <a:gd name="T102" fmla="*/ 60 w 1588"/>
                <a:gd name="T103" fmla="*/ 1590 h 1596"/>
                <a:gd name="T104" fmla="*/ 74 w 1588"/>
                <a:gd name="T105" fmla="*/ 1594 h 1596"/>
                <a:gd name="T106" fmla="*/ 88 w 1588"/>
                <a:gd name="T107" fmla="*/ 1596 h 1596"/>
                <a:gd name="T108" fmla="*/ 104 w 1588"/>
                <a:gd name="T109" fmla="*/ 1596 h 1596"/>
                <a:gd name="T110" fmla="*/ 104 w 1588"/>
                <a:gd name="T111" fmla="*/ 1596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88" h="1596">
                  <a:moveTo>
                    <a:pt x="104" y="1596"/>
                  </a:moveTo>
                  <a:lnTo>
                    <a:pt x="1482" y="1596"/>
                  </a:lnTo>
                  <a:lnTo>
                    <a:pt x="1482" y="1596"/>
                  </a:lnTo>
                  <a:lnTo>
                    <a:pt x="1498" y="1596"/>
                  </a:lnTo>
                  <a:lnTo>
                    <a:pt x="1514" y="1594"/>
                  </a:lnTo>
                  <a:lnTo>
                    <a:pt x="1526" y="1590"/>
                  </a:lnTo>
                  <a:lnTo>
                    <a:pt x="1540" y="1584"/>
                  </a:lnTo>
                  <a:lnTo>
                    <a:pt x="1550" y="1578"/>
                  </a:lnTo>
                  <a:lnTo>
                    <a:pt x="1560" y="1570"/>
                  </a:lnTo>
                  <a:lnTo>
                    <a:pt x="1568" y="1562"/>
                  </a:lnTo>
                  <a:lnTo>
                    <a:pt x="1576" y="1552"/>
                  </a:lnTo>
                  <a:lnTo>
                    <a:pt x="1580" y="1540"/>
                  </a:lnTo>
                  <a:lnTo>
                    <a:pt x="1584" y="1528"/>
                  </a:lnTo>
                  <a:lnTo>
                    <a:pt x="1586" y="1516"/>
                  </a:lnTo>
                  <a:lnTo>
                    <a:pt x="1588" y="1504"/>
                  </a:lnTo>
                  <a:lnTo>
                    <a:pt x="1586" y="1490"/>
                  </a:lnTo>
                  <a:lnTo>
                    <a:pt x="1584" y="1476"/>
                  </a:lnTo>
                  <a:lnTo>
                    <a:pt x="1578" y="1462"/>
                  </a:lnTo>
                  <a:lnTo>
                    <a:pt x="1572" y="1446"/>
                  </a:lnTo>
                  <a:lnTo>
                    <a:pt x="872" y="58"/>
                  </a:lnTo>
                  <a:lnTo>
                    <a:pt x="872" y="58"/>
                  </a:lnTo>
                  <a:lnTo>
                    <a:pt x="866" y="44"/>
                  </a:lnTo>
                  <a:lnTo>
                    <a:pt x="856" y="32"/>
                  </a:lnTo>
                  <a:lnTo>
                    <a:pt x="848" y="22"/>
                  </a:lnTo>
                  <a:lnTo>
                    <a:pt x="838" y="14"/>
                  </a:lnTo>
                  <a:lnTo>
                    <a:pt x="830" y="8"/>
                  </a:lnTo>
                  <a:lnTo>
                    <a:pt x="820" y="4"/>
                  </a:lnTo>
                  <a:lnTo>
                    <a:pt x="808" y="0"/>
                  </a:lnTo>
                  <a:lnTo>
                    <a:pt x="798" y="0"/>
                  </a:lnTo>
                  <a:lnTo>
                    <a:pt x="788" y="0"/>
                  </a:lnTo>
                  <a:lnTo>
                    <a:pt x="778" y="4"/>
                  </a:lnTo>
                  <a:lnTo>
                    <a:pt x="768" y="8"/>
                  </a:lnTo>
                  <a:lnTo>
                    <a:pt x="758" y="14"/>
                  </a:lnTo>
                  <a:lnTo>
                    <a:pt x="748" y="22"/>
                  </a:lnTo>
                  <a:lnTo>
                    <a:pt x="740" y="32"/>
                  </a:lnTo>
                  <a:lnTo>
                    <a:pt x="730" y="44"/>
                  </a:lnTo>
                  <a:lnTo>
                    <a:pt x="722" y="58"/>
                  </a:lnTo>
                  <a:lnTo>
                    <a:pt x="14" y="1456"/>
                  </a:lnTo>
                  <a:lnTo>
                    <a:pt x="14" y="1456"/>
                  </a:lnTo>
                  <a:lnTo>
                    <a:pt x="8" y="1472"/>
                  </a:lnTo>
                  <a:lnTo>
                    <a:pt x="4" y="1486"/>
                  </a:lnTo>
                  <a:lnTo>
                    <a:pt x="0" y="1500"/>
                  </a:lnTo>
                  <a:lnTo>
                    <a:pt x="0" y="1512"/>
                  </a:lnTo>
                  <a:lnTo>
                    <a:pt x="0" y="1524"/>
                  </a:lnTo>
                  <a:lnTo>
                    <a:pt x="2" y="1536"/>
                  </a:lnTo>
                  <a:lnTo>
                    <a:pt x="6" y="1546"/>
                  </a:lnTo>
                  <a:lnTo>
                    <a:pt x="10" y="1556"/>
                  </a:lnTo>
                  <a:lnTo>
                    <a:pt x="18" y="1566"/>
                  </a:lnTo>
                  <a:lnTo>
                    <a:pt x="26" y="1574"/>
                  </a:lnTo>
                  <a:lnTo>
                    <a:pt x="36" y="1580"/>
                  </a:lnTo>
                  <a:lnTo>
                    <a:pt x="46" y="1586"/>
                  </a:lnTo>
                  <a:lnTo>
                    <a:pt x="60" y="1590"/>
                  </a:lnTo>
                  <a:lnTo>
                    <a:pt x="74" y="1594"/>
                  </a:lnTo>
                  <a:lnTo>
                    <a:pt x="88" y="1596"/>
                  </a:lnTo>
                  <a:lnTo>
                    <a:pt x="104" y="1596"/>
                  </a:lnTo>
                  <a:lnTo>
                    <a:pt x="104" y="15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900" kern="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文本框 38"/>
            <p:cNvSpPr txBox="1">
              <a:spLocks noChangeArrowheads="1"/>
            </p:cNvSpPr>
            <p:nvPr/>
          </p:nvSpPr>
          <p:spPr bwMode="auto">
            <a:xfrm>
              <a:off x="5538853" y="2311539"/>
              <a:ext cx="75088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zh-CN" altLang="en-US" sz="4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3" name="直接连接符 40"/>
            <p:cNvCxnSpPr>
              <a:cxnSpLocks noChangeShapeType="1"/>
            </p:cNvCxnSpPr>
            <p:nvPr/>
          </p:nvCxnSpPr>
          <p:spPr bwMode="auto">
            <a:xfrm>
              <a:off x="5173662" y="2973387"/>
              <a:ext cx="1255713" cy="0"/>
            </a:xfrm>
            <a:prstGeom prst="line">
              <a:avLst/>
            </a:prstGeom>
            <a:noFill/>
            <a:ln w="6350" algn="ctr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矩形 13"/>
            <p:cNvSpPr/>
            <p:nvPr/>
          </p:nvSpPr>
          <p:spPr>
            <a:xfrm>
              <a:off x="5284185" y="3034754"/>
              <a:ext cx="1437119" cy="48162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2700" b="1" kern="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高质量连接</a:t>
              </a:r>
              <a:endParaRPr lang="en-US" altLang="zh-CN" sz="27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10998" y="2794444"/>
            <a:ext cx="2711096" cy="2743200"/>
            <a:chOff x="2778125" y="2114550"/>
            <a:chExt cx="2033587" cy="2057400"/>
          </a:xfrm>
        </p:grpSpPr>
        <p:sp>
          <p:nvSpPr>
            <p:cNvPr id="16" name="Freeform 5"/>
            <p:cNvSpPr/>
            <p:nvPr/>
          </p:nvSpPr>
          <p:spPr bwMode="auto">
            <a:xfrm>
              <a:off x="2778125" y="2114550"/>
              <a:ext cx="2033587" cy="2057400"/>
            </a:xfrm>
            <a:custGeom>
              <a:avLst/>
              <a:gdLst>
                <a:gd name="T0" fmla="*/ 1472 w 1578"/>
                <a:gd name="T1" fmla="*/ 0 h 1598"/>
                <a:gd name="T2" fmla="*/ 104 w 1578"/>
                <a:gd name="T3" fmla="*/ 0 h 1598"/>
                <a:gd name="T4" fmla="*/ 104 w 1578"/>
                <a:gd name="T5" fmla="*/ 0 h 1598"/>
                <a:gd name="T6" fmla="*/ 88 w 1578"/>
                <a:gd name="T7" fmla="*/ 2 h 1598"/>
                <a:gd name="T8" fmla="*/ 74 w 1578"/>
                <a:gd name="T9" fmla="*/ 4 h 1598"/>
                <a:gd name="T10" fmla="*/ 60 w 1578"/>
                <a:gd name="T11" fmla="*/ 8 h 1598"/>
                <a:gd name="T12" fmla="*/ 48 w 1578"/>
                <a:gd name="T13" fmla="*/ 12 h 1598"/>
                <a:gd name="T14" fmla="*/ 36 w 1578"/>
                <a:gd name="T15" fmla="*/ 18 h 1598"/>
                <a:gd name="T16" fmla="*/ 26 w 1578"/>
                <a:gd name="T17" fmla="*/ 26 h 1598"/>
                <a:gd name="T18" fmla="*/ 18 w 1578"/>
                <a:gd name="T19" fmla="*/ 36 h 1598"/>
                <a:gd name="T20" fmla="*/ 12 w 1578"/>
                <a:gd name="T21" fmla="*/ 46 h 1598"/>
                <a:gd name="T22" fmla="*/ 6 w 1578"/>
                <a:gd name="T23" fmla="*/ 56 h 1598"/>
                <a:gd name="T24" fmla="*/ 2 w 1578"/>
                <a:gd name="T25" fmla="*/ 68 h 1598"/>
                <a:gd name="T26" fmla="*/ 0 w 1578"/>
                <a:gd name="T27" fmla="*/ 80 h 1598"/>
                <a:gd name="T28" fmla="*/ 0 w 1578"/>
                <a:gd name="T29" fmla="*/ 94 h 1598"/>
                <a:gd name="T30" fmla="*/ 0 w 1578"/>
                <a:gd name="T31" fmla="*/ 106 h 1598"/>
                <a:gd name="T32" fmla="*/ 4 w 1578"/>
                <a:gd name="T33" fmla="*/ 120 h 1598"/>
                <a:gd name="T34" fmla="*/ 8 w 1578"/>
                <a:gd name="T35" fmla="*/ 136 h 1598"/>
                <a:gd name="T36" fmla="*/ 14 w 1578"/>
                <a:gd name="T37" fmla="*/ 150 h 1598"/>
                <a:gd name="T38" fmla="*/ 714 w 1578"/>
                <a:gd name="T39" fmla="*/ 1538 h 1598"/>
                <a:gd name="T40" fmla="*/ 714 w 1578"/>
                <a:gd name="T41" fmla="*/ 1538 h 1598"/>
                <a:gd name="T42" fmla="*/ 722 w 1578"/>
                <a:gd name="T43" fmla="*/ 1552 h 1598"/>
                <a:gd name="T44" fmla="*/ 730 w 1578"/>
                <a:gd name="T45" fmla="*/ 1564 h 1598"/>
                <a:gd name="T46" fmla="*/ 738 w 1578"/>
                <a:gd name="T47" fmla="*/ 1574 h 1598"/>
                <a:gd name="T48" fmla="*/ 748 w 1578"/>
                <a:gd name="T49" fmla="*/ 1582 h 1598"/>
                <a:gd name="T50" fmla="*/ 758 w 1578"/>
                <a:gd name="T51" fmla="*/ 1588 h 1598"/>
                <a:gd name="T52" fmla="*/ 768 w 1578"/>
                <a:gd name="T53" fmla="*/ 1594 h 1598"/>
                <a:gd name="T54" fmla="*/ 778 w 1578"/>
                <a:gd name="T55" fmla="*/ 1596 h 1598"/>
                <a:gd name="T56" fmla="*/ 788 w 1578"/>
                <a:gd name="T57" fmla="*/ 1598 h 1598"/>
                <a:gd name="T58" fmla="*/ 800 w 1578"/>
                <a:gd name="T59" fmla="*/ 1596 h 1598"/>
                <a:gd name="T60" fmla="*/ 810 w 1578"/>
                <a:gd name="T61" fmla="*/ 1594 h 1598"/>
                <a:gd name="T62" fmla="*/ 820 w 1578"/>
                <a:gd name="T63" fmla="*/ 1588 h 1598"/>
                <a:gd name="T64" fmla="*/ 830 w 1578"/>
                <a:gd name="T65" fmla="*/ 1582 h 1598"/>
                <a:gd name="T66" fmla="*/ 838 w 1578"/>
                <a:gd name="T67" fmla="*/ 1574 h 1598"/>
                <a:gd name="T68" fmla="*/ 848 w 1578"/>
                <a:gd name="T69" fmla="*/ 1564 h 1598"/>
                <a:gd name="T70" fmla="*/ 856 w 1578"/>
                <a:gd name="T71" fmla="*/ 1552 h 1598"/>
                <a:gd name="T72" fmla="*/ 864 w 1578"/>
                <a:gd name="T73" fmla="*/ 1538 h 1598"/>
                <a:gd name="T74" fmla="*/ 1564 w 1578"/>
                <a:gd name="T75" fmla="*/ 140 h 1598"/>
                <a:gd name="T76" fmla="*/ 1564 w 1578"/>
                <a:gd name="T77" fmla="*/ 140 h 1598"/>
                <a:gd name="T78" fmla="*/ 1570 w 1578"/>
                <a:gd name="T79" fmla="*/ 126 h 1598"/>
                <a:gd name="T80" fmla="*/ 1574 w 1578"/>
                <a:gd name="T81" fmla="*/ 112 h 1598"/>
                <a:gd name="T82" fmla="*/ 1578 w 1578"/>
                <a:gd name="T83" fmla="*/ 98 h 1598"/>
                <a:gd name="T84" fmla="*/ 1578 w 1578"/>
                <a:gd name="T85" fmla="*/ 84 h 1598"/>
                <a:gd name="T86" fmla="*/ 1578 w 1578"/>
                <a:gd name="T87" fmla="*/ 72 h 1598"/>
                <a:gd name="T88" fmla="*/ 1576 w 1578"/>
                <a:gd name="T89" fmla="*/ 60 h 1598"/>
                <a:gd name="T90" fmla="*/ 1572 w 1578"/>
                <a:gd name="T91" fmla="*/ 50 h 1598"/>
                <a:gd name="T92" fmla="*/ 1566 w 1578"/>
                <a:gd name="T93" fmla="*/ 40 h 1598"/>
                <a:gd name="T94" fmla="*/ 1560 w 1578"/>
                <a:gd name="T95" fmla="*/ 32 h 1598"/>
                <a:gd name="T96" fmla="*/ 1552 w 1578"/>
                <a:gd name="T97" fmla="*/ 24 h 1598"/>
                <a:gd name="T98" fmla="*/ 1542 w 1578"/>
                <a:gd name="T99" fmla="*/ 16 h 1598"/>
                <a:gd name="T100" fmla="*/ 1530 w 1578"/>
                <a:gd name="T101" fmla="*/ 10 h 1598"/>
                <a:gd name="T102" fmla="*/ 1518 w 1578"/>
                <a:gd name="T103" fmla="*/ 6 h 1598"/>
                <a:gd name="T104" fmla="*/ 1504 w 1578"/>
                <a:gd name="T105" fmla="*/ 4 h 1598"/>
                <a:gd name="T106" fmla="*/ 1490 w 1578"/>
                <a:gd name="T107" fmla="*/ 0 h 1598"/>
                <a:gd name="T108" fmla="*/ 1472 w 1578"/>
                <a:gd name="T109" fmla="*/ 0 h 1598"/>
                <a:gd name="T110" fmla="*/ 1472 w 1578"/>
                <a:gd name="T111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78" h="1598">
                  <a:moveTo>
                    <a:pt x="1472" y="0"/>
                  </a:moveTo>
                  <a:lnTo>
                    <a:pt x="104" y="0"/>
                  </a:lnTo>
                  <a:lnTo>
                    <a:pt x="104" y="0"/>
                  </a:lnTo>
                  <a:lnTo>
                    <a:pt x="88" y="2"/>
                  </a:lnTo>
                  <a:lnTo>
                    <a:pt x="74" y="4"/>
                  </a:lnTo>
                  <a:lnTo>
                    <a:pt x="60" y="8"/>
                  </a:lnTo>
                  <a:lnTo>
                    <a:pt x="48" y="12"/>
                  </a:lnTo>
                  <a:lnTo>
                    <a:pt x="36" y="18"/>
                  </a:lnTo>
                  <a:lnTo>
                    <a:pt x="26" y="26"/>
                  </a:lnTo>
                  <a:lnTo>
                    <a:pt x="18" y="36"/>
                  </a:lnTo>
                  <a:lnTo>
                    <a:pt x="12" y="46"/>
                  </a:lnTo>
                  <a:lnTo>
                    <a:pt x="6" y="56"/>
                  </a:lnTo>
                  <a:lnTo>
                    <a:pt x="2" y="68"/>
                  </a:lnTo>
                  <a:lnTo>
                    <a:pt x="0" y="80"/>
                  </a:lnTo>
                  <a:lnTo>
                    <a:pt x="0" y="94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8" y="136"/>
                  </a:lnTo>
                  <a:lnTo>
                    <a:pt x="14" y="150"/>
                  </a:lnTo>
                  <a:lnTo>
                    <a:pt x="714" y="1538"/>
                  </a:lnTo>
                  <a:lnTo>
                    <a:pt x="714" y="1538"/>
                  </a:lnTo>
                  <a:lnTo>
                    <a:pt x="722" y="1552"/>
                  </a:lnTo>
                  <a:lnTo>
                    <a:pt x="730" y="1564"/>
                  </a:lnTo>
                  <a:lnTo>
                    <a:pt x="738" y="1574"/>
                  </a:lnTo>
                  <a:lnTo>
                    <a:pt x="748" y="1582"/>
                  </a:lnTo>
                  <a:lnTo>
                    <a:pt x="758" y="1588"/>
                  </a:lnTo>
                  <a:lnTo>
                    <a:pt x="768" y="1594"/>
                  </a:lnTo>
                  <a:lnTo>
                    <a:pt x="778" y="1596"/>
                  </a:lnTo>
                  <a:lnTo>
                    <a:pt x="788" y="1598"/>
                  </a:lnTo>
                  <a:lnTo>
                    <a:pt x="800" y="1596"/>
                  </a:lnTo>
                  <a:lnTo>
                    <a:pt x="810" y="1594"/>
                  </a:lnTo>
                  <a:lnTo>
                    <a:pt x="820" y="1588"/>
                  </a:lnTo>
                  <a:lnTo>
                    <a:pt x="830" y="1582"/>
                  </a:lnTo>
                  <a:lnTo>
                    <a:pt x="838" y="1574"/>
                  </a:lnTo>
                  <a:lnTo>
                    <a:pt x="848" y="1564"/>
                  </a:lnTo>
                  <a:lnTo>
                    <a:pt x="856" y="1552"/>
                  </a:lnTo>
                  <a:lnTo>
                    <a:pt x="864" y="1538"/>
                  </a:lnTo>
                  <a:lnTo>
                    <a:pt x="1564" y="140"/>
                  </a:lnTo>
                  <a:lnTo>
                    <a:pt x="1564" y="140"/>
                  </a:lnTo>
                  <a:lnTo>
                    <a:pt x="1570" y="126"/>
                  </a:lnTo>
                  <a:lnTo>
                    <a:pt x="1574" y="112"/>
                  </a:lnTo>
                  <a:lnTo>
                    <a:pt x="1578" y="98"/>
                  </a:lnTo>
                  <a:lnTo>
                    <a:pt x="1578" y="84"/>
                  </a:lnTo>
                  <a:lnTo>
                    <a:pt x="1578" y="72"/>
                  </a:lnTo>
                  <a:lnTo>
                    <a:pt x="1576" y="60"/>
                  </a:lnTo>
                  <a:lnTo>
                    <a:pt x="1572" y="50"/>
                  </a:lnTo>
                  <a:lnTo>
                    <a:pt x="1566" y="40"/>
                  </a:lnTo>
                  <a:lnTo>
                    <a:pt x="1560" y="32"/>
                  </a:lnTo>
                  <a:lnTo>
                    <a:pt x="1552" y="24"/>
                  </a:lnTo>
                  <a:lnTo>
                    <a:pt x="1542" y="16"/>
                  </a:lnTo>
                  <a:lnTo>
                    <a:pt x="1530" y="10"/>
                  </a:lnTo>
                  <a:lnTo>
                    <a:pt x="1518" y="6"/>
                  </a:lnTo>
                  <a:lnTo>
                    <a:pt x="1504" y="4"/>
                  </a:lnTo>
                  <a:lnTo>
                    <a:pt x="1490" y="0"/>
                  </a:lnTo>
                  <a:lnTo>
                    <a:pt x="1472" y="0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900" kern="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文本框 42"/>
            <p:cNvSpPr txBox="1">
              <a:spLocks noChangeArrowheads="1"/>
            </p:cNvSpPr>
            <p:nvPr/>
          </p:nvSpPr>
          <p:spPr bwMode="auto">
            <a:xfrm>
              <a:off x="3433432" y="2897605"/>
              <a:ext cx="75088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zh-CN" altLang="en-US" sz="4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9" name="直接连接符 44"/>
            <p:cNvCxnSpPr>
              <a:cxnSpLocks noChangeShapeType="1"/>
            </p:cNvCxnSpPr>
            <p:nvPr/>
          </p:nvCxnSpPr>
          <p:spPr bwMode="auto">
            <a:xfrm>
              <a:off x="3148012" y="2795587"/>
              <a:ext cx="1255713" cy="0"/>
            </a:xfrm>
            <a:prstGeom prst="line">
              <a:avLst/>
            </a:prstGeom>
            <a:noFill/>
            <a:ln w="6350" algn="ctr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矩形 19"/>
            <p:cNvSpPr/>
            <p:nvPr/>
          </p:nvSpPr>
          <p:spPr>
            <a:xfrm>
              <a:off x="2950618" y="2274220"/>
              <a:ext cx="1696840" cy="38087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zh-CN" altLang="en-US" sz="2700" b="1" kern="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结构内容优化</a:t>
              </a:r>
              <a:endParaRPr lang="en-US" altLang="zh-CN" sz="27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968332" y="4897970"/>
            <a:ext cx="2300630" cy="899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500" kern="0" dirty="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</a:rPr>
              <a:t>使用引擎推广工具</a:t>
            </a:r>
            <a:endParaRPr lang="en-US" altLang="zh-CN" sz="1500" kern="0" dirty="0">
              <a:solidFill>
                <a:srgbClr val="77777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500" kern="0" dirty="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</a:rPr>
              <a:t>统计用户搜索的关键词</a:t>
            </a:r>
            <a:endParaRPr lang="en-US" altLang="zh-CN" sz="1500" kern="0" dirty="0">
              <a:solidFill>
                <a:srgbClr val="77777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500" kern="0" dirty="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1500" kern="0" dirty="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</a:rPr>
              <a:t>古诗文、古诗、成语</a:t>
            </a:r>
            <a:r>
              <a:rPr lang="en-US" altLang="zh-CN" sz="1500" kern="0" dirty="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</a:rPr>
              <a:t>】</a:t>
            </a:r>
          </a:p>
        </p:txBody>
      </p:sp>
      <p:sp>
        <p:nvSpPr>
          <p:cNvPr id="32" name="矩形 31"/>
          <p:cNvSpPr/>
          <p:nvPr/>
        </p:nvSpPr>
        <p:spPr>
          <a:xfrm>
            <a:off x="7313039" y="4700292"/>
            <a:ext cx="4608954" cy="622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500" kern="0" dirty="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</a:rPr>
              <a:t>内部链接：推荐文章、相关文章、文章内部推荐连接</a:t>
            </a:r>
            <a:endParaRPr lang="en-US" altLang="zh-CN" sz="1500" kern="0" dirty="0">
              <a:solidFill>
                <a:srgbClr val="77777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500" kern="0" dirty="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</a:rPr>
              <a:t>外部连接：高权重、通过第三方购买的外链。</a:t>
            </a:r>
            <a:endParaRPr lang="en-US" altLang="zh-CN" sz="1500" kern="0" dirty="0">
              <a:solidFill>
                <a:srgbClr val="77777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16180" y="1788136"/>
            <a:ext cx="1500732" cy="899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500" kern="0" dirty="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1500" kern="0" dirty="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</a:rPr>
              <a:t>格式导航</a:t>
            </a:r>
            <a:endParaRPr lang="en-US" altLang="zh-CN" sz="1500" kern="0" dirty="0">
              <a:solidFill>
                <a:srgbClr val="77777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500" kern="0" dirty="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</a:rPr>
              <a:t>图像中的</a:t>
            </a:r>
            <a:r>
              <a:rPr lang="en-US" altLang="zh-CN" sz="1500" kern="0" dirty="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</a:rPr>
              <a:t>alt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500" kern="0" dirty="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</a:rPr>
              <a:t>节约使用</a:t>
            </a:r>
            <a:r>
              <a:rPr lang="en-US" altLang="zh-CN" sz="1500" kern="0" dirty="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</a:rPr>
              <a:t>flash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684" y="260649"/>
            <a:ext cx="831935" cy="400097"/>
          </a:xfrm>
          <a:prstGeom prst="rect">
            <a:avLst/>
          </a:prstGeom>
          <a:noFill/>
        </p:spPr>
        <p:txBody>
          <a:bodyPr wrap="none" lIns="121908" tIns="60954" rIns="121908" bIns="60954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PART 1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23855" y="244774"/>
            <a:ext cx="2092856" cy="400097"/>
          </a:xfrm>
          <a:prstGeom prst="rect">
            <a:avLst/>
          </a:prstGeom>
          <a:noFill/>
        </p:spPr>
        <p:txBody>
          <a:bodyPr wrap="none" lIns="121908" tIns="60954" rIns="121908" bIns="60954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单击输入文字标题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SEO</a:t>
            </a:r>
            <a:r>
              <a:rPr lang="zh-CN" altLang="en-US" dirty="0"/>
              <a:t>优化策略</a:t>
            </a:r>
          </a:p>
        </p:txBody>
      </p:sp>
    </p:spTree>
    <p:extLst>
      <p:ext uri="{BB962C8B-B14F-4D97-AF65-F5344CB8AC3E}">
        <p14:creationId xmlns:p14="http://schemas.microsoft.com/office/powerpoint/2010/main" val="315610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987">
      <a:dk1>
        <a:sysClr val="windowText" lastClr="000000"/>
      </a:dk1>
      <a:lt1>
        <a:sysClr val="window" lastClr="FFFFFF"/>
      </a:lt1>
      <a:dk2>
        <a:srgbClr val="ADBD84"/>
      </a:dk2>
      <a:lt2>
        <a:srgbClr val="708045"/>
      </a:lt2>
      <a:accent1>
        <a:srgbClr val="708045"/>
      </a:accent1>
      <a:accent2>
        <a:srgbClr val="ADBD84"/>
      </a:accent2>
      <a:accent3>
        <a:srgbClr val="708045"/>
      </a:accent3>
      <a:accent4>
        <a:srgbClr val="ADBD84"/>
      </a:accent4>
      <a:accent5>
        <a:srgbClr val="708045"/>
      </a:accent5>
      <a:accent6>
        <a:srgbClr val="ADBD84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122</Words>
  <Application>Microsoft Office PowerPoint</Application>
  <PresentationFormat>宽屏</PresentationFormat>
  <Paragraphs>26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微软雅黑</vt:lpstr>
      <vt:lpstr>Arial</vt:lpstr>
      <vt:lpstr>Arial Black</vt:lpstr>
      <vt:lpstr>Calibri</vt:lpstr>
      <vt:lpstr>Impact</vt:lpstr>
      <vt:lpstr>Office 主题</vt:lpstr>
      <vt:lpstr>Web内容维护</vt:lpstr>
      <vt:lpstr>SEO优化策略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小清新PPT</dc:title>
  <dc:subject>RP</dc:subject>
  <dc:creator>89392</dc:creator>
  <cp:keywords>RP</cp:keywords>
  <dc:description>RP</dc:description>
  <cp:lastModifiedBy>893924531@qq.com</cp:lastModifiedBy>
  <cp:revision>7</cp:revision>
  <dcterms:created xsi:type="dcterms:W3CDTF">2015-05-05T08:02:00Z</dcterms:created>
  <dcterms:modified xsi:type="dcterms:W3CDTF">2020-06-02T03:46:02Z</dcterms:modified>
  <cp:category>RP</cp:category>
  <cp:contentStatus>RP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2052-10.1.0.6390</vt:lpwstr>
  </property>
</Properties>
</file>