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204BB-C628-CECA-F8E6-3FBDF4A3C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ACA0B-885D-7F25-EE5D-672D1A90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28657C-AED2-39DB-9CAF-2AF8F09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4FEE1-4C0F-92DA-DA7A-D1615736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2E0546-FD06-B04B-9266-3076820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57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D1839-D73D-42D9-D16E-8197CB2C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855240-F3FF-847F-7D9B-CD364A211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6EE90-BE83-3F5F-C1C4-E49AFD42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9857E3-DCA4-43D9-B7DE-D01C6A21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548A8-D8F3-34B1-7086-11021214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4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159887-3501-CB22-80FE-03F4AA063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D68721-2558-A52B-D7E8-FC094692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698FA-7995-9F43-DEB6-591D58F0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F466E-1462-60DD-7921-2690647D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AC964F-95F1-D8A3-A55E-3220412F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92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7C5E9-8515-BDE2-C552-8CC64F7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C3B-E23E-5723-D650-7F47E9A9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BDFF-88AB-CE4A-187F-7A5920AD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9944F-E065-11D5-24EC-FDE2224B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BCD8BB-0D75-407C-2B89-7DB5D9A6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5CFAD-18A0-47A5-1A28-F09606DA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1CCE3-E171-26C1-2AED-1E88A48E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C84E2-2773-547E-DB34-560DC75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98E245-7F7C-82E6-7AF8-3BE6551E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6AB10-6ABF-065C-84D3-B3DCDC03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86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9E2BE-D5BC-7159-889F-459E31CE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91CE2-9CDD-24B7-8AF0-9717107AB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97CD3D-7597-3436-4D62-2031D98F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92FD31-EA9E-B57A-E222-B11B0DA4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0E419A-6D93-B108-F5AF-D50674CD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BBE074-5860-7877-98A1-63FC1D20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3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66C1B-3E69-B08E-6537-367DCB87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931FA2-8F0D-5F80-0354-434FE638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7BF2B7-F487-EFDF-987C-7E358B69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1D5A63-CCC6-524A-ED0B-3D9AE272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6CE11E-3184-800C-7E68-4B6C5DF15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0C2666-C02E-F83C-9546-742DC61B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39FBCE-D79A-B90A-6A78-2A997DC8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6E0A92-6CF5-F3F7-2B0A-444E913C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9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383BD-8F54-4CEE-2FE5-CE189D78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51DB5C-7EE7-DF8E-262E-CAEC32A1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5C62B6-247C-86F9-9163-43697CCA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0B3EE2-43B6-A371-EEFE-AAFC743E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29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FBB103-D249-8C02-121D-FB6D70B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42D5D4-4777-09D2-9003-2096E2D8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200423-7639-F1C9-77EA-88B3DA39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987B7-06A8-7B87-8263-21672B65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0AAE4-E1FA-CC23-1807-3E029D1D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72F580-E2DC-2249-152C-714BD74FD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E33909-737C-82D6-26FE-3DDDFA71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B525C0-F3F4-AAA6-4712-39E1A99D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5E934A-7FE1-9C2B-C067-7620D502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461CA-5093-1F58-4B69-6B874D2B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FCA03F-8279-0124-BE90-09E78CB06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3DD8FA-AB99-E5BF-7117-8D7E2879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647EE4-14C0-89FD-51F6-EDFE1684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FDCFFD-8E2B-3B6F-6E27-D05163A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DEE676-A63B-C664-ED46-22033AC7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0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F38A7-BB3C-135A-A170-85AECC9D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C866A-7645-3810-563B-434BB9B2A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65D87-43DC-8F74-287B-003D8DD85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233E6-42EC-43C1-919E-C74E7607484F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4D5FF-1917-230E-C142-8FE2EA00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24B7F-A9C1-11BC-3105-6224ABF6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508E-037D-4E9C-8077-21B8D37C0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1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nipunarora8/age-gender-and-ethnicity-face-data-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955D7A-7CC8-AE03-5EDD-0A29A539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" y="1261374"/>
            <a:ext cx="4035240" cy="388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9CD2A9-9D72-AE26-D9DE-796EBFAF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80" y="1261374"/>
            <a:ext cx="4035240" cy="388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12EDE0-76EE-DFBC-86F5-FC9518496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620" y="1261374"/>
            <a:ext cx="4035240" cy="388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DD55EB8-40C5-6BF0-D4CC-64AFC867DC97}"/>
              </a:ext>
            </a:extLst>
          </p:cNvPr>
          <p:cNvSpPr txBox="1"/>
          <p:nvPr/>
        </p:nvSpPr>
        <p:spPr>
          <a:xfrm>
            <a:off x="0" y="67955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b="1" dirty="0">
                <a:latin typeface="Rockwell" panose="02060603020205020403" pitchFamily="18" charset="0"/>
              </a:rPr>
              <a:t>Face Image Classification </a:t>
            </a:r>
            <a:endParaRPr lang="zh-TW" altLang="en-US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3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A5A16-35AC-7299-0B35-B7BEC183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435" y="1135615"/>
            <a:ext cx="11463129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Face Image Classification with CNNs to Age, Ethnicity and Gender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B3C1D4-8695-52D1-97D1-C9AFBDD0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736" y="3655046"/>
            <a:ext cx="9472527" cy="1655762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Shu-wei Huang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42893-F5BF-4F94-BA1A-BFF0B277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Data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5A13D-6BAD-AFD0-15A0-44809463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Data from: </a:t>
            </a:r>
            <a:r>
              <a:rPr lang="en-US" altLang="zh-TW" dirty="0">
                <a:latin typeface="Rockwell" panose="02060603020205020403" pitchFamily="18" charset="0"/>
                <a:hlinkClick r:id="rId2"/>
              </a:rPr>
              <a:t>https://www.kaggle.com/datasets/nipunarora8/age-gender-and-ethnicity-face-data-csv</a:t>
            </a:r>
            <a:endParaRPr lang="en-US" altLang="zh-TW" dirty="0">
              <a:latin typeface="Rockwell" panose="02060603020205020403" pitchFamily="18" charset="0"/>
            </a:endParaRPr>
          </a:p>
          <a:p>
            <a:r>
              <a:rPr lang="en-US" altLang="zh-TW" dirty="0">
                <a:latin typeface="Rockwell" panose="02060603020205020403" pitchFamily="18" charset="0"/>
              </a:rPr>
              <a:t>Face images, Age, Ethnicity and Gender are in CSV file</a:t>
            </a:r>
          </a:p>
          <a:p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A553B5-3AEF-5219-75F7-4797D7C4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1" y="3258000"/>
            <a:ext cx="3736332" cy="36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13A4DD-4918-29C2-6FA3-33B5CBB5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293" y="3258000"/>
            <a:ext cx="3736332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4E9E09-C9B2-A804-3821-46B22A9A0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24" y="3258000"/>
            <a:ext cx="373633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86213-9A4A-C77E-F494-C8BB8EA9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Models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965D1-BC05-C099-2BA2-56992F91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Build 3 CNN models to classify to Age, Ethnicity and Gender.</a:t>
            </a:r>
          </a:p>
          <a:p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87CA4B-32A1-FF2F-1314-A410E62D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220278"/>
            <a:ext cx="3623529" cy="36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8BF086B-B1CF-68BE-7D17-02130826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30" y="3220278"/>
            <a:ext cx="3607843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6915F9-6D6C-DE61-F4FA-EB873AB84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470" y="3220278"/>
            <a:ext cx="3623632" cy="360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7C5637-3B83-0452-2D16-92FCAF4D5A39}"/>
              </a:ext>
            </a:extLst>
          </p:cNvPr>
          <p:cNvSpPr txBox="1"/>
          <p:nvPr/>
        </p:nvSpPr>
        <p:spPr>
          <a:xfrm>
            <a:off x="838199" y="2839795"/>
            <a:ext cx="362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Age model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37FDFB-6DCE-3076-A77C-A46130182CC1}"/>
              </a:ext>
            </a:extLst>
          </p:cNvPr>
          <p:cNvSpPr txBox="1"/>
          <p:nvPr/>
        </p:nvSpPr>
        <p:spPr>
          <a:xfrm>
            <a:off x="4461728" y="2839795"/>
            <a:ext cx="362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Ethnicity model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C75F0A-11A0-D148-B0C8-ADA0D28529E2}"/>
              </a:ext>
            </a:extLst>
          </p:cNvPr>
          <p:cNvSpPr txBox="1"/>
          <p:nvPr/>
        </p:nvSpPr>
        <p:spPr>
          <a:xfrm>
            <a:off x="8085256" y="2850946"/>
            <a:ext cx="362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Gender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4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61C3E-27ED-79E4-7428-36C0BB7D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Pandas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7826B-F483-2D8A-7BF9-9511A9D9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Pandas in this practice is used to read csv file and process data for training the models.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Rockwell" panose="02060603020205020403" pitchFamily="18" charset="0"/>
              </a:rPr>
              <a:t>Read .csv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Rockwell" panose="02060603020205020403" pitchFamily="18" charset="0"/>
              </a:rPr>
              <a:t>Remove useless information “image 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Rockwell" panose="02060603020205020403" pitchFamily="18" charset="0"/>
              </a:rPr>
              <a:t>Separate data into train and test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Rockwell" panose="02060603020205020403" pitchFamily="18" charset="0"/>
              </a:rPr>
              <a:t>Train and test data include three sets for build the association between images and Age, Ethnicity and Gender.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8FA807-73A1-20C4-32B7-A52E1BC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68" y="615157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7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532FC-70B8-2C57-1535-7B444FC7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Result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E0E3E-A215-1481-DF53-63BC7521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Accuracy (Age):  61 %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Accuracy (Ethnicity):  75 %</a:t>
            </a:r>
          </a:p>
          <a:p>
            <a:r>
              <a:rPr lang="en-US" altLang="zh-TW" dirty="0">
                <a:latin typeface="Rockwell" panose="02060603020205020403" pitchFamily="18" charset="0"/>
              </a:rPr>
              <a:t>Accuracy (Gender):  88 %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5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30AAC57-327A-3A15-5CF7-B1985BE4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9" y="2251432"/>
            <a:ext cx="3964686" cy="39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17B20B-287C-D8A6-60D7-0C281083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325" y="2251432"/>
            <a:ext cx="3964686" cy="39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6F800F-331A-C2EB-4D4A-6002A153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011" y="2251432"/>
            <a:ext cx="3964686" cy="396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C5D3E8-90F5-9141-7AC8-E4DEED9A7299}"/>
              </a:ext>
            </a:extLst>
          </p:cNvPr>
          <p:cNvSpPr txBox="1"/>
          <p:nvPr/>
        </p:nvSpPr>
        <p:spPr>
          <a:xfrm>
            <a:off x="144303" y="1882100"/>
            <a:ext cx="17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Age prediction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9818B54-4AB4-E522-F961-D72E1B1307BD}"/>
              </a:ext>
            </a:extLst>
          </p:cNvPr>
          <p:cNvSpPr txBox="1"/>
          <p:nvPr/>
        </p:nvSpPr>
        <p:spPr>
          <a:xfrm>
            <a:off x="4118325" y="1882100"/>
            <a:ext cx="22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Ethnicity prediction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D4654B-46B1-0D14-CA93-90B0B6CE815B}"/>
              </a:ext>
            </a:extLst>
          </p:cNvPr>
          <p:cNvSpPr txBox="1"/>
          <p:nvPr/>
        </p:nvSpPr>
        <p:spPr>
          <a:xfrm>
            <a:off x="8083011" y="1882100"/>
            <a:ext cx="216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Rockwell" panose="02060603020205020403" pitchFamily="18" charset="0"/>
              </a:rPr>
              <a:t>Gender prediction</a:t>
            </a:r>
            <a:endParaRPr lang="zh-TW" altLang="en-US" dirty="0">
              <a:latin typeface="Rockwell" panose="02060603020205020403" pitchFamily="18" charset="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D25297C1-F20B-1365-2FA9-6761337E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Rockwell" panose="02060603020205020403" pitchFamily="18" charset="0"/>
              </a:rPr>
              <a:t>Result</a:t>
            </a:r>
            <a:endParaRPr lang="zh-TW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4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147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佈景主題</vt:lpstr>
      <vt:lpstr>PowerPoint 簡報</vt:lpstr>
      <vt:lpstr>Face Image Classification with CNNs to Age, Ethnicity and Gender</vt:lpstr>
      <vt:lpstr>Data</vt:lpstr>
      <vt:lpstr>Models</vt:lpstr>
      <vt:lpstr>Pandas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Shu-wei Huang</dc:creator>
  <cp:lastModifiedBy>Shu-wei Huang</cp:lastModifiedBy>
  <cp:revision>1</cp:revision>
  <dcterms:created xsi:type="dcterms:W3CDTF">2023-01-19T22:08:27Z</dcterms:created>
  <dcterms:modified xsi:type="dcterms:W3CDTF">2023-01-19T22:41:48Z</dcterms:modified>
</cp:coreProperties>
</file>