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59913-2EBD-45E5-BABE-1B3AE24BAB3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0164C-C356-49F9-A4BB-45172438D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0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0164C-C356-49F9-A4BB-45172438D5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8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2DCF-662F-52A0-432D-7775847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115897-A06A-D1CC-C9D1-AF859AF5D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55C3E0-9A20-7741-C0AB-101A18B0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45C53D-81AE-1B61-36D9-A4A0A324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EA7A9-67AF-5C13-D8AF-DF0131E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24C71-636E-0777-91DE-2CB82AF3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33F3F3-CADF-7B3B-3BEB-15CAC625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5C6C5-BE86-1BF0-B4A1-73D627E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8E1E7-932D-A2A9-5A07-BAB2F5AA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990F7-4028-6B32-5E97-D389747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FEAD78-2C5E-1621-4254-5F69B5C9F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260ACF-E034-DDFB-B23C-C3FBAE2F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452E9-0511-F542-7A97-354CC67E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9C64E0-7122-F960-0D41-51D6C8FF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E7247-66FB-8F48-3424-547B3319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94A0A-B25E-C53E-8ACE-48C34068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BACCB-70A6-686B-E8BB-CA842B67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81269-7A4D-73A6-1A9A-2B6E1321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AE2CB-B26D-7E85-6F80-E8595D96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328F5A-389C-C200-5EA1-8926AAA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BCEA8-9D92-148F-13EF-F0066C8E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DC9015-823A-5EB4-5E99-98844DE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07A69-F092-8754-9FCA-D403CF24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C21BA-309C-68F8-2660-AA1C0722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D8D61-627C-A829-0D8C-FFFC2300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BA4C2-BCC6-21F8-0463-94762F7A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6ED33-D808-8D09-F597-D78CD26F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41551-7C08-7F93-ADF2-D5A265DDC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0949C-56E1-B1A8-B85D-2148189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22477-B1D8-5D70-6C8E-BF1EF382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D1033-C1C7-B947-AAF8-87ACE06F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A77E4-0044-075F-7BC0-5CF63167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68DDC-8914-D615-424E-929BC49A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76DC70-4551-B103-8B06-E31DF15F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39B85-9A6A-E240-BB7D-2F8742E33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5F5212-887F-26CA-8536-9FC23BA8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98036B-3AA0-578B-61E4-0B6307AC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6DD9F9-1D35-EDC9-3CCB-4910B27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30BA0-4BB6-2C02-4FFD-C32CDA09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0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4AC49-8D13-55BB-0898-3A0F36DB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41FF2E-D4CB-BC6A-8288-0D9F47CD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E1C9F2-439D-5200-0CE4-05B7F87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30D74-6AC8-9237-14BB-E426BD9D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7908EB-BBD3-EDE0-CDA2-5AF35A5C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41AC7D-256A-E0D6-ECFC-650A9869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78536-C1C6-56EC-5793-B3641274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E999B-3C53-0016-2C21-66B3A30D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D4E830-0743-71FC-9E8B-1C7A4CF8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9962F-BD97-E243-610B-151990C6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F5692A-B001-182B-DA5E-D57ADCF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B352F-E668-3ADC-DB20-BBC92489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25E48-307E-FF58-D76C-EB9C83DA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5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7C3B3-3A21-603C-6631-7D4EA6B8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D7AC0A-B54B-9FB3-FF9D-532CC0BB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AB49C-FE87-C826-4910-61A01EEA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CE07E-2F9B-8CA6-EF07-0F428EE1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AD27F-F1A9-B0B9-5A1C-076EFB2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325F59-2B52-AEE5-103B-59BA5AB5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C53CD5-B69D-78DD-EA17-2936C6C1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452900-B29C-F39A-BEBF-F6FF33B9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AC959-CB8C-4797-9B09-A91D538C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DBAE-A1D0-49C8-B211-2D9CDF3D262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3122B-B7F5-2C08-39FA-A9AFFF982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A23E26-ADF9-41C5-62A6-7174D4CC5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E757-50BA-4DFA-B08A-966D34504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euszbuda/lgg-mri-segm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07DC5-F561-24F6-10EC-E6D70E169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Brain </a:t>
            </a:r>
            <a:r>
              <a:rPr lang="en-US" altLang="zh-TW" dirty="0" err="1">
                <a:latin typeface="Rockwell" panose="02060603020205020403" pitchFamily="18" charset="0"/>
              </a:rPr>
              <a:t>tumour</a:t>
            </a:r>
            <a:r>
              <a:rPr lang="en-US" altLang="zh-TW" dirty="0">
                <a:latin typeface="Rockwell" panose="02060603020205020403" pitchFamily="18" charset="0"/>
              </a:rPr>
              <a:t> segmentation using </a:t>
            </a:r>
            <a:r>
              <a:rPr lang="en-US" altLang="zh-TW" dirty="0" err="1">
                <a:latin typeface="Rockwell" panose="02060603020205020403" pitchFamily="18" charset="0"/>
              </a:rPr>
              <a:t>Unet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3194F-BB96-9918-D99F-DC31939A8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FC9CDE-CED8-7958-D241-7247E669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6" y="621000"/>
            <a:ext cx="4434354" cy="280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DB3240-523D-BF3A-0230-06283193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54" y="3429000"/>
            <a:ext cx="4431746" cy="28063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E624A9-3C0F-07CC-3A14-7A35A1E3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1000"/>
            <a:ext cx="4431746" cy="28063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C0A37E5-997F-E080-A0BE-58B6E5FA4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4431746" cy="28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6C40-C67A-5308-4970-0DF6BFBD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5" y="365125"/>
            <a:ext cx="10850569" cy="1325563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Brain </a:t>
            </a:r>
            <a:r>
              <a:rPr lang="en-US" altLang="zh-TW" dirty="0" err="1">
                <a:latin typeface="Rockwell" panose="02060603020205020403" pitchFamily="18" charset="0"/>
              </a:rPr>
              <a:t>tumour</a:t>
            </a:r>
            <a:r>
              <a:rPr lang="en-US" altLang="zh-TW" dirty="0">
                <a:latin typeface="Rockwell" panose="02060603020205020403" pitchFamily="18" charset="0"/>
              </a:rPr>
              <a:t> data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AF750-9730-470E-3246-2695CC2D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34" y="1825625"/>
            <a:ext cx="11593065" cy="4351338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 is FLAIR MRI images and labelled masks.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Mask will show the area of </a:t>
            </a:r>
            <a:r>
              <a:rPr lang="en-US" altLang="zh-TW" dirty="0" err="1">
                <a:latin typeface="Rockwell" panose="02060603020205020403" pitchFamily="18" charset="0"/>
              </a:rPr>
              <a:t>tumours</a:t>
            </a:r>
            <a:r>
              <a:rPr lang="en-US" altLang="zh-TW" dirty="0">
                <a:latin typeface="Rockwell" panose="02060603020205020403" pitchFamily="18" charset="0"/>
              </a:rPr>
              <a:t> in the brain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Images are transverse plane.</a:t>
            </a:r>
          </a:p>
          <a:p>
            <a:r>
              <a:rPr lang="en-US" altLang="zh-TW" sz="2400" dirty="0">
                <a:latin typeface="Rockwell" panose="02060603020205020403" pitchFamily="18" charset="0"/>
              </a:rPr>
              <a:t>URL: </a:t>
            </a:r>
            <a:r>
              <a:rPr lang="en-US" altLang="zh-TW" sz="2400" dirty="0">
                <a:latin typeface="Rockwell" panose="02060603020205020403" pitchFamily="18" charset="0"/>
                <a:hlinkClick r:id="rId3"/>
              </a:rPr>
              <a:t>https://www.kaggle.com/datasets/mateuszbuda/lgg-mri-segmentation</a:t>
            </a:r>
            <a:endParaRPr lang="zh-TW" altLang="en-US" sz="2400" dirty="0"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6589F2-55D0-1AC3-6680-B9D036A9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24" y="3792543"/>
            <a:ext cx="4572917" cy="28063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93AC65-892E-E5E1-8BC6-5EC16B9DD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448" y="3792543"/>
            <a:ext cx="4638431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B4317-3109-E2D2-BC18-9ACBE9D0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Methods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20F50-5FF5-D659-652E-A9C284A8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The Deep learning model which is widely used to image segmentation is </a:t>
            </a:r>
            <a:r>
              <a:rPr lang="en-US" altLang="zh-TW" dirty="0" err="1">
                <a:latin typeface="Rockwell" panose="02060603020205020403" pitchFamily="18" charset="0"/>
              </a:rPr>
              <a:t>Unet</a:t>
            </a:r>
            <a:r>
              <a:rPr lang="en-US" altLang="zh-TW" dirty="0">
                <a:latin typeface="Rockwell" panose="02060603020205020403" pitchFamily="18" charset="0"/>
              </a:rPr>
              <a:t>: </a:t>
            </a:r>
            <a:r>
              <a:rPr lang="en-US" altLang="zh-TW" dirty="0">
                <a:latin typeface="Rockwell" panose="02060603020205020403" pitchFamily="18" charset="0"/>
                <a:hlinkClick r:id="rId2"/>
              </a:rPr>
              <a:t>https://arxiv.org/abs/1505.04597</a:t>
            </a:r>
            <a:endParaRPr lang="en-US" altLang="zh-TW" dirty="0">
              <a:latin typeface="Rockwell" panose="02060603020205020403" pitchFamily="18" charset="0"/>
            </a:endParaRPr>
          </a:p>
          <a:p>
            <a:r>
              <a:rPr lang="en-US" altLang="zh-TW" dirty="0">
                <a:latin typeface="Rockwell" panose="02060603020205020403" pitchFamily="18" charset="0"/>
              </a:rPr>
              <a:t>Input is RGB images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Output is binary images</a:t>
            </a:r>
          </a:p>
          <a:p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424FBA-7998-D11C-CFF1-5C3E9BF5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8924"/>
            <a:ext cx="5632342" cy="34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36DDC-6185-C236-770F-3695315F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1765" cy="1325563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Model training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6F032-CBBA-9B23-BD32-6C561F62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1765" cy="4351338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Loss function: Binary </a:t>
            </a:r>
            <a:r>
              <a:rPr lang="en-US" altLang="zh-TW" dirty="0" err="1">
                <a:latin typeface="Rockwell" panose="02060603020205020403" pitchFamily="18" charset="0"/>
              </a:rPr>
              <a:t>CrossEntropy</a:t>
            </a:r>
            <a:endParaRPr lang="en-US" altLang="zh-TW" dirty="0">
              <a:latin typeface="Rockwell" panose="02060603020205020403" pitchFamily="18" charset="0"/>
            </a:endParaRPr>
          </a:p>
          <a:p>
            <a:r>
              <a:rPr lang="en-US" altLang="zh-TW" dirty="0">
                <a:latin typeface="Rockwell" panose="02060603020205020403" pitchFamily="18" charset="0"/>
              </a:rPr>
              <a:t>Metrics: Accuracy (use IOU would be better)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Setting early stop point and save the best model during training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Use image augmentation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DF085-20FF-5925-54B8-142C8E8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0C5F0F-77A1-6FEE-B060-9CAF3D71A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8583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DB6976-7751-5ECC-1064-83647D25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46" y="1690157"/>
            <a:ext cx="4286880" cy="43524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BCA1D0B-98CF-A1D5-810E-18E427E8FBA6}"/>
              </a:ext>
            </a:extLst>
          </p:cNvPr>
          <p:cNvSpPr txBox="1"/>
          <p:nvPr/>
        </p:nvSpPr>
        <p:spPr>
          <a:xfrm>
            <a:off x="838200" y="1320825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labelled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76C535-BA2E-F4E3-EFA2-E7CD77921BE7}"/>
              </a:ext>
            </a:extLst>
          </p:cNvPr>
          <p:cNvSpPr txBox="1"/>
          <p:nvPr/>
        </p:nvSpPr>
        <p:spPr>
          <a:xfrm>
            <a:off x="5813146" y="1315061"/>
            <a:ext cx="32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predicted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1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4117C-4DE2-4867-45BE-B1A74BAC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628C33-4FDB-3B86-944A-2C98E558A7F6}"/>
              </a:ext>
            </a:extLst>
          </p:cNvPr>
          <p:cNvSpPr txBox="1"/>
          <p:nvPr/>
        </p:nvSpPr>
        <p:spPr>
          <a:xfrm>
            <a:off x="838200" y="1320825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labelled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DBC4DF-F689-FD69-1DC7-A93BB8CC2C78}"/>
              </a:ext>
            </a:extLst>
          </p:cNvPr>
          <p:cNvSpPr txBox="1"/>
          <p:nvPr/>
        </p:nvSpPr>
        <p:spPr>
          <a:xfrm>
            <a:off x="5813146" y="1315061"/>
            <a:ext cx="32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predicted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73D1224-EB84-0752-A4C3-8B11C40C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393"/>
            <a:ext cx="4286880" cy="4352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83A5C18-6D17-FDF9-6066-E7015D5B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46" y="1684393"/>
            <a:ext cx="428688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8028F-BCF9-D07F-4E38-9522ABC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551AC8-CD87-11F4-2EB9-C6CB300FC1EC}"/>
              </a:ext>
            </a:extLst>
          </p:cNvPr>
          <p:cNvSpPr txBox="1"/>
          <p:nvPr/>
        </p:nvSpPr>
        <p:spPr>
          <a:xfrm>
            <a:off x="838200" y="1320825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labelled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545F6E-6C52-6055-4CD4-BE0D097612EB}"/>
              </a:ext>
            </a:extLst>
          </p:cNvPr>
          <p:cNvSpPr txBox="1"/>
          <p:nvPr/>
        </p:nvSpPr>
        <p:spPr>
          <a:xfrm>
            <a:off x="5813146" y="1315061"/>
            <a:ext cx="32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Images and predicted masks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077578-3D9B-81EC-1824-09C5930D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393"/>
            <a:ext cx="4286880" cy="4352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0230D6D-4F07-0EF9-BF10-96CABCCD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46" y="1684393"/>
            <a:ext cx="428688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9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138</Words>
  <Application>Microsoft Office PowerPoint</Application>
  <PresentationFormat>寬螢幕</PresentationFormat>
  <Paragraphs>25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Office 佈景主題</vt:lpstr>
      <vt:lpstr>Brain tumour segmentation using Unet</vt:lpstr>
      <vt:lpstr>PowerPoint 簡報</vt:lpstr>
      <vt:lpstr>Brain tumour data</vt:lpstr>
      <vt:lpstr>Methods</vt:lpstr>
      <vt:lpstr>Model training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tumour segmentation using Unet</dc:title>
  <dc:creator>Shu-wei Huang</dc:creator>
  <cp:lastModifiedBy>Shu-wei Huang</cp:lastModifiedBy>
  <cp:revision>1</cp:revision>
  <dcterms:created xsi:type="dcterms:W3CDTF">2023-01-17T16:29:08Z</dcterms:created>
  <dcterms:modified xsi:type="dcterms:W3CDTF">2023-01-17T16:59:26Z</dcterms:modified>
</cp:coreProperties>
</file>