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4C00F-87D7-CE59-0269-E2BB9C4B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682DC1-97EB-26B1-84F3-F5D4DEEBB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BE068-3FB6-BC80-61F4-E6CA684A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02FB8-BA79-99C2-E29C-53F4F217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AD6B2-3718-AA2C-7F4D-9D97DE55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F4575-280B-9BE1-1186-188E05A9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CA4E13-F06B-9D19-4B8F-1D4E8569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09891-5640-E2D3-E911-699F0FA1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485FF-1EC0-849D-C8A1-87F9F474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24E0E-1A8C-476C-39DC-14388E50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234659-51DA-7696-0431-891A1125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49030C-7293-914E-A984-B75F9167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A92BEA-91FF-610C-ED9F-B6ED79AC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075F7-18A2-735D-3157-7659FBF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F4BE1-5A4F-CA10-1397-0CD7CEE3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1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BF5A6-5A65-F59E-3AE5-02C493E6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2B887-5624-F3CC-3DCC-BE62D45A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C88B7-04CB-4C83-E102-BE55DC88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84A4D-0B17-D867-1B23-B9E9DBB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E188C-205F-65BE-CA85-99D58D40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10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1D383-B0BE-3CCD-D2A9-18083122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BE280-5F70-FBF5-54A5-B76329FF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AD812-65A3-9C9A-278D-CE23DA8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C1A81A-B13F-1E85-4BDA-2DE63BC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A699D-8747-62C6-8DCB-4B7F2DC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10D72-B28A-DD22-9364-476E3D61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ABC5C-5BEE-61EE-6175-EAFD776F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17D880-0B01-C6CE-F602-31E98D79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0E9CA6-F6CB-9BCE-9B1C-ACCFE0E1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931565-9828-4AD7-B696-70406DCD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78CD4F-3B47-7FCC-B3CE-4A0B20A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18332-5A39-CF42-9099-9879FD8B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2FD67-A103-777B-FD41-648D32FB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B3EF6B-F750-1AF9-EF40-0AB23FF6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BC6D8B-1324-969E-5DD3-94A6145DF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0C083F-7744-E531-6B28-543ABBC7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9C6B71-BCEC-A5D6-0775-0D568D7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C021FC-BED0-459A-9E53-50C3D381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44E267-742D-EFA8-6913-DE419123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8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E8BAA-5212-5F68-1F48-265D5D1B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57299B-7C2A-65AB-2845-968DA5AD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53C007-B760-2F87-D9C1-EB03780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BDB64C-CA83-DA6B-7B87-FCDB484F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A50B52-1078-9DAB-33F4-04BF3308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62FBF-48F4-D370-07B0-9082F90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023452-42B8-B1C5-46B5-03B05480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BAD23-9F96-F4A7-49F9-D5E0C730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EC671-B242-123C-E565-6B21A11A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41096-0B10-7A95-BD0D-12841B71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47D793-E169-803B-893F-5396C4E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53021-A287-13EA-8CE4-27AF63D5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627FBE-3D6B-E0C2-3325-F9CE677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8D3F3-5BBF-04B3-B12B-DC0B515B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E7C8C0-0D3E-464A-FFEA-4701B560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23FB04-97E3-DF0B-5D1A-7AF98270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2DA116-8B4F-D126-20D9-C31C40F6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E4CDB6-7BD7-D584-04B1-A49F3F52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6F8A23-A3A1-2EC8-7E64-6F2BFB9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2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A83817-2126-2BCD-85E9-A035AA15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10421-189E-3E60-AF67-03ADF6D7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F9D4A-160F-8E83-6CAA-B868F322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02E2-FAEB-4925-BBAE-08707F11D1E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C30448-2428-A061-4BA1-F0E05596E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EB082-1E2C-413D-5BC0-92728F73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6E39-9AC2-4AE9-A25F-F008477E0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1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ernestomaisuls/pneumonia-detection-in-x-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9NdQG_vIv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063C371-23B4-F42B-3FB0-9BA81A2B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78" y="544791"/>
            <a:ext cx="4838400" cy="12338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E1ED73-C154-8775-EDA6-209F8A51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8" y="489338"/>
            <a:ext cx="4838400" cy="12893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2E374E-C6C7-5F0F-5AE5-7DD4D1CD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78" y="1778653"/>
            <a:ext cx="4837830" cy="46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EF06E8-C186-6DF6-3C25-432EF1EC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08" y="1778653"/>
            <a:ext cx="476307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33A30-AAD1-EF38-FD86-C976D42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83" y="1122363"/>
            <a:ext cx="10535478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Abnormality localization in lung with Pneumonia using Vgg16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C7B254-0710-16C1-B9EB-52BAC233F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Shu-wei Huang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60B9C-5E95-3A4E-BAB7-B9AAC034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77745-E840-C2DA-10EE-87F41789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7" cy="4351338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 from </a:t>
            </a:r>
            <a:r>
              <a:rPr lang="en-US" altLang="zh-TW" dirty="0">
                <a:latin typeface="Rockwell" panose="02060603020205020403" pitchFamily="18" charset="0"/>
                <a:hlinkClick r:id="rId2"/>
              </a:rPr>
              <a:t>https://www.kaggle.com/code/ernestomaisuls/pneumonia-detection-in-x-ray</a:t>
            </a:r>
            <a:endParaRPr lang="en-US" altLang="zh-TW" dirty="0">
              <a:latin typeface="Rockwell" panose="02060603020205020403" pitchFamily="18" charset="0"/>
            </a:endParaRPr>
          </a:p>
          <a:p>
            <a:r>
              <a:rPr lang="en-US" altLang="zh-TW" dirty="0">
                <a:latin typeface="Rockwell" panose="02060603020205020403" pitchFamily="18" charset="0"/>
              </a:rPr>
              <a:t>It contains normal and opacity X-ray lung images, and opacity images include bacterium and virus Pneumonia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AC58A-3BB5-7C6E-1135-F36FCC04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1294"/>
            <a:ext cx="4431746" cy="11301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F16057-9E00-F189-2DE2-00F6884BE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131453"/>
            <a:ext cx="4431746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8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D31FC-0212-9C52-E37E-DDF219F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CNN Model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903D1-8FDC-67B4-60D7-13C91A22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Convolution Neural Network (CNN) which is used in this case is pretrained Vgg16.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The model has 5 blocks of CNN layers, and I sat 1-4 blocks are untrainable. These blocks are a feature extractor.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After CNN block 5, feature kernels is processed by Global-Average-Pooling-2D rather than Flatten.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After that, features connect to two output neurons.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Train this model as a classifier.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7AB415C-1251-E263-BB3B-340C20DB75FC}"/>
              </a:ext>
            </a:extLst>
          </p:cNvPr>
          <p:cNvSpPr/>
          <p:nvPr/>
        </p:nvSpPr>
        <p:spPr>
          <a:xfrm>
            <a:off x="344557" y="3429000"/>
            <a:ext cx="8282608" cy="1192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0CCC2B-F4EF-76A1-B624-0F461064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CNN Model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DBBB79-9703-6A02-7D18-167B241A065E}"/>
              </a:ext>
            </a:extLst>
          </p:cNvPr>
          <p:cNvSpPr/>
          <p:nvPr/>
        </p:nvSpPr>
        <p:spPr>
          <a:xfrm>
            <a:off x="490331" y="3542679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1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EA7D71-E098-22C2-0E78-1147B4EC6948}"/>
              </a:ext>
            </a:extLst>
          </p:cNvPr>
          <p:cNvSpPr/>
          <p:nvPr/>
        </p:nvSpPr>
        <p:spPr>
          <a:xfrm>
            <a:off x="1696278" y="3542679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2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1632F-E70B-F6C9-1B4C-8BDEEF5B86E5}"/>
              </a:ext>
            </a:extLst>
          </p:cNvPr>
          <p:cNvSpPr/>
          <p:nvPr/>
        </p:nvSpPr>
        <p:spPr>
          <a:xfrm>
            <a:off x="2898914" y="3542679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3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5147C1-4A54-2D97-B04F-C4BB5F78AB70}"/>
              </a:ext>
            </a:extLst>
          </p:cNvPr>
          <p:cNvSpPr/>
          <p:nvPr/>
        </p:nvSpPr>
        <p:spPr>
          <a:xfrm>
            <a:off x="4101550" y="3542679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4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5FDDC-AF0D-1948-4C3C-3081A8CAAA7D}"/>
              </a:ext>
            </a:extLst>
          </p:cNvPr>
          <p:cNvSpPr/>
          <p:nvPr/>
        </p:nvSpPr>
        <p:spPr>
          <a:xfrm>
            <a:off x="5304186" y="3542679"/>
            <a:ext cx="1073426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5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D6C17C-7903-029D-E2DE-8DA77328D0D5}"/>
              </a:ext>
            </a:extLst>
          </p:cNvPr>
          <p:cNvSpPr/>
          <p:nvPr/>
        </p:nvSpPr>
        <p:spPr>
          <a:xfrm>
            <a:off x="6506822" y="3542679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GAP 2D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A5BFEB-2BF4-DEB5-97E1-0EE582AC65C1}"/>
              </a:ext>
            </a:extLst>
          </p:cNvPr>
          <p:cNvSpPr/>
          <p:nvPr/>
        </p:nvSpPr>
        <p:spPr>
          <a:xfrm>
            <a:off x="7550432" y="354267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2 output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DAE4447-EE9C-2093-BA7B-D1D240D8E191}"/>
              </a:ext>
            </a:extLst>
          </p:cNvPr>
          <p:cNvSpPr/>
          <p:nvPr/>
        </p:nvSpPr>
        <p:spPr>
          <a:xfrm>
            <a:off x="4243545" y="4735374"/>
            <a:ext cx="484632" cy="5456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9E19B8-37A8-5637-E905-96722ECB73A9}"/>
              </a:ext>
            </a:extLst>
          </p:cNvPr>
          <p:cNvSpPr txBox="1"/>
          <p:nvPr/>
        </p:nvSpPr>
        <p:spPr>
          <a:xfrm>
            <a:off x="4728177" y="4754563"/>
            <a:ext cx="324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After training, 2 output layer will be removed.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5D46CE-5F4B-9768-9804-052546CDDA35}"/>
              </a:ext>
            </a:extLst>
          </p:cNvPr>
          <p:cNvSpPr/>
          <p:nvPr/>
        </p:nvSpPr>
        <p:spPr>
          <a:xfrm>
            <a:off x="344557" y="5340829"/>
            <a:ext cx="7205876" cy="1192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1BF9C0-ADF2-09F6-F520-122A5386EF93}"/>
              </a:ext>
            </a:extLst>
          </p:cNvPr>
          <p:cNvSpPr/>
          <p:nvPr/>
        </p:nvSpPr>
        <p:spPr>
          <a:xfrm>
            <a:off x="490331" y="5454508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1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0E21DA-4AE0-1570-ACF0-E3714050C71B}"/>
              </a:ext>
            </a:extLst>
          </p:cNvPr>
          <p:cNvSpPr/>
          <p:nvPr/>
        </p:nvSpPr>
        <p:spPr>
          <a:xfrm>
            <a:off x="1696278" y="5454508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2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2C942-6090-7E5E-4117-287310925D43}"/>
              </a:ext>
            </a:extLst>
          </p:cNvPr>
          <p:cNvSpPr/>
          <p:nvPr/>
        </p:nvSpPr>
        <p:spPr>
          <a:xfrm>
            <a:off x="2898914" y="5454508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3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801C6C-2D03-93CD-49D9-AA6BDE9CB464}"/>
              </a:ext>
            </a:extLst>
          </p:cNvPr>
          <p:cNvSpPr/>
          <p:nvPr/>
        </p:nvSpPr>
        <p:spPr>
          <a:xfrm>
            <a:off x="4101550" y="5454508"/>
            <a:ext cx="107342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4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D7E6D-AC91-5AE2-C872-969C2D178070}"/>
              </a:ext>
            </a:extLst>
          </p:cNvPr>
          <p:cNvSpPr/>
          <p:nvPr/>
        </p:nvSpPr>
        <p:spPr>
          <a:xfrm>
            <a:off x="5304186" y="5454508"/>
            <a:ext cx="1073426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Block 5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10D989-5D66-4E68-141D-3BE827DE3CBD}"/>
              </a:ext>
            </a:extLst>
          </p:cNvPr>
          <p:cNvSpPr/>
          <p:nvPr/>
        </p:nvSpPr>
        <p:spPr>
          <a:xfrm>
            <a:off x="6506822" y="5454508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Rockwell" panose="02060603020205020403" pitchFamily="18" charset="0"/>
              </a:rPr>
              <a:t>GAP 2D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0515582-C961-670C-DD8E-26AB381E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39" y="3367110"/>
            <a:ext cx="2414683" cy="34212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E9DD25-2449-CAB0-2D34-1A963927E089}"/>
              </a:ext>
            </a:extLst>
          </p:cNvPr>
          <p:cNvSpPr txBox="1"/>
          <p:nvPr/>
        </p:nvSpPr>
        <p:spPr>
          <a:xfrm>
            <a:off x="838200" y="1690688"/>
            <a:ext cx="712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Code refers to </a:t>
            </a:r>
            <a:r>
              <a:rPr lang="en-US" altLang="zh-TW" dirty="0">
                <a:latin typeface="Rockwell" panose="02060603020205020403" pitchFamily="18" charset="0"/>
                <a:hlinkClick r:id="rId3"/>
              </a:rPr>
              <a:t>https://www.youtube.com/watch?v=P9NdQG_vIvo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CBE32-208E-6EF7-64D7-F9A8840D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EB5704-1661-82D5-C233-6A0CF2E1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422"/>
            <a:ext cx="5209971" cy="5040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7B40A4-0698-284F-DC47-B92CE00A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69" y="1744422"/>
            <a:ext cx="5129468" cy="504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7E5ECD7-9FE3-0E60-45F8-47D7BB3DE992}"/>
              </a:ext>
            </a:extLst>
          </p:cNvPr>
          <p:cNvSpPr txBox="1"/>
          <p:nvPr/>
        </p:nvSpPr>
        <p:spPr>
          <a:xfrm>
            <a:off x="838200" y="1375090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ckwell" panose="02060603020205020403" pitchFamily="18" charset="0"/>
              </a:rPr>
              <a:t>Normal lungs</a:t>
            </a:r>
            <a:endParaRPr lang="zh-TW" altLang="en-US" sz="2000" dirty="0">
              <a:latin typeface="Rockwell" panose="02060603020205020403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C20AB2-F3AC-8B69-BA9C-DB99F707A1D6}"/>
              </a:ext>
            </a:extLst>
          </p:cNvPr>
          <p:cNvSpPr txBox="1"/>
          <p:nvPr/>
        </p:nvSpPr>
        <p:spPr>
          <a:xfrm>
            <a:off x="6505453" y="137509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ckwell" panose="02060603020205020403" pitchFamily="18" charset="0"/>
              </a:rPr>
              <a:t>Lungs with Pneumonia</a:t>
            </a:r>
            <a:endParaRPr lang="zh-TW" alt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179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Office 佈景主題</vt:lpstr>
      <vt:lpstr>PowerPoint 簡報</vt:lpstr>
      <vt:lpstr>Abnormality localization in lung with Pneumonia using Vgg16</vt:lpstr>
      <vt:lpstr>Data</vt:lpstr>
      <vt:lpstr>CNN Model</vt:lpstr>
      <vt:lpstr>CNN Model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Abnormality localization in lung with Pneumonia using Vgg16</dc:title>
  <dc:creator>Shu-wei Huang</dc:creator>
  <cp:lastModifiedBy>Shu-wei Huang</cp:lastModifiedBy>
  <cp:revision>3</cp:revision>
  <dcterms:created xsi:type="dcterms:W3CDTF">2023-01-18T15:02:43Z</dcterms:created>
  <dcterms:modified xsi:type="dcterms:W3CDTF">2023-01-18T15:54:38Z</dcterms:modified>
</cp:coreProperties>
</file>