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7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6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01A5A8-8DBD-4391-BDAE-175E4AFD3A7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9EDDD8-3EB4-408F-B8AD-C257D21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3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667004-72BA-B9B1-20C1-041332EB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79" y="1451043"/>
            <a:ext cx="6813631" cy="51120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5BEA9B-8CBA-9E5B-C388-62FBAB8D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103" y="463591"/>
            <a:ext cx="4520424" cy="832561"/>
          </a:xfrm>
        </p:spPr>
        <p:txBody>
          <a:bodyPr>
            <a:noAutofit/>
          </a:bodyPr>
          <a:lstStyle/>
          <a:p>
            <a:r>
              <a:rPr lang="en-US" altLang="zh-CN" dirty="0"/>
              <a:t>Group 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667004-72BA-B9B1-20C1-041332EB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80" y="1717765"/>
            <a:ext cx="6458128" cy="4845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5BEA9B-8CBA-9E5B-C388-62FBAB8D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88" y="482510"/>
            <a:ext cx="11048473" cy="83256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C2E86E-1630-0858-851C-644E4A14514C}"/>
              </a:ext>
            </a:extLst>
          </p:cNvPr>
          <p:cNvSpPr txBox="1"/>
          <p:nvPr/>
        </p:nvSpPr>
        <p:spPr>
          <a:xfrm>
            <a:off x="8275319" y="5179423"/>
            <a:ext cx="31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Group 19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059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103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木材纹理</vt:lpstr>
      <vt:lpstr>Group 19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黄 烁今</dc:creator>
  <cp:lastModifiedBy>黄 烁今</cp:lastModifiedBy>
  <cp:revision>3</cp:revision>
  <dcterms:created xsi:type="dcterms:W3CDTF">2022-11-11T12:37:23Z</dcterms:created>
  <dcterms:modified xsi:type="dcterms:W3CDTF">2022-11-12T13:34:27Z</dcterms:modified>
</cp:coreProperties>
</file>