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7" r:id="rId5"/>
    <p:sldId id="256" r:id="rId6"/>
    <p:sldId id="258" r:id="rId7"/>
    <p:sldId id="262" r:id="rId8"/>
    <p:sldId id="277" r:id="rId9"/>
    <p:sldId id="279" r:id="rId10"/>
    <p:sldId id="272" r:id="rId11"/>
    <p:sldId id="278" r:id="rId12"/>
    <p:sldId id="282" r:id="rId13"/>
    <p:sldId id="280" r:id="rId14"/>
    <p:sldId id="273" r:id="rId15"/>
    <p:sldId id="283" r:id="rId16"/>
    <p:sldId id="286" r:id="rId17"/>
    <p:sldId id="274" r:id="rId18"/>
    <p:sldId id="287" r:id="rId19"/>
    <p:sldId id="259" r:id="rId20"/>
    <p:sldId id="288" r:id="rId21"/>
    <p:sldId id="268" r:id="rId22"/>
    <p:sldId id="269" r:id="rId23"/>
    <p:sldId id="271" r:id="rId24"/>
    <p:sldId id="28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96"/>
    <a:srgbClr val="FF7C73"/>
    <a:srgbClr val="DD565C"/>
    <a:srgbClr val="22272C"/>
    <a:srgbClr val="F9F5EE"/>
    <a:srgbClr val="404040"/>
    <a:srgbClr val="FB5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29"/>
  </p:normalViewPr>
  <p:slideViewPr>
    <p:cSldViewPr snapToGrid="0" snapToObjects="1">
      <p:cViewPr varScale="1">
        <p:scale>
          <a:sx n="144" d="100"/>
          <a:sy n="144" d="100"/>
        </p:scale>
        <p:origin x="336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rgbClr val="22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10404" y="596349"/>
            <a:ext cx="3723194" cy="3723192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09813" y="795758"/>
            <a:ext cx="3324376" cy="3324374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1152" y="1606033"/>
            <a:ext cx="244169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chemeClr val="bg1"/>
                </a:solidFill>
              </a:rPr>
              <a:t>简约清新</a:t>
            </a:r>
            <a:endParaRPr kumimoji="1" lang="en-US" altLang="zh-CN" sz="4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zh-CN" altLang="en-US" sz="4400" b="1" dirty="0">
                <a:solidFill>
                  <a:schemeClr val="bg1"/>
                </a:solidFill>
              </a:rPr>
              <a:t>商务报告</a:t>
            </a:r>
            <a:endParaRPr kumimoji="1" lang="en-US" altLang="zh-CN" sz="4400" b="1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4082" y="3155361"/>
            <a:ext cx="1955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PRESENTED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BY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80952" y="1336899"/>
            <a:ext cx="269134" cy="269134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34189" y="2680462"/>
            <a:ext cx="269134" cy="269134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 rot="856718">
            <a:off x="-478630" y="3077018"/>
            <a:ext cx="2631909" cy="2715008"/>
            <a:chOff x="6205698" y="1718554"/>
            <a:chExt cx="1970113" cy="2032317"/>
          </a:xfrm>
          <a:solidFill>
            <a:srgbClr val="FB5F63"/>
          </a:solidFill>
        </p:grpSpPr>
        <p:sp>
          <p:nvSpPr>
            <p:cNvPr id="11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 rot="9809110">
            <a:off x="6524647" y="-563754"/>
            <a:ext cx="3508934" cy="3619724"/>
            <a:chOff x="6205698" y="1718554"/>
            <a:chExt cx="1970113" cy="2032317"/>
          </a:xfrm>
          <a:solidFill>
            <a:srgbClr val="FB5F63"/>
          </a:solidFill>
        </p:grpSpPr>
        <p:sp>
          <p:nvSpPr>
            <p:cNvPr id="36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492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/>
          <p:cNvGrpSpPr/>
          <p:nvPr/>
        </p:nvGrpSpPr>
        <p:grpSpPr>
          <a:xfrm>
            <a:off x="5563249" y="1239746"/>
            <a:ext cx="2000223" cy="2000223"/>
            <a:chOff x="8468855" y="2388193"/>
            <a:chExt cx="2962898" cy="2962898"/>
          </a:xfrm>
        </p:grpSpPr>
        <p:grpSp>
          <p:nvGrpSpPr>
            <p:cNvPr id="3" name="组合 58"/>
            <p:cNvGrpSpPr/>
            <p:nvPr/>
          </p:nvGrpSpPr>
          <p:grpSpPr>
            <a:xfrm>
              <a:off x="8468855" y="2388193"/>
              <a:ext cx="2962898" cy="2962898"/>
              <a:chOff x="6005041" y="1814378"/>
              <a:chExt cx="4457700" cy="44577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6005041" y="1814378"/>
                <a:ext cx="4457700" cy="4457700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sz="140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" name="空心弧 6"/>
              <p:cNvSpPr/>
              <p:nvPr/>
            </p:nvSpPr>
            <p:spPr>
              <a:xfrm rot="16200000">
                <a:off x="6548380" y="2384467"/>
                <a:ext cx="3371024" cy="3317526"/>
              </a:xfrm>
              <a:prstGeom prst="blockArc">
                <a:avLst>
                  <a:gd name="adj1" fmla="val 6743375"/>
                  <a:gd name="adj2" fmla="val 1486418"/>
                  <a:gd name="adj3" fmla="val 42841"/>
                </a:avLst>
              </a:prstGeom>
              <a:solidFill>
                <a:srgbClr val="FB5F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6986563" y="2795900"/>
                <a:ext cx="2494656" cy="2494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sz="140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9283583" y="3320215"/>
              <a:ext cx="2090343" cy="957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altLang="zh-CN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宋体"/>
                </a:rPr>
                <a:t>48%</a:t>
              </a:r>
              <a:endPara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66186" y="3997168"/>
              <a:ext cx="1522234" cy="4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  <a:ea typeface="宋体"/>
                </a:rPr>
                <a:t>YOUR TITLE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" name="组合 19"/>
          <p:cNvGrpSpPr/>
          <p:nvPr/>
        </p:nvGrpSpPr>
        <p:grpSpPr>
          <a:xfrm>
            <a:off x="1559099" y="1239746"/>
            <a:ext cx="2000223" cy="2000223"/>
            <a:chOff x="113047" y="3382567"/>
            <a:chExt cx="2962898" cy="2962898"/>
          </a:xfrm>
        </p:grpSpPr>
        <p:grpSp>
          <p:nvGrpSpPr>
            <p:cNvPr id="10" name="组合 65"/>
            <p:cNvGrpSpPr/>
            <p:nvPr/>
          </p:nvGrpSpPr>
          <p:grpSpPr>
            <a:xfrm>
              <a:off x="113047" y="3382567"/>
              <a:ext cx="2962898" cy="2962898"/>
              <a:chOff x="6005041" y="1814378"/>
              <a:chExt cx="4457700" cy="44577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6005041" y="1814378"/>
                <a:ext cx="4457700" cy="4457700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sz="140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4" name="空心弧 13"/>
              <p:cNvSpPr/>
              <p:nvPr/>
            </p:nvSpPr>
            <p:spPr>
              <a:xfrm rot="5400000">
                <a:off x="6548380" y="2384467"/>
                <a:ext cx="3371024" cy="3317526"/>
              </a:xfrm>
              <a:prstGeom prst="blockArc">
                <a:avLst>
                  <a:gd name="adj1" fmla="val 4797575"/>
                  <a:gd name="adj2" fmla="val 1486418"/>
                  <a:gd name="adj3" fmla="val 42841"/>
                </a:avLst>
              </a:prstGeom>
              <a:solidFill>
                <a:srgbClr val="FB5F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986563" y="2795900"/>
                <a:ext cx="2494656" cy="24946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783"/>
                <a:endParaRPr lang="zh-CN" altLang="en-US" sz="140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959045" y="4285884"/>
              <a:ext cx="2090343" cy="957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/>
              <a:r>
                <a:rPr lang="en-US" altLang="zh-CN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宋体"/>
                </a:rPr>
                <a:t>92%</a:t>
              </a:r>
              <a:endParaRPr lang="zh-CN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"/>
                <a:ea typeface="宋体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03216" y="4954331"/>
              <a:ext cx="1522234" cy="4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  <a:ea typeface="宋体"/>
                </a:rPr>
                <a:t>YOUR TITLE</a:t>
              </a:r>
              <a:endPara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6" name="组合 25"/>
          <p:cNvGrpSpPr/>
          <p:nvPr/>
        </p:nvGrpSpPr>
        <p:grpSpPr>
          <a:xfrm>
            <a:off x="3229445" y="897302"/>
            <a:ext cx="2685113" cy="2685113"/>
            <a:chOff x="4161205" y="1144250"/>
            <a:chExt cx="4012466" cy="4012466"/>
          </a:xfrm>
        </p:grpSpPr>
        <p:grpSp>
          <p:nvGrpSpPr>
            <p:cNvPr id="17" name="组合 16"/>
            <p:cNvGrpSpPr/>
            <p:nvPr/>
          </p:nvGrpSpPr>
          <p:grpSpPr>
            <a:xfrm>
              <a:off x="4161205" y="1144250"/>
              <a:ext cx="4012466" cy="4012466"/>
              <a:chOff x="3543550" y="1990457"/>
              <a:chExt cx="4457700" cy="4457700"/>
            </a:xfrm>
          </p:grpSpPr>
          <p:grpSp>
            <p:nvGrpSpPr>
              <p:cNvPr id="19" name="组合 14"/>
              <p:cNvGrpSpPr/>
              <p:nvPr/>
            </p:nvGrpSpPr>
            <p:grpSpPr>
              <a:xfrm>
                <a:off x="3543550" y="1990457"/>
                <a:ext cx="4457700" cy="4457700"/>
                <a:chOff x="6005041" y="1814378"/>
                <a:chExt cx="4457700" cy="4457700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6005041" y="1814378"/>
                  <a:ext cx="4457700" cy="4457700"/>
                </a:xfrm>
                <a:prstGeom prst="ellips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/>
                  <a:endParaRPr lang="zh-CN" altLang="en-US" sz="1400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2" name="空心弧 21"/>
                <p:cNvSpPr/>
                <p:nvPr/>
              </p:nvSpPr>
              <p:spPr>
                <a:xfrm>
                  <a:off x="6373248" y="2212114"/>
                  <a:ext cx="3721286" cy="3662228"/>
                </a:xfrm>
                <a:prstGeom prst="blockArc">
                  <a:avLst>
                    <a:gd name="adj1" fmla="val 7863273"/>
                    <a:gd name="adj2" fmla="val 1486418"/>
                    <a:gd name="adj3" fmla="val 42841"/>
                  </a:avLst>
                </a:prstGeom>
                <a:solidFill>
                  <a:srgbClr val="FB5F6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/>
                  <a:endParaRPr lang="zh-CN" altLang="en-US" sz="1400">
                    <a:solidFill>
                      <a:prstClr val="black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6840853" y="2650190"/>
                  <a:ext cx="2786076" cy="278607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783"/>
                  <a:endParaRPr lang="zh-CN" altLang="en-US" sz="1400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20" name="文本框 19"/>
              <p:cNvSpPr txBox="1"/>
              <p:nvPr/>
            </p:nvSpPr>
            <p:spPr>
              <a:xfrm>
                <a:off x="4732686" y="3328899"/>
                <a:ext cx="2501994" cy="1430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783"/>
                <a:r>
                  <a:rPr lang="en-US" altLang="zh-CN" sz="5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alibri"/>
                    <a:ea typeface="宋体"/>
                  </a:rPr>
                  <a:t>88%</a:t>
                </a:r>
                <a:endParaRPr lang="zh-CN" altLang="en-US" sz="5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5299500" y="3321043"/>
              <a:ext cx="1895562" cy="551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/>
                  <a:ea typeface="宋体"/>
                </a:rPr>
                <a:t>YOUR TITLE</a:t>
              </a:r>
              <a:endPara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378682" y="3650207"/>
            <a:ext cx="2386637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面板中可以对字体、字号、颜色、行距等进行修改。</a:t>
            </a:r>
            <a:endParaRPr lang="zh-CN" altLang="zh-CN" sz="10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64234" y="3366790"/>
            <a:ext cx="2386637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点击此处添加文本信息。</a:t>
            </a:r>
          </a:p>
          <a:p>
            <a:pPr algn="r">
              <a:lnSpc>
                <a:spcPct val="130000"/>
              </a:lnSpc>
            </a:pP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面板中可以对字体、字号、颜色、行距等进行修改。</a:t>
            </a:r>
            <a:endParaRPr lang="zh-CN" altLang="zh-CN" sz="10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35927" y="3366790"/>
            <a:ext cx="2386637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rgbClr val="404040"/>
                </a:solidFill>
                <a:latin typeface="+mj-ea"/>
                <a:ea typeface="+mj-ea"/>
              </a:rPr>
              <a:t>面板中可以对字体、字号、颜色、行距等进行修改。</a:t>
            </a:r>
            <a:endParaRPr lang="zh-CN" altLang="zh-CN" sz="1000" dirty="0">
              <a:solidFill>
                <a:srgbClr val="404040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业务亮点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505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6660" y="709054"/>
            <a:ext cx="130746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PART</a:t>
            </a:r>
            <a:r>
              <a:rPr kumimoji="1" lang="zh-CN" altLang="en-US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 </a:t>
            </a:r>
            <a:r>
              <a:rPr kumimoji="1" lang="en-US" altLang="zh-CN" sz="2800" dirty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3</a:t>
            </a:r>
            <a:endParaRPr kumimoji="1" lang="zh-CN" altLang="en-US" sz="2800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6660" y="1232274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6000" b="1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经验教训</a:t>
            </a:r>
            <a:endParaRPr kumimoji="1" lang="zh-CN" altLang="en-US" sz="6000" b="1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0367" y="2305076"/>
            <a:ext cx="4639747" cy="88599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4240" y="2307955"/>
            <a:ext cx="4572000" cy="6730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“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开始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”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10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1.3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倍字间距。</a:t>
            </a:r>
            <a:endParaRPr lang="zh-CN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094791" y="-337528"/>
            <a:ext cx="5788622" cy="5788619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784761" y="-27498"/>
            <a:ext cx="5168561" cy="5168558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829632" y="8138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3801" y="29027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-782203" y="1189610"/>
            <a:ext cx="2631909" cy="2715008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13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6" y="1203594"/>
            <a:ext cx="1992221" cy="630870"/>
          </a:xfrm>
          <a:prstGeom prst="rect">
            <a:avLst/>
          </a:prstGeom>
          <a:solidFill>
            <a:srgbClr val="FB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361" y="2182532"/>
            <a:ext cx="1726592" cy="2009394"/>
          </a:xfrm>
          <a:prstGeom prst="rect">
            <a:avLst/>
          </a:prstGeom>
          <a:solidFill>
            <a:srgbClr val="FB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10800000">
            <a:off x="467545" y="1834461"/>
            <a:ext cx="1992221" cy="348070"/>
          </a:xfrm>
          <a:prstGeom prst="trapezoid">
            <a:avLst>
              <a:gd name="adj" fmla="val 39300"/>
            </a:avLst>
          </a:prstGeom>
          <a:solidFill>
            <a:srgbClr val="FFA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2622" y="2337194"/>
            <a:ext cx="154817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7" name="矩形 6"/>
          <p:cNvSpPr/>
          <p:nvPr/>
        </p:nvSpPr>
        <p:spPr>
          <a:xfrm>
            <a:off x="2531780" y="3561060"/>
            <a:ext cx="1992221" cy="63087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64595" y="1203594"/>
            <a:ext cx="1726592" cy="200939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梯形 8"/>
          <p:cNvSpPr/>
          <p:nvPr/>
        </p:nvSpPr>
        <p:spPr>
          <a:xfrm rot="10800000" flipV="1">
            <a:off x="2531776" y="3212988"/>
            <a:ext cx="1992221" cy="348071"/>
          </a:xfrm>
          <a:prstGeom prst="trapezoid">
            <a:avLst>
              <a:gd name="adj" fmla="val 393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26856" y="1358256"/>
            <a:ext cx="154817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596010" y="1203594"/>
            <a:ext cx="1992221" cy="630870"/>
          </a:xfrm>
          <a:prstGeom prst="rect">
            <a:avLst/>
          </a:prstGeom>
          <a:solidFill>
            <a:srgbClr val="FB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28825" y="2182532"/>
            <a:ext cx="1726592" cy="2009394"/>
          </a:xfrm>
          <a:prstGeom prst="rect">
            <a:avLst/>
          </a:prstGeom>
          <a:solidFill>
            <a:srgbClr val="FB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/>
        </p:nvSpPr>
        <p:spPr>
          <a:xfrm rot="10800000">
            <a:off x="4596009" y="1834461"/>
            <a:ext cx="1992221" cy="348070"/>
          </a:xfrm>
          <a:prstGeom prst="trapezoid">
            <a:avLst>
              <a:gd name="adj" fmla="val 39300"/>
            </a:avLst>
          </a:prstGeom>
          <a:solidFill>
            <a:srgbClr val="FFA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791086" y="2337194"/>
            <a:ext cx="154817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684242" y="3561060"/>
            <a:ext cx="1992221" cy="63087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17057" y="1203594"/>
            <a:ext cx="1726592" cy="200939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梯形 18"/>
          <p:cNvSpPr/>
          <p:nvPr/>
        </p:nvSpPr>
        <p:spPr>
          <a:xfrm rot="10800000" flipV="1">
            <a:off x="6684238" y="3212988"/>
            <a:ext cx="1992221" cy="348071"/>
          </a:xfrm>
          <a:prstGeom prst="trapezoid">
            <a:avLst>
              <a:gd name="adj" fmla="val 393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79318" y="1358256"/>
            <a:ext cx="154817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0294" y="135825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点击此处添加标题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72272" y="1376369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点击此处添加标题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23924" y="370183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点击此处添加标题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66990" y="368371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点击此处添加标题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经验教训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7579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侧圆角矩形 1"/>
          <p:cNvSpPr/>
          <p:nvPr/>
        </p:nvSpPr>
        <p:spPr>
          <a:xfrm>
            <a:off x="395536" y="1095586"/>
            <a:ext cx="2700300" cy="2124236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FB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同侧圆角矩形 2"/>
          <p:cNvSpPr/>
          <p:nvPr/>
        </p:nvSpPr>
        <p:spPr>
          <a:xfrm>
            <a:off x="395536" y="3255826"/>
            <a:ext cx="2700300" cy="1062118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0042" y="2125764"/>
            <a:ext cx="2421778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倍字间距。</a:t>
            </a:r>
            <a:r>
              <a:rPr lang="zh-CN" altLang="en-US" sz="1000" dirty="0">
                <a:solidFill>
                  <a:schemeClr val="bg1"/>
                </a:solidFill>
                <a:latin typeface="微软雅黑"/>
              </a:rPr>
              <a:t>点击此处添加文本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/>
              </a:rPr>
              <a:t>。</a:t>
            </a:r>
            <a:endParaRPr lang="zh-CN" altLang="zh-CN" sz="1000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5" name="TextBox 79"/>
          <p:cNvSpPr txBox="1"/>
          <p:nvPr/>
        </p:nvSpPr>
        <p:spPr>
          <a:xfrm>
            <a:off x="530042" y="1845861"/>
            <a:ext cx="24217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</a:rPr>
              <a:t>点击此处添加标题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" name="直接连接符 83"/>
          <p:cNvCxnSpPr/>
          <p:nvPr/>
        </p:nvCxnSpPr>
        <p:spPr>
          <a:xfrm>
            <a:off x="650215" y="2823778"/>
            <a:ext cx="2193593" cy="0"/>
          </a:xfrm>
          <a:prstGeom prst="line">
            <a:avLst/>
          </a:prstGeom>
          <a:ln w="34925" cap="rnd">
            <a:solidFill>
              <a:srgbClr val="22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84"/>
          <p:cNvCxnSpPr/>
          <p:nvPr/>
        </p:nvCxnSpPr>
        <p:spPr>
          <a:xfrm>
            <a:off x="650215" y="2821982"/>
            <a:ext cx="1437509" cy="0"/>
          </a:xfrm>
          <a:prstGeom prst="line">
            <a:avLst/>
          </a:prstGeom>
          <a:ln w="57150" cap="rnd">
            <a:solidFill>
              <a:schemeClr val="bg1"/>
            </a:solidFill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75556" y="1205339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  <a:latin typeface="+mj-lt"/>
                <a:ea typeface="方正粗宋简体" panose="03000509000000000000" pitchFamily="65" charset="-122"/>
              </a:rPr>
              <a:t>70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方正粗宋简体" panose="03000509000000000000" pitchFamily="65" charset="-122"/>
              </a:rPr>
              <a:t>%</a:t>
            </a:r>
            <a:endParaRPr lang="zh-CN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024" y="3543858"/>
            <a:ext cx="452588" cy="452588"/>
          </a:xfrm>
          <a:prstGeom prst="ellipse">
            <a:avLst/>
          </a:prstGeom>
          <a:noFill/>
          <a:ln w="19050">
            <a:solidFill>
              <a:srgbClr val="22272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91"/>
          <p:cNvGrpSpPr/>
          <p:nvPr/>
        </p:nvGrpSpPr>
        <p:grpSpPr>
          <a:xfrm>
            <a:off x="739142" y="3629831"/>
            <a:ext cx="228351" cy="261219"/>
            <a:chOff x="10856093" y="315913"/>
            <a:chExt cx="419100" cy="479425"/>
          </a:xfrm>
          <a:solidFill>
            <a:srgbClr val="404040"/>
          </a:solidFill>
          <a:effectLst/>
        </p:grpSpPr>
        <p:sp>
          <p:nvSpPr>
            <p:cNvPr id="12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1307468" y="3322382"/>
            <a:ext cx="1656184" cy="88485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404040"/>
                </a:solidFill>
                <a:latin typeface="微软雅黑"/>
              </a:rPr>
              <a:t>点击此处添加文本。</a:t>
            </a:r>
            <a:r>
              <a:rPr lang="zh-CN" altLang="zh-CN" sz="1000" dirty="0" smtClean="0">
                <a:solidFill>
                  <a:srgbClr val="404040"/>
                </a:solidFill>
                <a:latin typeface="微软雅黑"/>
              </a:rPr>
              <a:t>建议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正文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倍字间距</a:t>
            </a:r>
            <a:r>
              <a:rPr lang="zh-CN" altLang="zh-CN" sz="1000" dirty="0" smtClean="0">
                <a:solidFill>
                  <a:srgbClr val="404040"/>
                </a:solidFill>
                <a:latin typeface="微软雅黑"/>
              </a:rPr>
              <a:t>。</a:t>
            </a:r>
            <a:r>
              <a:rPr lang="zh-CN" altLang="en-US" sz="1000" dirty="0">
                <a:solidFill>
                  <a:srgbClr val="404040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倍字间距</a:t>
            </a:r>
            <a:r>
              <a:rPr lang="zh-CN" altLang="zh-CN" sz="1000" dirty="0" smtClean="0">
                <a:solidFill>
                  <a:srgbClr val="404040"/>
                </a:solidFill>
                <a:latin typeface="微软雅黑"/>
              </a:rPr>
              <a:t>。</a:t>
            </a:r>
            <a:endParaRPr lang="zh-CN" altLang="zh-CN" sz="1000" dirty="0">
              <a:solidFill>
                <a:srgbClr val="404040"/>
              </a:solidFill>
              <a:latin typeface="微软雅黑"/>
            </a:endParaRPr>
          </a:p>
        </p:txBody>
      </p:sp>
      <p:sp>
        <p:nvSpPr>
          <p:cNvPr id="19" name="同侧圆角矩形 18"/>
          <p:cNvSpPr/>
          <p:nvPr/>
        </p:nvSpPr>
        <p:spPr>
          <a:xfrm>
            <a:off x="3239852" y="1095586"/>
            <a:ext cx="2700300" cy="2124236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同侧圆角矩形 19"/>
          <p:cNvSpPr/>
          <p:nvPr/>
        </p:nvSpPr>
        <p:spPr>
          <a:xfrm>
            <a:off x="3239852" y="3255826"/>
            <a:ext cx="2700300" cy="1062118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374358" y="2125764"/>
            <a:ext cx="2421778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倍字间距。</a:t>
            </a:r>
            <a:r>
              <a:rPr lang="zh-CN" altLang="en-US" sz="1000" dirty="0">
                <a:solidFill>
                  <a:schemeClr val="bg1"/>
                </a:solidFill>
                <a:latin typeface="微软雅黑"/>
              </a:rPr>
              <a:t>点击此处添加文本。</a:t>
            </a:r>
            <a:endParaRPr lang="zh-CN" altLang="zh-CN" sz="1000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22" name="TextBox 102"/>
          <p:cNvSpPr txBox="1"/>
          <p:nvPr/>
        </p:nvSpPr>
        <p:spPr>
          <a:xfrm>
            <a:off x="3374358" y="1845861"/>
            <a:ext cx="24217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23" name="直接连接符 103"/>
          <p:cNvCxnSpPr/>
          <p:nvPr/>
        </p:nvCxnSpPr>
        <p:spPr>
          <a:xfrm>
            <a:off x="3494531" y="2823778"/>
            <a:ext cx="2193593" cy="0"/>
          </a:xfrm>
          <a:prstGeom prst="line">
            <a:avLst/>
          </a:prstGeom>
          <a:ln w="34925" cap="rnd">
            <a:solidFill>
              <a:srgbClr val="22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04"/>
          <p:cNvCxnSpPr/>
          <p:nvPr/>
        </p:nvCxnSpPr>
        <p:spPr>
          <a:xfrm>
            <a:off x="3494531" y="2821982"/>
            <a:ext cx="1096796" cy="0"/>
          </a:xfrm>
          <a:prstGeom prst="line">
            <a:avLst/>
          </a:prstGeom>
          <a:ln w="57150" cap="rnd">
            <a:solidFill>
              <a:schemeClr val="bg1"/>
            </a:solidFill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419872" y="1205339"/>
            <a:ext cx="893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  <a:latin typeface="+mj-lt"/>
                <a:ea typeface="方正粗宋简体" panose="03000509000000000000" pitchFamily="65" charset="-122"/>
              </a:rPr>
              <a:t>50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方正粗宋简体" panose="03000509000000000000" pitchFamily="65" charset="-122"/>
              </a:rPr>
              <a:t>%</a:t>
            </a:r>
            <a:endParaRPr lang="zh-CN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471340" y="3543858"/>
            <a:ext cx="452588" cy="452588"/>
          </a:xfrm>
          <a:prstGeom prst="ellipse">
            <a:avLst/>
          </a:prstGeom>
          <a:noFill/>
          <a:ln w="19050">
            <a:solidFill>
              <a:srgbClr val="22272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136"/>
          <p:cNvGrpSpPr/>
          <p:nvPr/>
        </p:nvGrpSpPr>
        <p:grpSpPr>
          <a:xfrm>
            <a:off x="3583458" y="3629831"/>
            <a:ext cx="228351" cy="261219"/>
            <a:chOff x="10856093" y="315913"/>
            <a:chExt cx="419100" cy="479425"/>
          </a:xfrm>
          <a:solidFill>
            <a:srgbClr val="404040"/>
          </a:solidFill>
          <a:effectLst/>
        </p:grpSpPr>
        <p:sp>
          <p:nvSpPr>
            <p:cNvPr id="29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4151784" y="3322382"/>
            <a:ext cx="1656184" cy="8925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04040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倍字间距。</a:t>
            </a:r>
            <a:r>
              <a:rPr lang="zh-CN" altLang="en-US" sz="1000" dirty="0">
                <a:solidFill>
                  <a:srgbClr val="404040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倍字间距。</a:t>
            </a:r>
          </a:p>
        </p:txBody>
      </p:sp>
      <p:sp>
        <p:nvSpPr>
          <p:cNvPr id="36" name="同侧圆角矩形 35"/>
          <p:cNvSpPr/>
          <p:nvPr/>
        </p:nvSpPr>
        <p:spPr>
          <a:xfrm>
            <a:off x="6084168" y="1095586"/>
            <a:ext cx="2700300" cy="2124236"/>
          </a:xfrm>
          <a:prstGeom prst="round2SameRect">
            <a:avLst>
              <a:gd name="adj1" fmla="val 4881"/>
              <a:gd name="adj2" fmla="val 0"/>
            </a:avLst>
          </a:prstGeom>
          <a:solidFill>
            <a:srgbClr val="FB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同侧圆角矩形 36"/>
          <p:cNvSpPr/>
          <p:nvPr/>
        </p:nvSpPr>
        <p:spPr>
          <a:xfrm>
            <a:off x="6084168" y="3255826"/>
            <a:ext cx="2700300" cy="1062118"/>
          </a:xfrm>
          <a:prstGeom prst="round2SameRect">
            <a:avLst>
              <a:gd name="adj1" fmla="val 0"/>
              <a:gd name="adj2" fmla="val 61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218674" y="2125764"/>
            <a:ext cx="2421778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chemeClr val="bg1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/>
              </a:rPr>
              <a:t>倍字间距。</a:t>
            </a:r>
            <a:r>
              <a:rPr lang="zh-CN" altLang="en-US" sz="1000" dirty="0">
                <a:solidFill>
                  <a:schemeClr val="bg1"/>
                </a:solidFill>
                <a:latin typeface="微软雅黑"/>
              </a:rPr>
              <a:t>点击此处添加文本。</a:t>
            </a:r>
            <a:endParaRPr lang="zh-CN" altLang="zh-CN" sz="1000" dirty="0">
              <a:solidFill>
                <a:schemeClr val="bg1"/>
              </a:solidFill>
              <a:latin typeface="微软雅黑"/>
            </a:endParaRPr>
          </a:p>
        </p:txBody>
      </p:sp>
      <p:sp>
        <p:nvSpPr>
          <p:cNvPr id="39" name="TextBox 148"/>
          <p:cNvSpPr txBox="1"/>
          <p:nvPr/>
        </p:nvSpPr>
        <p:spPr>
          <a:xfrm>
            <a:off x="6218674" y="1845861"/>
            <a:ext cx="24217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40" name="直接连接符 150"/>
          <p:cNvCxnSpPr/>
          <p:nvPr/>
        </p:nvCxnSpPr>
        <p:spPr>
          <a:xfrm>
            <a:off x="6338847" y="2823778"/>
            <a:ext cx="2193593" cy="0"/>
          </a:xfrm>
          <a:prstGeom prst="line">
            <a:avLst/>
          </a:prstGeom>
          <a:ln w="34925" cap="rnd">
            <a:solidFill>
              <a:srgbClr val="2227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151"/>
          <p:cNvCxnSpPr/>
          <p:nvPr/>
        </p:nvCxnSpPr>
        <p:spPr>
          <a:xfrm>
            <a:off x="6338847" y="2821982"/>
            <a:ext cx="2013573" cy="0"/>
          </a:xfrm>
          <a:prstGeom prst="line">
            <a:avLst/>
          </a:prstGeom>
          <a:ln w="57150" cap="rnd">
            <a:solidFill>
              <a:schemeClr val="bg1"/>
            </a:solidFill>
            <a:tailEnd type="oval" w="sm" len="sm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264188" y="1205339"/>
            <a:ext cx="894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  <a:latin typeface="+mj-lt"/>
                <a:ea typeface="方正粗宋简体" panose="03000509000000000000" pitchFamily="65" charset="-122"/>
              </a:rPr>
              <a:t>90</a:t>
            </a:r>
            <a:r>
              <a:rPr lang="en-US" altLang="zh-CN" sz="2400" smtClean="0">
                <a:solidFill>
                  <a:schemeClr val="bg1"/>
                </a:solidFill>
                <a:latin typeface="+mj-lt"/>
                <a:ea typeface="方正粗宋简体" panose="03000509000000000000" pitchFamily="65" charset="-122"/>
              </a:rPr>
              <a:t>%</a:t>
            </a:r>
            <a:endParaRPr lang="zh-CN" altLang="en-US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315656" y="3543858"/>
            <a:ext cx="452588" cy="452588"/>
          </a:xfrm>
          <a:prstGeom prst="ellipse">
            <a:avLst/>
          </a:prstGeom>
          <a:noFill/>
          <a:ln w="19050">
            <a:solidFill>
              <a:srgbClr val="22272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156"/>
          <p:cNvGrpSpPr/>
          <p:nvPr/>
        </p:nvGrpSpPr>
        <p:grpSpPr>
          <a:xfrm>
            <a:off x="6427774" y="3629831"/>
            <a:ext cx="228351" cy="261219"/>
            <a:chOff x="10856093" y="315913"/>
            <a:chExt cx="419100" cy="479425"/>
          </a:xfrm>
          <a:solidFill>
            <a:srgbClr val="404040"/>
          </a:solidFill>
          <a:effectLst/>
        </p:grpSpPr>
        <p:sp>
          <p:nvSpPr>
            <p:cNvPr id="46" name="Freeform 7"/>
            <p:cNvSpPr>
              <a:spLocks noEditPoints="1"/>
            </p:cNvSpPr>
            <p:nvPr/>
          </p:nvSpPr>
          <p:spPr bwMode="auto">
            <a:xfrm>
              <a:off x="10856093" y="315913"/>
              <a:ext cx="330200" cy="419100"/>
            </a:xfrm>
            <a:custGeom>
              <a:avLst/>
              <a:gdLst>
                <a:gd name="T0" fmla="*/ 208 w 208"/>
                <a:gd name="T1" fmla="*/ 264 h 264"/>
                <a:gd name="T2" fmla="*/ 0 w 208"/>
                <a:gd name="T3" fmla="*/ 264 h 264"/>
                <a:gd name="T4" fmla="*/ 0 w 208"/>
                <a:gd name="T5" fmla="*/ 0 h 264"/>
                <a:gd name="T6" fmla="*/ 208 w 208"/>
                <a:gd name="T7" fmla="*/ 0 h 264"/>
                <a:gd name="T8" fmla="*/ 208 w 208"/>
                <a:gd name="T9" fmla="*/ 264 h 264"/>
                <a:gd name="T10" fmla="*/ 19 w 208"/>
                <a:gd name="T11" fmla="*/ 245 h 264"/>
                <a:gd name="T12" fmla="*/ 189 w 208"/>
                <a:gd name="T13" fmla="*/ 245 h 264"/>
                <a:gd name="T14" fmla="*/ 189 w 208"/>
                <a:gd name="T15" fmla="*/ 18 h 264"/>
                <a:gd name="T16" fmla="*/ 19 w 208"/>
                <a:gd name="T17" fmla="*/ 18 h 264"/>
                <a:gd name="T18" fmla="*/ 19 w 208"/>
                <a:gd name="T19" fmla="*/ 24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64">
                  <a:moveTo>
                    <a:pt x="208" y="264"/>
                  </a:moveTo>
                  <a:lnTo>
                    <a:pt x="0" y="264"/>
                  </a:lnTo>
                  <a:lnTo>
                    <a:pt x="0" y="0"/>
                  </a:lnTo>
                  <a:lnTo>
                    <a:pt x="208" y="0"/>
                  </a:lnTo>
                  <a:lnTo>
                    <a:pt x="208" y="264"/>
                  </a:lnTo>
                  <a:close/>
                  <a:moveTo>
                    <a:pt x="19" y="245"/>
                  </a:moveTo>
                  <a:lnTo>
                    <a:pt x="189" y="245"/>
                  </a:lnTo>
                  <a:lnTo>
                    <a:pt x="189" y="18"/>
                  </a:lnTo>
                  <a:lnTo>
                    <a:pt x="19" y="18"/>
                  </a:lnTo>
                  <a:lnTo>
                    <a:pt x="19" y="2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10930706" y="495301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10930706" y="555626"/>
              <a:ext cx="1793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10930706" y="615951"/>
              <a:ext cx="1793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10930706" y="434975"/>
              <a:ext cx="904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>
              <a:off x="10960868" y="374650"/>
              <a:ext cx="314325" cy="420688"/>
            </a:xfrm>
            <a:custGeom>
              <a:avLst/>
              <a:gdLst>
                <a:gd name="T0" fmla="*/ 198 w 198"/>
                <a:gd name="T1" fmla="*/ 265 h 265"/>
                <a:gd name="T2" fmla="*/ 0 w 198"/>
                <a:gd name="T3" fmla="*/ 265 h 265"/>
                <a:gd name="T4" fmla="*/ 0 w 198"/>
                <a:gd name="T5" fmla="*/ 246 h 265"/>
                <a:gd name="T6" fmla="*/ 179 w 198"/>
                <a:gd name="T7" fmla="*/ 246 h 265"/>
                <a:gd name="T8" fmla="*/ 179 w 198"/>
                <a:gd name="T9" fmla="*/ 19 h 265"/>
                <a:gd name="T10" fmla="*/ 160 w 198"/>
                <a:gd name="T11" fmla="*/ 19 h 265"/>
                <a:gd name="T12" fmla="*/ 160 w 198"/>
                <a:gd name="T13" fmla="*/ 0 h 265"/>
                <a:gd name="T14" fmla="*/ 198 w 198"/>
                <a:gd name="T15" fmla="*/ 0 h 265"/>
                <a:gd name="T16" fmla="*/ 198 w 198"/>
                <a:gd name="T1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265">
                  <a:moveTo>
                    <a:pt x="198" y="265"/>
                  </a:moveTo>
                  <a:lnTo>
                    <a:pt x="0" y="265"/>
                  </a:lnTo>
                  <a:lnTo>
                    <a:pt x="0" y="246"/>
                  </a:lnTo>
                  <a:lnTo>
                    <a:pt x="179" y="246"/>
                  </a:lnTo>
                  <a:lnTo>
                    <a:pt x="179" y="19"/>
                  </a:lnTo>
                  <a:lnTo>
                    <a:pt x="160" y="19"/>
                  </a:lnTo>
                  <a:lnTo>
                    <a:pt x="160" y="0"/>
                  </a:lnTo>
                  <a:lnTo>
                    <a:pt x="198" y="0"/>
                  </a:lnTo>
                  <a:lnTo>
                    <a:pt x="19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6996100" y="3322382"/>
            <a:ext cx="1656184" cy="8925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404040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倍字间距。</a:t>
            </a:r>
            <a:r>
              <a:rPr lang="zh-CN" altLang="en-US" sz="1000" dirty="0">
                <a:solidFill>
                  <a:srgbClr val="404040"/>
                </a:solidFill>
                <a:latin typeface="微软雅黑"/>
              </a:rPr>
              <a:t>点击此处添加文本。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建议正文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404040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404040"/>
                </a:solidFill>
                <a:latin typeface="微软雅黑"/>
              </a:rPr>
              <a:t>倍字间距。</a:t>
            </a:r>
          </a:p>
        </p:txBody>
      </p:sp>
      <p:sp>
        <p:nvSpPr>
          <p:cNvPr id="53" name="矩形 52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经验教训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851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6660" y="709054"/>
            <a:ext cx="130746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PART</a:t>
            </a:r>
            <a:r>
              <a:rPr kumimoji="1" lang="zh-CN" altLang="en-US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 </a:t>
            </a:r>
            <a:r>
              <a:rPr kumimoji="1" lang="en-US" altLang="zh-CN" sz="2800" dirty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4</a:t>
            </a:r>
            <a:endParaRPr kumimoji="1" lang="zh-CN" altLang="en-US" sz="2800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6660" y="1232274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6000" b="1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阶段计划</a:t>
            </a:r>
            <a:endParaRPr kumimoji="1" lang="zh-CN" altLang="en-US" sz="6000" b="1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0367" y="2305076"/>
            <a:ext cx="4639747" cy="88599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4240" y="2307955"/>
            <a:ext cx="4572000" cy="6730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“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开始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”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10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1.3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倍字间距。</a:t>
            </a:r>
            <a:endParaRPr lang="zh-CN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094791" y="-337528"/>
            <a:ext cx="5788622" cy="5788619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784761" y="-27498"/>
            <a:ext cx="5168561" cy="5168558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829632" y="8138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3801" y="29027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-782203" y="1189610"/>
            <a:ext cx="2631909" cy="2715008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13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rot="5400000">
            <a:off x="-347231" y="1937975"/>
            <a:ext cx="3318078" cy="1645175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梯形 2"/>
          <p:cNvSpPr/>
          <p:nvPr/>
        </p:nvSpPr>
        <p:spPr>
          <a:xfrm rot="5400000">
            <a:off x="1395844" y="1937975"/>
            <a:ext cx="3318078" cy="1645175"/>
          </a:xfrm>
          <a:prstGeom prst="trapezoid">
            <a:avLst>
              <a:gd name="adj" fmla="val 40632"/>
            </a:avLst>
          </a:prstGeom>
          <a:solidFill>
            <a:srgbClr val="FB5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梯形 3"/>
          <p:cNvSpPr/>
          <p:nvPr/>
        </p:nvSpPr>
        <p:spPr>
          <a:xfrm rot="5400000">
            <a:off x="3149588" y="1937974"/>
            <a:ext cx="3318078" cy="1645175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872" y="25859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"/>
                <a:cs typeface="Microsoft YaHei"/>
              </a:rPr>
              <a:t>点击此处添加标题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cs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24232" y="25859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"/>
                <a:cs typeface="Microsoft YaHei"/>
              </a:rPr>
              <a:t>点击此处添加标题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cs typeface="Microsoft YaHe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4553" y="2585949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 smtClean="0">
                <a:solidFill>
                  <a:schemeClr val="bg1"/>
                </a:solidFill>
                <a:latin typeface="Microsoft YaHei"/>
                <a:cs typeface="Microsoft YaHei"/>
              </a:rPr>
              <a:t>点击此处添加标题</a:t>
            </a:r>
            <a:endParaRPr kumimoji="1" lang="zh-CN" altLang="en-US" sz="1200" dirty="0">
              <a:solidFill>
                <a:schemeClr val="bg1"/>
              </a:solidFill>
              <a:latin typeface="Microsoft YaHei"/>
              <a:cs typeface="Microsoft YaHe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70446" y="1637499"/>
            <a:ext cx="2612759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Microsoft YaHei"/>
                <a:cs typeface="Microsoft YaHei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prstClr val="black"/>
                </a:solidFill>
                <a:latin typeface="Microsoft YaHei"/>
                <a:cs typeface="Microsoft YaHei"/>
              </a:rPr>
              <a:t>10</a:t>
            </a:r>
            <a:r>
              <a:rPr lang="zh-CN" altLang="en-US" sz="1000" dirty="0">
                <a:solidFill>
                  <a:prstClr val="black"/>
                </a:solidFill>
                <a:latin typeface="Microsoft YaHei"/>
                <a:cs typeface="Microsoft YaHei"/>
              </a:rPr>
              <a:t>号字，</a:t>
            </a:r>
            <a:r>
              <a:rPr lang="en-US" altLang="zh-CN" sz="1000" dirty="0">
                <a:solidFill>
                  <a:prstClr val="black"/>
                </a:solidFill>
                <a:latin typeface="Microsoft YaHei"/>
                <a:cs typeface="Microsoft YaHei"/>
              </a:rPr>
              <a:t>1.3</a:t>
            </a:r>
            <a:r>
              <a:rPr lang="zh-CN" altLang="en-US" sz="1000" dirty="0">
                <a:solidFill>
                  <a:prstClr val="black"/>
                </a:solidFill>
                <a:latin typeface="Microsoft YaHei"/>
                <a:cs typeface="Microsoft YaHei"/>
              </a:rPr>
              <a:t>倍字间距。</a:t>
            </a:r>
            <a:endParaRPr lang="zh-CN" altLang="en-US" sz="1000" dirty="0">
              <a:solidFill>
                <a:srgbClr val="E7E6E6">
                  <a:lumMod val="25000"/>
                </a:srgbClr>
              </a:solidFill>
              <a:latin typeface="Microsoft YaHei"/>
              <a:ea typeface="宋体"/>
              <a:cs typeface="Microsoft YaHe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70446" y="3205372"/>
            <a:ext cx="2612759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lnSpc>
                <a:spcPct val="130000"/>
              </a:lnSpc>
            </a:pPr>
            <a:r>
              <a:rPr lang="zh-CN" altLang="en-US" sz="10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/>
              <a:t>10</a:t>
            </a:r>
            <a:r>
              <a:rPr lang="zh-CN" altLang="en-US" sz="1000" dirty="0"/>
              <a:t>号字，</a:t>
            </a:r>
            <a:r>
              <a:rPr lang="en-US" altLang="zh-CN" sz="1000" dirty="0"/>
              <a:t>1.3</a:t>
            </a:r>
            <a:r>
              <a:rPr lang="zh-CN" altLang="en-US" sz="1000" dirty="0"/>
              <a:t>倍字间距。</a:t>
            </a:r>
            <a:endParaRPr lang="zh-CN" altLang="en-US" sz="1000" dirty="0">
              <a:solidFill>
                <a:srgbClr val="E7E6E6">
                  <a:lumMod val="25000"/>
                </a:srgbClr>
              </a:solidFill>
              <a:latin typeface="Microsoft YaHei"/>
              <a:ea typeface="宋体"/>
              <a:cs typeface="Microsoft YaHei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70447" y="12681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970447" y="28137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点击此处添加标题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26872" y="222207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altLang="zh-CN" b="1" dirty="0">
                <a:solidFill>
                  <a:schemeClr val="bg1"/>
                </a:solidFill>
                <a:latin typeface="Microsoft YaHei"/>
                <a:ea typeface="宋体"/>
                <a:cs typeface="Microsoft YaHei"/>
              </a:rPr>
              <a:t>Step 1</a:t>
            </a:r>
          </a:p>
        </p:txBody>
      </p:sp>
      <p:sp>
        <p:nvSpPr>
          <p:cNvPr id="13" name="矩形 12"/>
          <p:cNvSpPr/>
          <p:nvPr/>
        </p:nvSpPr>
        <p:spPr>
          <a:xfrm>
            <a:off x="2324232" y="22234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altLang="zh-CN" b="1" dirty="0">
                <a:solidFill>
                  <a:schemeClr val="bg1"/>
                </a:solidFill>
                <a:latin typeface="Microsoft YaHei"/>
                <a:ea typeface="宋体"/>
                <a:cs typeface="Microsoft YaHei"/>
              </a:rPr>
              <a:t>Step 1</a:t>
            </a:r>
          </a:p>
        </p:txBody>
      </p:sp>
      <p:sp>
        <p:nvSpPr>
          <p:cNvPr id="14" name="矩形 13"/>
          <p:cNvSpPr/>
          <p:nvPr/>
        </p:nvSpPr>
        <p:spPr>
          <a:xfrm>
            <a:off x="4064553" y="22166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US" altLang="zh-CN" b="1" dirty="0">
                <a:solidFill>
                  <a:schemeClr val="bg1"/>
                </a:solidFill>
                <a:latin typeface="Microsoft YaHei"/>
                <a:ea typeface="宋体"/>
                <a:cs typeface="Microsoft YaHei"/>
              </a:rPr>
              <a:t>Step 1</a:t>
            </a:r>
          </a:p>
        </p:txBody>
      </p:sp>
      <p:sp>
        <p:nvSpPr>
          <p:cNvPr id="15" name="矩形 14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阶段计划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90681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阶段计划</a:t>
            </a:r>
          </a:p>
        </p:txBody>
      </p:sp>
      <p:sp>
        <p:nvSpPr>
          <p:cNvPr id="3" name="矩形 2"/>
          <p:cNvSpPr/>
          <p:nvPr/>
        </p:nvSpPr>
        <p:spPr>
          <a:xfrm>
            <a:off x="3037343" y="520304"/>
            <a:ext cx="3069314" cy="105824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95737" y="1958758"/>
            <a:ext cx="4751014" cy="290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sp>
        <p:nvSpPr>
          <p:cNvPr id="5" name="空心弧 4"/>
          <p:cNvSpPr>
            <a:spLocks noChangeAspect="1"/>
          </p:cNvSpPr>
          <p:nvPr/>
        </p:nvSpPr>
        <p:spPr>
          <a:xfrm rot="5400000">
            <a:off x="6147634" y="1953952"/>
            <a:ext cx="1192315" cy="1201922"/>
          </a:xfrm>
          <a:prstGeom prst="blockArc">
            <a:avLst>
              <a:gd name="adj1" fmla="val 10800000"/>
              <a:gd name="adj2" fmla="val 114192"/>
              <a:gd name="adj3" fmla="val 2443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12381" y="2860952"/>
            <a:ext cx="3634368" cy="290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sp>
        <p:nvSpPr>
          <p:cNvPr id="7" name="空心弧 6"/>
          <p:cNvSpPr>
            <a:spLocks noChangeAspect="1"/>
          </p:cNvSpPr>
          <p:nvPr/>
        </p:nvSpPr>
        <p:spPr>
          <a:xfrm rot="16200000" flipH="1">
            <a:off x="2527315" y="2856148"/>
            <a:ext cx="1192315" cy="1201922"/>
          </a:xfrm>
          <a:prstGeom prst="blockArc">
            <a:avLst>
              <a:gd name="adj1" fmla="val 10800000"/>
              <a:gd name="adj2" fmla="val 114192"/>
              <a:gd name="adj3" fmla="val 24433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12381" y="3763148"/>
            <a:ext cx="3259821" cy="2901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sp>
        <p:nvSpPr>
          <p:cNvPr id="9" name="椭圆 24"/>
          <p:cNvSpPr/>
          <p:nvPr/>
        </p:nvSpPr>
        <p:spPr>
          <a:xfrm>
            <a:off x="3253059" y="1522056"/>
            <a:ext cx="437555" cy="633936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grpSp>
        <p:nvGrpSpPr>
          <p:cNvPr id="10" name="组 9"/>
          <p:cNvGrpSpPr/>
          <p:nvPr/>
        </p:nvGrpSpPr>
        <p:grpSpPr>
          <a:xfrm>
            <a:off x="3724433" y="1081679"/>
            <a:ext cx="2108855" cy="750766"/>
            <a:chOff x="3747020" y="630814"/>
            <a:chExt cx="2326347" cy="828195"/>
          </a:xfrm>
        </p:grpSpPr>
        <p:sp>
          <p:nvSpPr>
            <p:cNvPr id="11" name="矩形 10"/>
            <p:cNvSpPr/>
            <p:nvPr/>
          </p:nvSpPr>
          <p:spPr>
            <a:xfrm>
              <a:off x="3747020" y="630814"/>
              <a:ext cx="1118737" cy="339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F9F5EE"/>
                  </a:solidFill>
                </a:rPr>
                <a:t>TEXT</a:t>
              </a:r>
              <a:r>
                <a:rPr kumimoji="1" lang="zh-CN" altLang="en-US" sz="1400" b="1" dirty="0">
                  <a:solidFill>
                    <a:srgbClr val="F9F5EE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rgbClr val="F9F5EE"/>
                  </a:solidFill>
                </a:rPr>
                <a:t>HERE</a:t>
              </a:r>
              <a:endParaRPr kumimoji="1" lang="zh-CN" altLang="en-US" sz="1400" b="1" dirty="0">
                <a:solidFill>
                  <a:srgbClr val="F9F5EE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747020" y="937282"/>
              <a:ext cx="2326347" cy="52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3" name="椭圆 24"/>
          <p:cNvSpPr/>
          <p:nvPr/>
        </p:nvSpPr>
        <p:spPr>
          <a:xfrm>
            <a:off x="6290167" y="1522056"/>
            <a:ext cx="437555" cy="633936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6775292" y="1081679"/>
            <a:ext cx="2108855" cy="750766"/>
            <a:chOff x="3747020" y="630814"/>
            <a:chExt cx="2326347" cy="828195"/>
          </a:xfrm>
        </p:grpSpPr>
        <p:sp>
          <p:nvSpPr>
            <p:cNvPr id="15" name="矩形 14"/>
            <p:cNvSpPr/>
            <p:nvPr/>
          </p:nvSpPr>
          <p:spPr>
            <a:xfrm>
              <a:off x="3747020" y="630814"/>
              <a:ext cx="1118737" cy="339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F9F5EE"/>
                  </a:solidFill>
                </a:rPr>
                <a:t>TEXT</a:t>
              </a:r>
              <a:r>
                <a:rPr kumimoji="1" lang="zh-CN" altLang="en-US" sz="1400" b="1" dirty="0">
                  <a:solidFill>
                    <a:srgbClr val="F9F5EE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rgbClr val="F9F5EE"/>
                  </a:solidFill>
                </a:rPr>
                <a:t>HERE</a:t>
              </a:r>
              <a:endParaRPr kumimoji="1" lang="zh-CN" altLang="en-US" sz="1400" b="1" dirty="0">
                <a:solidFill>
                  <a:srgbClr val="F9F5E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747020" y="937282"/>
              <a:ext cx="2326347" cy="52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17" name="椭圆 24"/>
          <p:cNvSpPr/>
          <p:nvPr/>
        </p:nvSpPr>
        <p:spPr>
          <a:xfrm>
            <a:off x="4115653" y="2399134"/>
            <a:ext cx="437555" cy="633936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637894" y="2246966"/>
            <a:ext cx="2108855" cy="750766"/>
            <a:chOff x="3747020" y="630814"/>
            <a:chExt cx="2326347" cy="828195"/>
          </a:xfrm>
        </p:grpSpPr>
        <p:sp>
          <p:nvSpPr>
            <p:cNvPr id="19" name="矩形 18"/>
            <p:cNvSpPr/>
            <p:nvPr/>
          </p:nvSpPr>
          <p:spPr>
            <a:xfrm>
              <a:off x="3747020" y="630814"/>
              <a:ext cx="1118737" cy="339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F9F5EE"/>
                  </a:solidFill>
                </a:rPr>
                <a:t>TEXT</a:t>
              </a:r>
              <a:r>
                <a:rPr kumimoji="1" lang="zh-CN" altLang="en-US" sz="1400" b="1" dirty="0">
                  <a:solidFill>
                    <a:srgbClr val="F9F5EE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rgbClr val="F9F5EE"/>
                  </a:solidFill>
                </a:rPr>
                <a:t>HERE</a:t>
              </a:r>
              <a:endParaRPr kumimoji="1" lang="zh-CN" altLang="en-US" sz="1400" b="1" dirty="0">
                <a:solidFill>
                  <a:srgbClr val="F9F5EE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747020" y="937282"/>
              <a:ext cx="2326347" cy="52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21" name="椭圆 24"/>
          <p:cNvSpPr/>
          <p:nvPr/>
        </p:nvSpPr>
        <p:spPr>
          <a:xfrm>
            <a:off x="5145550" y="3306746"/>
            <a:ext cx="437555" cy="633936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grpSp>
        <p:nvGrpSpPr>
          <p:cNvPr id="22" name="组 21"/>
          <p:cNvGrpSpPr/>
          <p:nvPr/>
        </p:nvGrpSpPr>
        <p:grpSpPr>
          <a:xfrm flipH="1">
            <a:off x="2954481" y="3109361"/>
            <a:ext cx="2108855" cy="750766"/>
            <a:chOff x="3747020" y="630814"/>
            <a:chExt cx="2326347" cy="828195"/>
          </a:xfrm>
        </p:grpSpPr>
        <p:sp>
          <p:nvSpPr>
            <p:cNvPr id="23" name="矩形 22"/>
            <p:cNvSpPr/>
            <p:nvPr/>
          </p:nvSpPr>
          <p:spPr>
            <a:xfrm>
              <a:off x="3747020" y="630814"/>
              <a:ext cx="1118737" cy="339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b="1" dirty="0">
                  <a:solidFill>
                    <a:srgbClr val="F9F5EE"/>
                  </a:solidFill>
                </a:rPr>
                <a:t>TEXT</a:t>
              </a:r>
              <a:r>
                <a:rPr kumimoji="1" lang="zh-CN" altLang="en-US" sz="1400" b="1" dirty="0">
                  <a:solidFill>
                    <a:srgbClr val="F9F5EE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rgbClr val="F9F5EE"/>
                  </a:solidFill>
                </a:rPr>
                <a:t>HERE</a:t>
              </a:r>
              <a:endParaRPr kumimoji="1" lang="zh-CN" altLang="en-US" sz="1400" b="1" dirty="0">
                <a:solidFill>
                  <a:srgbClr val="F9F5EE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47020" y="937282"/>
              <a:ext cx="2326347" cy="521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 flipH="1">
            <a:off x="2476644" y="2769589"/>
            <a:ext cx="437555" cy="633936"/>
          </a:xfrm>
          <a:custGeom>
            <a:avLst/>
            <a:gdLst/>
            <a:ahLst/>
            <a:cxnLst/>
            <a:rect l="l" t="t" r="r" b="b"/>
            <a:pathLst>
              <a:path w="1868337" h="2706875">
                <a:moveTo>
                  <a:pt x="934169" y="319622"/>
                </a:moveTo>
                <a:cubicBezTo>
                  <a:pt x="650101" y="319622"/>
                  <a:pt x="419819" y="549904"/>
                  <a:pt x="419819" y="833972"/>
                </a:cubicBezTo>
                <a:cubicBezTo>
                  <a:pt x="419819" y="1118040"/>
                  <a:pt x="650101" y="1348322"/>
                  <a:pt x="934169" y="1348322"/>
                </a:cubicBezTo>
                <a:cubicBezTo>
                  <a:pt x="1218237" y="1348322"/>
                  <a:pt x="1448519" y="1118040"/>
                  <a:pt x="1448519" y="833972"/>
                </a:cubicBezTo>
                <a:cubicBezTo>
                  <a:pt x="1448519" y="549904"/>
                  <a:pt x="1218237" y="319622"/>
                  <a:pt x="934169" y="319622"/>
                </a:cubicBezTo>
                <a:close/>
                <a:moveTo>
                  <a:pt x="934065" y="0"/>
                </a:moveTo>
                <a:lnTo>
                  <a:pt x="934169" y="5"/>
                </a:lnTo>
                <a:lnTo>
                  <a:pt x="934272" y="0"/>
                </a:lnTo>
                <a:lnTo>
                  <a:pt x="934272" y="11"/>
                </a:lnTo>
                <a:lnTo>
                  <a:pt x="1018057" y="4241"/>
                </a:lnTo>
                <a:cubicBezTo>
                  <a:pt x="1495647" y="52743"/>
                  <a:pt x="1868337" y="456083"/>
                  <a:pt x="1868337" y="946468"/>
                </a:cubicBezTo>
                <a:cubicBezTo>
                  <a:pt x="1868337" y="1175315"/>
                  <a:pt x="1787175" y="1374709"/>
                  <a:pt x="1683548" y="1569916"/>
                </a:cubicBezTo>
                <a:cubicBezTo>
                  <a:pt x="1454040" y="1965463"/>
                  <a:pt x="1232566" y="2248496"/>
                  <a:pt x="1019128" y="2573722"/>
                </a:cubicBezTo>
                <a:lnTo>
                  <a:pt x="934272" y="2706551"/>
                </a:lnTo>
                <a:lnTo>
                  <a:pt x="934272" y="2706875"/>
                </a:lnTo>
                <a:lnTo>
                  <a:pt x="934169" y="2706713"/>
                </a:lnTo>
                <a:lnTo>
                  <a:pt x="934065" y="2706875"/>
                </a:lnTo>
                <a:lnTo>
                  <a:pt x="934065" y="2706551"/>
                </a:lnTo>
                <a:lnTo>
                  <a:pt x="849209" y="2573722"/>
                </a:lnTo>
                <a:cubicBezTo>
                  <a:pt x="635771" y="2248496"/>
                  <a:pt x="414297" y="1965463"/>
                  <a:pt x="184789" y="1569916"/>
                </a:cubicBezTo>
                <a:cubicBezTo>
                  <a:pt x="81162" y="1374709"/>
                  <a:pt x="0" y="1175315"/>
                  <a:pt x="0" y="946468"/>
                </a:cubicBezTo>
                <a:cubicBezTo>
                  <a:pt x="0" y="456083"/>
                  <a:pt x="372690" y="52743"/>
                  <a:pt x="850280" y="4241"/>
                </a:cubicBezTo>
                <a:lnTo>
                  <a:pt x="934065" y="11"/>
                </a:lnTo>
                <a:close/>
              </a:path>
            </a:pathLst>
          </a:cu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9F5EE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 flipH="1">
            <a:off x="283829" y="2769589"/>
            <a:ext cx="2108855" cy="750766"/>
            <a:chOff x="3747020" y="630814"/>
            <a:chExt cx="2326347" cy="828194"/>
          </a:xfrm>
        </p:grpSpPr>
        <p:sp>
          <p:nvSpPr>
            <p:cNvPr id="27" name="矩形 26"/>
            <p:cNvSpPr/>
            <p:nvPr/>
          </p:nvSpPr>
          <p:spPr>
            <a:xfrm>
              <a:off x="3747020" y="630814"/>
              <a:ext cx="1118737" cy="3395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1400" b="1" dirty="0">
                  <a:solidFill>
                    <a:srgbClr val="F9F5EE"/>
                  </a:solidFill>
                </a:rPr>
                <a:t>TEXT</a:t>
              </a:r>
              <a:r>
                <a:rPr kumimoji="1" lang="zh-CN" altLang="en-US" sz="1400" b="1" dirty="0">
                  <a:solidFill>
                    <a:srgbClr val="F9F5EE"/>
                  </a:solidFill>
                </a:rPr>
                <a:t> </a:t>
              </a:r>
              <a:r>
                <a:rPr kumimoji="1" lang="en-US" altLang="zh-CN" sz="1400" b="1" dirty="0">
                  <a:solidFill>
                    <a:srgbClr val="F9F5EE"/>
                  </a:solidFill>
                </a:rPr>
                <a:t>HERE</a:t>
              </a:r>
              <a:endParaRPr kumimoji="1" lang="zh-CN" altLang="en-US" sz="1400" b="1" dirty="0">
                <a:solidFill>
                  <a:srgbClr val="F9F5EE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747020" y="937282"/>
              <a:ext cx="2326347" cy="52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  <a:ea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902593" y="1522056"/>
            <a:ext cx="1154663" cy="115466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 smtClean="0">
                <a:solidFill>
                  <a:srgbClr val="F9F5EE"/>
                </a:solidFill>
              </a:rPr>
              <a:t>A</a:t>
            </a:r>
            <a:endParaRPr kumimoji="1" lang="zh-CN" altLang="en-US" sz="4800" b="1" dirty="0">
              <a:solidFill>
                <a:srgbClr val="F9F5EE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312794" y="3310866"/>
            <a:ext cx="1154663" cy="115466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4800" b="1" dirty="0" smtClean="0">
                <a:solidFill>
                  <a:srgbClr val="F9F5EE"/>
                </a:solidFill>
              </a:rPr>
              <a:t>B</a:t>
            </a:r>
            <a:endParaRPr kumimoji="1" lang="zh-CN" altLang="en-US" sz="4800" b="1" dirty="0">
              <a:solidFill>
                <a:srgbClr val="F9F5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7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710404" y="596349"/>
            <a:ext cx="3723194" cy="3723192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09813" y="795758"/>
            <a:ext cx="3324376" cy="3324374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75574" y="1606033"/>
            <a:ext cx="199285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THANK</a:t>
            </a:r>
            <a:endParaRPr kumimoji="1" lang="en-US" altLang="zh-CN" sz="4400" b="1" dirty="0">
              <a:solidFill>
                <a:srgbClr val="FFFFFF"/>
              </a:solidFill>
              <a:latin typeface="Century Gothic"/>
              <a:ea typeface="微软雅黑"/>
            </a:endParaRPr>
          </a:p>
          <a:p>
            <a:pPr algn="ctr"/>
            <a:r>
              <a:rPr kumimoji="1" lang="en-US" altLang="zh-CN" sz="4400" b="1" dirty="0" smtClean="0">
                <a:solidFill>
                  <a:srgbClr val="FFFFFF"/>
                </a:solidFill>
                <a:latin typeface="Century Gothic"/>
                <a:ea typeface="微软雅黑"/>
              </a:rPr>
              <a:t>YOU!</a:t>
            </a:r>
            <a:endParaRPr kumimoji="1" lang="en-US" altLang="zh-CN" sz="44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94082" y="3155361"/>
            <a:ext cx="19559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CN" altLang="en-US" sz="1200" dirty="0" smtClean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200" dirty="0">
              <a:solidFill>
                <a:srgbClr val="FFFFFF"/>
              </a:solidFill>
              <a:ea typeface="微软雅黑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80952" y="1336899"/>
            <a:ext cx="269134" cy="269134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34189" y="2680462"/>
            <a:ext cx="269134" cy="269134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grpSp>
        <p:nvGrpSpPr>
          <p:cNvPr id="10" name="组 9"/>
          <p:cNvGrpSpPr/>
          <p:nvPr/>
        </p:nvGrpSpPr>
        <p:grpSpPr>
          <a:xfrm rot="856718">
            <a:off x="-478630" y="3077018"/>
            <a:ext cx="2631909" cy="2715008"/>
            <a:chOff x="6205698" y="1718554"/>
            <a:chExt cx="1970113" cy="2032317"/>
          </a:xfrm>
          <a:solidFill>
            <a:srgbClr val="FB5F63"/>
          </a:solidFill>
        </p:grpSpPr>
        <p:sp>
          <p:nvSpPr>
            <p:cNvPr id="11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2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4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5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6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7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8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0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1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2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3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4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6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7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8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9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0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1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2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3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4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 rot="9809110">
            <a:off x="6524647" y="-563754"/>
            <a:ext cx="3508934" cy="3619724"/>
            <a:chOff x="6205698" y="1718554"/>
            <a:chExt cx="1970113" cy="2032317"/>
          </a:xfrm>
          <a:solidFill>
            <a:srgbClr val="FB5F63"/>
          </a:solidFill>
        </p:grpSpPr>
        <p:sp>
          <p:nvSpPr>
            <p:cNvPr id="36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7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8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39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0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1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2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3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4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5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6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7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8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49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0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1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2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3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4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5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6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7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8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59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103154"/>
                </a:solidFill>
                <a:latin typeface="Century 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0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452" y="56990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255" y="631461"/>
            <a:ext cx="10018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6288" y="631461"/>
            <a:ext cx="27090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000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000" dirty="0" smtClean="0">
                <a:solidFill>
                  <a:prstClr val="white"/>
                </a:solidFill>
              </a:rPr>
              <a:t> </a:t>
            </a:r>
            <a:r>
              <a:rPr lang="zh-CN" altLang="en-US" sz="1000" dirty="0" smtClean="0">
                <a:solidFill>
                  <a:prstClr val="white"/>
                </a:solidFill>
              </a:rPr>
              <a:t>部分</a:t>
            </a:r>
            <a:r>
              <a:rPr lang="zh-CN" altLang="en-US" sz="1000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如有建议请</a:t>
            </a:r>
            <a:r>
              <a:rPr lang="zh-CN" altLang="en-US" sz="1000" dirty="0" smtClean="0">
                <a:solidFill>
                  <a:prstClr val="white"/>
                </a:solidFill>
              </a:rPr>
              <a:t>联系 </a:t>
            </a:r>
            <a:r>
              <a:rPr lang="zh-CN" altLang="en-US" sz="1000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0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771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5-03-12_PoplarTreesTaklimakan_ROW11627766749_1920x108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7654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901289" y="0"/>
            <a:ext cx="4242711" cy="5143500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2000" b="1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7195" y="1789601"/>
            <a:ext cx="238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PART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ONE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 基本概况</a:t>
            </a:r>
            <a:endParaRPr kumimoji="1" lang="zh-CN" altLang="en-US" sz="1600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0820" y="1694822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9F5EE"/>
                </a:solidFill>
                <a:latin typeface="Century Gothic"/>
                <a:ea typeface="微软雅黑"/>
              </a:rPr>
              <a:t>01</a:t>
            </a:r>
            <a:endParaRPr kumimoji="1" lang="zh-CN" altLang="en-US" sz="36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7195" y="2440231"/>
            <a:ext cx="238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PART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ONE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 业务亮点</a:t>
            </a:r>
            <a:endParaRPr kumimoji="1" lang="zh-CN" altLang="en-US" sz="1600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50820" y="2345452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9F5EE"/>
                </a:solidFill>
                <a:latin typeface="Century Gothic"/>
                <a:ea typeface="微软雅黑"/>
              </a:rPr>
              <a:t>02</a:t>
            </a:r>
            <a:endParaRPr kumimoji="1" lang="zh-CN" altLang="en-US" sz="36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47195" y="3090861"/>
            <a:ext cx="238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PART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ONE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 经验教训</a:t>
            </a:r>
            <a:endParaRPr kumimoji="1" lang="zh-CN" altLang="en-US" sz="1600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0820" y="2996082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9F5EE"/>
                </a:solidFill>
                <a:latin typeface="Century Gothic"/>
                <a:ea typeface="微软雅黑"/>
              </a:rPr>
              <a:t>03</a:t>
            </a:r>
            <a:endParaRPr kumimoji="1" lang="zh-CN" altLang="en-US" sz="36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47195" y="3741492"/>
            <a:ext cx="2384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PART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</a:t>
            </a:r>
            <a:r>
              <a:rPr lang="en-US" altLang="zh-CN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ONE</a:t>
            </a:r>
            <a:r>
              <a:rPr lang="zh-CN" altLang="en-US" sz="16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 阶段计划</a:t>
            </a:r>
            <a:endParaRPr kumimoji="1" lang="zh-CN" altLang="en-US" sz="1600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50820" y="3646713"/>
            <a:ext cx="69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>
                <a:solidFill>
                  <a:srgbClr val="F9F5EE"/>
                </a:solidFill>
                <a:latin typeface="Century Gothic"/>
                <a:ea typeface="微软雅黑"/>
              </a:rPr>
              <a:t>04</a:t>
            </a:r>
            <a:endParaRPr kumimoji="1" lang="zh-CN" altLang="en-US" sz="36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01289" y="556338"/>
            <a:ext cx="4242711" cy="671804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38525" y="590882"/>
            <a:ext cx="31700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32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CONTENTS</a:t>
            </a:r>
            <a:r>
              <a:rPr kumimoji="1" lang="zh-CN" altLang="en-US" sz="3200" b="1" dirty="0" smtClean="0">
                <a:solidFill>
                  <a:srgbClr val="F9F5EE"/>
                </a:solidFill>
                <a:latin typeface="Century Gothic"/>
                <a:ea typeface="微软雅黑"/>
              </a:rPr>
              <a:t> 目录</a:t>
            </a:r>
            <a:endParaRPr kumimoji="1" lang="zh-CN" altLang="en-US" sz="3200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4571" y="144985"/>
            <a:ext cx="270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solidFill>
                  <a:srgbClr val="22272C"/>
                </a:solidFill>
              </a:rPr>
              <a:t>ADD</a:t>
            </a:r>
            <a:r>
              <a:rPr kumimoji="1" lang="zh-CN" altLang="en-US" b="1" dirty="0" smtClean="0">
                <a:solidFill>
                  <a:srgbClr val="22272C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2272C"/>
                </a:solidFill>
              </a:rPr>
              <a:t>YOUR</a:t>
            </a:r>
            <a:r>
              <a:rPr kumimoji="1" lang="zh-CN" altLang="en-US" b="1" dirty="0" smtClean="0">
                <a:solidFill>
                  <a:srgbClr val="22272C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2272C"/>
                </a:solidFill>
              </a:rPr>
              <a:t>TITLE</a:t>
            </a:r>
            <a:r>
              <a:rPr kumimoji="1" lang="zh-CN" altLang="en-US" b="1" dirty="0" smtClean="0">
                <a:solidFill>
                  <a:srgbClr val="22272C"/>
                </a:solidFill>
              </a:rPr>
              <a:t> </a:t>
            </a:r>
            <a:r>
              <a:rPr kumimoji="1" lang="en-US" altLang="zh-CN" b="1" dirty="0" smtClean="0">
                <a:solidFill>
                  <a:srgbClr val="22272C"/>
                </a:solidFill>
              </a:rPr>
              <a:t>HERE</a:t>
            </a:r>
          </a:p>
          <a:p>
            <a:r>
              <a:rPr kumimoji="1" lang="zh-CN" altLang="en-US" b="1" dirty="0" smtClean="0">
                <a:solidFill>
                  <a:srgbClr val="22272C"/>
                </a:solidFill>
              </a:rPr>
              <a:t>点击此处添加标题</a:t>
            </a:r>
            <a:endParaRPr kumimoji="1" lang="en-US" altLang="zh-CN" b="1" dirty="0" smtClean="0">
              <a:solidFill>
                <a:srgbClr val="22272C"/>
              </a:solidFill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560553" y="1106224"/>
            <a:ext cx="3799632" cy="4046568"/>
            <a:chOff x="3036888" y="576263"/>
            <a:chExt cx="1514475" cy="1612900"/>
          </a:xfrm>
          <a:solidFill>
            <a:srgbClr val="22272C"/>
          </a:solidFill>
        </p:grpSpPr>
        <p:sp>
          <p:nvSpPr>
            <p:cNvPr id="17" name="Freeform 50"/>
            <p:cNvSpPr>
              <a:spLocks/>
            </p:cNvSpPr>
            <p:nvPr/>
          </p:nvSpPr>
          <p:spPr bwMode="auto">
            <a:xfrm>
              <a:off x="3211513" y="639763"/>
              <a:ext cx="1171575" cy="1549400"/>
            </a:xfrm>
            <a:custGeom>
              <a:avLst/>
              <a:gdLst/>
              <a:ahLst/>
              <a:cxnLst>
                <a:cxn ang="0">
                  <a:pos x="738" y="526"/>
                </a:cxn>
                <a:cxn ang="0">
                  <a:pos x="428" y="646"/>
                </a:cxn>
                <a:cxn ang="0">
                  <a:pos x="416" y="510"/>
                </a:cxn>
                <a:cxn ang="0">
                  <a:pos x="652" y="354"/>
                </a:cxn>
                <a:cxn ang="0">
                  <a:pos x="410" y="460"/>
                </a:cxn>
                <a:cxn ang="0">
                  <a:pos x="396" y="300"/>
                </a:cxn>
                <a:cxn ang="0">
                  <a:pos x="536" y="156"/>
                </a:cxn>
                <a:cxn ang="0">
                  <a:pos x="394" y="272"/>
                </a:cxn>
                <a:cxn ang="0">
                  <a:pos x="368" y="0"/>
                </a:cxn>
                <a:cxn ang="0">
                  <a:pos x="344" y="270"/>
                </a:cxn>
                <a:cxn ang="0">
                  <a:pos x="202" y="156"/>
                </a:cxn>
                <a:cxn ang="0">
                  <a:pos x="342" y="300"/>
                </a:cxn>
                <a:cxn ang="0">
                  <a:pos x="326" y="460"/>
                </a:cxn>
                <a:cxn ang="0">
                  <a:pos x="86" y="354"/>
                </a:cxn>
                <a:cxn ang="0">
                  <a:pos x="322" y="508"/>
                </a:cxn>
                <a:cxn ang="0">
                  <a:pos x="310" y="646"/>
                </a:cxn>
                <a:cxn ang="0">
                  <a:pos x="0" y="526"/>
                </a:cxn>
                <a:cxn ang="0">
                  <a:pos x="300" y="742"/>
                </a:cxn>
                <a:cxn ang="0">
                  <a:pos x="278" y="976"/>
                </a:cxn>
                <a:cxn ang="0">
                  <a:pos x="458" y="976"/>
                </a:cxn>
                <a:cxn ang="0">
                  <a:pos x="436" y="744"/>
                </a:cxn>
                <a:cxn ang="0">
                  <a:pos x="738" y="526"/>
                </a:cxn>
              </a:cxnLst>
              <a:rect l="0" t="0" r="r" b="b"/>
              <a:pathLst>
                <a:path w="738" h="976">
                  <a:moveTo>
                    <a:pt x="738" y="526"/>
                  </a:moveTo>
                  <a:lnTo>
                    <a:pt x="428" y="646"/>
                  </a:lnTo>
                  <a:lnTo>
                    <a:pt x="416" y="510"/>
                  </a:lnTo>
                  <a:lnTo>
                    <a:pt x="652" y="354"/>
                  </a:lnTo>
                  <a:lnTo>
                    <a:pt x="410" y="460"/>
                  </a:lnTo>
                  <a:lnTo>
                    <a:pt x="396" y="300"/>
                  </a:lnTo>
                  <a:lnTo>
                    <a:pt x="536" y="156"/>
                  </a:lnTo>
                  <a:lnTo>
                    <a:pt x="394" y="272"/>
                  </a:lnTo>
                  <a:lnTo>
                    <a:pt x="368" y="0"/>
                  </a:lnTo>
                  <a:lnTo>
                    <a:pt x="344" y="270"/>
                  </a:lnTo>
                  <a:lnTo>
                    <a:pt x="202" y="156"/>
                  </a:lnTo>
                  <a:lnTo>
                    <a:pt x="342" y="300"/>
                  </a:lnTo>
                  <a:lnTo>
                    <a:pt x="326" y="460"/>
                  </a:lnTo>
                  <a:lnTo>
                    <a:pt x="86" y="354"/>
                  </a:lnTo>
                  <a:lnTo>
                    <a:pt x="322" y="508"/>
                  </a:lnTo>
                  <a:lnTo>
                    <a:pt x="310" y="646"/>
                  </a:lnTo>
                  <a:lnTo>
                    <a:pt x="0" y="526"/>
                  </a:lnTo>
                  <a:lnTo>
                    <a:pt x="300" y="742"/>
                  </a:lnTo>
                  <a:lnTo>
                    <a:pt x="278" y="976"/>
                  </a:lnTo>
                  <a:lnTo>
                    <a:pt x="458" y="976"/>
                  </a:lnTo>
                  <a:lnTo>
                    <a:pt x="436" y="744"/>
                  </a:lnTo>
                  <a:lnTo>
                    <a:pt x="738" y="5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1"/>
            <p:cNvSpPr>
              <a:spLocks/>
            </p:cNvSpPr>
            <p:nvPr/>
          </p:nvSpPr>
          <p:spPr bwMode="auto">
            <a:xfrm>
              <a:off x="3262313" y="1776413"/>
              <a:ext cx="63500" cy="47625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2" y="30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28"/>
                </a:cxn>
                <a:cxn ang="0">
                  <a:pos x="22" y="30"/>
                </a:cxn>
                <a:cxn ang="0">
                  <a:pos x="22" y="30"/>
                </a:cxn>
              </a:cxnLst>
              <a:rect l="0" t="0" r="r" b="b"/>
              <a:pathLst>
                <a:path w="40" h="30">
                  <a:moveTo>
                    <a:pt x="22" y="30"/>
                  </a:moveTo>
                  <a:lnTo>
                    <a:pt x="2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28"/>
                  </a:lnTo>
                  <a:lnTo>
                    <a:pt x="22" y="30"/>
                  </a:lnTo>
                  <a:lnTo>
                    <a:pt x="2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2"/>
            <p:cNvSpPr>
              <a:spLocks/>
            </p:cNvSpPr>
            <p:nvPr/>
          </p:nvSpPr>
          <p:spPr bwMode="auto">
            <a:xfrm>
              <a:off x="3325813" y="1744663"/>
              <a:ext cx="44450" cy="7620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8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12" y="48"/>
                </a:cxn>
                <a:cxn ang="0">
                  <a:pos x="18" y="46"/>
                </a:cxn>
                <a:cxn ang="0">
                  <a:pos x="20" y="44"/>
                </a:cxn>
                <a:cxn ang="0">
                  <a:pos x="20" y="44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4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28" h="48">
                  <a:moveTo>
                    <a:pt x="28" y="0"/>
                  </a:moveTo>
                  <a:lnTo>
                    <a:pt x="28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8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2" y="48"/>
                  </a:lnTo>
                  <a:lnTo>
                    <a:pt x="18" y="46"/>
                  </a:lnTo>
                  <a:lnTo>
                    <a:pt x="20" y="44"/>
                  </a:lnTo>
                  <a:lnTo>
                    <a:pt x="20" y="44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53"/>
            <p:cNvSpPr>
              <a:spLocks/>
            </p:cNvSpPr>
            <p:nvPr/>
          </p:nvSpPr>
          <p:spPr bwMode="auto">
            <a:xfrm>
              <a:off x="3370263" y="1712913"/>
              <a:ext cx="41275" cy="101600"/>
            </a:xfrm>
            <a:custGeom>
              <a:avLst/>
              <a:gdLst/>
              <a:ahLst/>
              <a:cxnLst>
                <a:cxn ang="0">
                  <a:pos x="20" y="34"/>
                </a:cxn>
                <a:cxn ang="0">
                  <a:pos x="20" y="34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10" y="60"/>
                </a:cxn>
                <a:cxn ang="0">
                  <a:pos x="16" y="56"/>
                </a:cxn>
                <a:cxn ang="0">
                  <a:pos x="18" y="52"/>
                </a:cxn>
                <a:cxn ang="0">
                  <a:pos x="18" y="52"/>
                </a:cxn>
                <a:cxn ang="0">
                  <a:pos x="20" y="34"/>
                </a:cxn>
                <a:cxn ang="0">
                  <a:pos x="20" y="34"/>
                </a:cxn>
              </a:cxnLst>
              <a:rect l="0" t="0" r="r" b="b"/>
              <a:pathLst>
                <a:path w="26" h="64">
                  <a:moveTo>
                    <a:pt x="20" y="34"/>
                  </a:moveTo>
                  <a:lnTo>
                    <a:pt x="20" y="3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10" y="60"/>
                  </a:lnTo>
                  <a:lnTo>
                    <a:pt x="16" y="56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20" y="34"/>
                  </a:lnTo>
                  <a:lnTo>
                    <a:pt x="2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54"/>
            <p:cNvSpPr>
              <a:spLocks/>
            </p:cNvSpPr>
            <p:nvPr/>
          </p:nvSpPr>
          <p:spPr bwMode="auto">
            <a:xfrm>
              <a:off x="3408363" y="1687513"/>
              <a:ext cx="44450" cy="1047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8" y="18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8" y="60"/>
                </a:cxn>
                <a:cxn ang="0">
                  <a:pos x="14" y="52"/>
                </a:cxn>
                <a:cxn ang="0">
                  <a:pos x="20" y="46"/>
                </a:cxn>
                <a:cxn ang="0">
                  <a:pos x="24" y="36"/>
                </a:cxn>
                <a:cxn ang="0">
                  <a:pos x="26" y="28"/>
                </a:cxn>
                <a:cxn ang="0">
                  <a:pos x="28" y="18"/>
                </a:cxn>
                <a:cxn ang="0">
                  <a:pos x="28" y="1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28" h="66">
                  <a:moveTo>
                    <a:pt x="10" y="12"/>
                  </a:moveTo>
                  <a:lnTo>
                    <a:pt x="10" y="12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8" y="60"/>
                  </a:lnTo>
                  <a:lnTo>
                    <a:pt x="14" y="52"/>
                  </a:lnTo>
                  <a:lnTo>
                    <a:pt x="20" y="46"/>
                  </a:lnTo>
                  <a:lnTo>
                    <a:pt x="24" y="36"/>
                  </a:lnTo>
                  <a:lnTo>
                    <a:pt x="26" y="28"/>
                  </a:lnTo>
                  <a:lnTo>
                    <a:pt x="28" y="18"/>
                  </a:lnTo>
                  <a:lnTo>
                    <a:pt x="28" y="1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5"/>
            <p:cNvSpPr>
              <a:spLocks/>
            </p:cNvSpPr>
            <p:nvPr/>
          </p:nvSpPr>
          <p:spPr bwMode="auto">
            <a:xfrm>
              <a:off x="3255963" y="1763713"/>
              <a:ext cx="63500" cy="508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2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0" h="32">
                  <a:moveTo>
                    <a:pt x="14" y="0"/>
                  </a:move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2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6"/>
            <p:cNvSpPr>
              <a:spLocks/>
            </p:cNvSpPr>
            <p:nvPr/>
          </p:nvSpPr>
          <p:spPr bwMode="auto">
            <a:xfrm>
              <a:off x="3275013" y="1725613"/>
              <a:ext cx="85725" cy="31750"/>
            </a:xfrm>
            <a:custGeom>
              <a:avLst/>
              <a:gdLst/>
              <a:ahLst/>
              <a:cxnLst>
                <a:cxn ang="0">
                  <a:pos x="54" y="4"/>
                </a:cxn>
                <a:cxn ang="0">
                  <a:pos x="54" y="4"/>
                </a:cxn>
                <a:cxn ang="0">
                  <a:pos x="50" y="4"/>
                </a:cxn>
                <a:cxn ang="0">
                  <a:pos x="44" y="4"/>
                </a:cxn>
                <a:cxn ang="0">
                  <a:pos x="44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6" y="20"/>
                </a:cxn>
                <a:cxn ang="0">
                  <a:pos x="38" y="18"/>
                </a:cxn>
                <a:cxn ang="0">
                  <a:pos x="42" y="14"/>
                </a:cxn>
                <a:cxn ang="0">
                  <a:pos x="42" y="14"/>
                </a:cxn>
                <a:cxn ang="0">
                  <a:pos x="54" y="4"/>
                </a:cxn>
                <a:cxn ang="0">
                  <a:pos x="54" y="4"/>
                </a:cxn>
              </a:cxnLst>
              <a:rect l="0" t="0" r="r" b="b"/>
              <a:pathLst>
                <a:path w="54" h="20">
                  <a:moveTo>
                    <a:pt x="54" y="4"/>
                  </a:moveTo>
                  <a:lnTo>
                    <a:pt x="54" y="4"/>
                  </a:lnTo>
                  <a:lnTo>
                    <a:pt x="50" y="4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6" y="20"/>
                  </a:lnTo>
                  <a:lnTo>
                    <a:pt x="38" y="18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54" y="4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7"/>
            <p:cNvSpPr>
              <a:spLocks/>
            </p:cNvSpPr>
            <p:nvPr/>
          </p:nvSpPr>
          <p:spPr bwMode="auto">
            <a:xfrm>
              <a:off x="3294063" y="1690688"/>
              <a:ext cx="10795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0" y="20"/>
                </a:cxn>
                <a:cxn ang="0">
                  <a:pos x="40" y="20"/>
                </a:cxn>
                <a:cxn ang="0">
                  <a:pos x="46" y="20"/>
                </a:cxn>
                <a:cxn ang="0">
                  <a:pos x="52" y="18"/>
                </a:cxn>
                <a:cxn ang="0">
                  <a:pos x="52" y="18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8" h="20">
                  <a:moveTo>
                    <a:pt x="0" y="14"/>
                  </a:moveTo>
                  <a:lnTo>
                    <a:pt x="0" y="14"/>
                  </a:lnTo>
                  <a:lnTo>
                    <a:pt x="40" y="20"/>
                  </a:lnTo>
                  <a:lnTo>
                    <a:pt x="40" y="20"/>
                  </a:lnTo>
                  <a:lnTo>
                    <a:pt x="46" y="20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8"/>
            <p:cNvSpPr>
              <a:spLocks/>
            </p:cNvSpPr>
            <p:nvPr/>
          </p:nvSpPr>
          <p:spPr bwMode="auto">
            <a:xfrm>
              <a:off x="3322638" y="1658938"/>
              <a:ext cx="114300" cy="3175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44" y="18"/>
                </a:cxn>
                <a:cxn ang="0">
                  <a:pos x="44" y="18"/>
                </a:cxn>
                <a:cxn ang="0">
                  <a:pos x="50" y="20"/>
                </a:cxn>
                <a:cxn ang="0">
                  <a:pos x="56" y="20"/>
                </a:cxn>
                <a:cxn ang="0">
                  <a:pos x="56" y="20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0"/>
                </a:cxn>
                <a:cxn ang="0">
                  <a:pos x="26" y="2"/>
                </a:cxn>
                <a:cxn ang="0">
                  <a:pos x="18" y="4"/>
                </a:cxn>
                <a:cxn ang="0">
                  <a:pos x="8" y="8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72" h="20">
                  <a:moveTo>
                    <a:pt x="0" y="14"/>
                  </a:moveTo>
                  <a:lnTo>
                    <a:pt x="0" y="14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50" y="20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64" y="4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6" y="2"/>
                  </a:lnTo>
                  <a:lnTo>
                    <a:pt x="18" y="4"/>
                  </a:lnTo>
                  <a:lnTo>
                    <a:pt x="8" y="8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9"/>
            <p:cNvSpPr>
              <a:spLocks/>
            </p:cNvSpPr>
            <p:nvPr/>
          </p:nvSpPr>
          <p:spPr bwMode="auto">
            <a:xfrm>
              <a:off x="3036888" y="1573213"/>
              <a:ext cx="79375" cy="381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50" h="24">
                  <a:moveTo>
                    <a:pt x="0" y="6"/>
                  </a:moveTo>
                  <a:lnTo>
                    <a:pt x="0" y="6"/>
                  </a:lnTo>
                  <a:lnTo>
                    <a:pt x="10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60"/>
            <p:cNvSpPr>
              <a:spLocks/>
            </p:cNvSpPr>
            <p:nvPr/>
          </p:nvSpPr>
          <p:spPr bwMode="auto">
            <a:xfrm>
              <a:off x="3094038" y="1566863"/>
              <a:ext cx="76200" cy="57150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46" y="6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8" y="2"/>
                </a:cxn>
                <a:cxn ang="0">
                  <a:pos x="24" y="4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10" y="34"/>
                </a:cxn>
                <a:cxn ang="0">
                  <a:pos x="16" y="36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8" y="24"/>
                </a:cxn>
                <a:cxn ang="0">
                  <a:pos x="28" y="24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8" h="36">
                  <a:moveTo>
                    <a:pt x="42" y="8"/>
                  </a:moveTo>
                  <a:lnTo>
                    <a:pt x="42" y="8"/>
                  </a:lnTo>
                  <a:lnTo>
                    <a:pt x="46" y="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8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34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61"/>
            <p:cNvSpPr>
              <a:spLocks/>
            </p:cNvSpPr>
            <p:nvPr/>
          </p:nvSpPr>
          <p:spPr bwMode="auto">
            <a:xfrm>
              <a:off x="3135313" y="1563688"/>
              <a:ext cx="85725" cy="66675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54" y="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30" y="4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2" y="42"/>
                </a:cxn>
                <a:cxn ang="0">
                  <a:pos x="18" y="42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54" y="0"/>
                </a:cxn>
                <a:cxn ang="0">
                  <a:pos x="54" y="0"/>
                </a:cxn>
              </a:cxnLst>
              <a:rect l="0" t="0" r="r" b="b"/>
              <a:pathLst>
                <a:path w="54" h="42">
                  <a:moveTo>
                    <a:pt x="54" y="0"/>
                  </a:moveTo>
                  <a:lnTo>
                    <a:pt x="54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0" y="4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2" y="42"/>
                  </a:lnTo>
                  <a:lnTo>
                    <a:pt x="18" y="42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62"/>
            <p:cNvSpPr>
              <a:spLocks/>
            </p:cNvSpPr>
            <p:nvPr/>
          </p:nvSpPr>
          <p:spPr bwMode="auto">
            <a:xfrm>
              <a:off x="3179763" y="1557338"/>
              <a:ext cx="85725" cy="73025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30" y="8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10" y="44"/>
                </a:cxn>
                <a:cxn ang="0">
                  <a:pos x="18" y="42"/>
                </a:cxn>
                <a:cxn ang="0">
                  <a:pos x="28" y="36"/>
                </a:cxn>
                <a:cxn ang="0">
                  <a:pos x="36" y="32"/>
                </a:cxn>
                <a:cxn ang="0">
                  <a:pos x="42" y="26"/>
                </a:cxn>
                <a:cxn ang="0">
                  <a:pos x="48" y="18"/>
                </a:cxn>
                <a:cxn ang="0">
                  <a:pos x="52" y="10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54" h="46">
                  <a:moveTo>
                    <a:pt x="36" y="2"/>
                  </a:moveTo>
                  <a:lnTo>
                    <a:pt x="36" y="2"/>
                  </a:lnTo>
                  <a:lnTo>
                    <a:pt x="30" y="8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10" y="44"/>
                  </a:lnTo>
                  <a:lnTo>
                    <a:pt x="18" y="42"/>
                  </a:lnTo>
                  <a:lnTo>
                    <a:pt x="28" y="36"/>
                  </a:lnTo>
                  <a:lnTo>
                    <a:pt x="36" y="32"/>
                  </a:lnTo>
                  <a:lnTo>
                    <a:pt x="42" y="26"/>
                  </a:lnTo>
                  <a:lnTo>
                    <a:pt x="48" y="18"/>
                  </a:lnTo>
                  <a:lnTo>
                    <a:pt x="52" y="1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3"/>
            <p:cNvSpPr>
              <a:spLocks/>
            </p:cNvSpPr>
            <p:nvPr/>
          </p:nvSpPr>
          <p:spPr bwMode="auto">
            <a:xfrm>
              <a:off x="3036888" y="1535113"/>
              <a:ext cx="76200" cy="38100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8" y="18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28" y="2"/>
                </a:cxn>
                <a:cxn ang="0">
                  <a:pos x="28" y="2"/>
                </a:cxn>
              </a:cxnLst>
              <a:rect l="0" t="0" r="r" b="b"/>
              <a:pathLst>
                <a:path w="48" h="24">
                  <a:moveTo>
                    <a:pt x="28" y="2"/>
                  </a:moveTo>
                  <a:lnTo>
                    <a:pt x="28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18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4"/>
            <p:cNvSpPr>
              <a:spLocks/>
            </p:cNvSpPr>
            <p:nvPr/>
          </p:nvSpPr>
          <p:spPr bwMode="auto">
            <a:xfrm>
              <a:off x="3084513" y="1512888"/>
              <a:ext cx="82550" cy="47625"/>
            </a:xfrm>
            <a:custGeom>
              <a:avLst/>
              <a:gdLst/>
              <a:ahLst/>
              <a:cxnLst>
                <a:cxn ang="0">
                  <a:pos x="38" y="28"/>
                </a:cxn>
                <a:cxn ang="0">
                  <a:pos x="38" y="28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48" y="22"/>
                </a:cxn>
                <a:cxn ang="0">
                  <a:pos x="44" y="20"/>
                </a:cxn>
                <a:cxn ang="0">
                  <a:pos x="44" y="2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8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30"/>
                </a:cxn>
                <a:cxn ang="0">
                  <a:pos x="32" y="30"/>
                </a:cxn>
                <a:cxn ang="0">
                  <a:pos x="38" y="28"/>
                </a:cxn>
                <a:cxn ang="0">
                  <a:pos x="38" y="28"/>
                </a:cxn>
              </a:cxnLst>
              <a:rect l="0" t="0" r="r" b="b"/>
              <a:pathLst>
                <a:path w="52" h="30">
                  <a:moveTo>
                    <a:pt x="38" y="28"/>
                  </a:moveTo>
                  <a:lnTo>
                    <a:pt x="38" y="28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48" y="22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32" y="30"/>
                  </a:lnTo>
                  <a:lnTo>
                    <a:pt x="38" y="28"/>
                  </a:lnTo>
                  <a:lnTo>
                    <a:pt x="3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5"/>
            <p:cNvSpPr>
              <a:spLocks/>
            </p:cNvSpPr>
            <p:nvPr/>
          </p:nvSpPr>
          <p:spPr bwMode="auto">
            <a:xfrm>
              <a:off x="3119438" y="1493838"/>
              <a:ext cx="101600" cy="57150"/>
            </a:xfrm>
            <a:custGeom>
              <a:avLst/>
              <a:gdLst/>
              <a:ahLst/>
              <a:cxnLst>
                <a:cxn ang="0">
                  <a:pos x="44" y="36"/>
                </a:cxn>
                <a:cxn ang="0">
                  <a:pos x="44" y="36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36" y="12"/>
                </a:cxn>
                <a:cxn ang="0">
                  <a:pos x="36" y="1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8" y="36"/>
                </a:cxn>
                <a:cxn ang="0">
                  <a:pos x="44" y="36"/>
                </a:cxn>
                <a:cxn ang="0">
                  <a:pos x="44" y="36"/>
                </a:cxn>
              </a:cxnLst>
              <a:rect l="0" t="0" r="r" b="b"/>
              <a:pathLst>
                <a:path w="64" h="36">
                  <a:moveTo>
                    <a:pt x="44" y="36"/>
                  </a:moveTo>
                  <a:lnTo>
                    <a:pt x="44" y="36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38" y="36"/>
                  </a:lnTo>
                  <a:lnTo>
                    <a:pt x="44" y="36"/>
                  </a:lnTo>
                  <a:lnTo>
                    <a:pt x="44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3160713" y="1490663"/>
              <a:ext cx="104775" cy="53975"/>
            </a:xfrm>
            <a:custGeom>
              <a:avLst/>
              <a:gdLst/>
              <a:ahLst/>
              <a:cxnLst>
                <a:cxn ang="0">
                  <a:pos x="66" y="30"/>
                </a:cxn>
                <a:cxn ang="0">
                  <a:pos x="66" y="30"/>
                </a:cxn>
                <a:cxn ang="0">
                  <a:pos x="60" y="22"/>
                </a:cxn>
                <a:cxn ang="0">
                  <a:pos x="54" y="16"/>
                </a:cxn>
                <a:cxn ang="0">
                  <a:pos x="46" y="10"/>
                </a:cxn>
                <a:cxn ang="0">
                  <a:pos x="38" y="6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6" y="26"/>
                </a:cxn>
                <a:cxn ang="0">
                  <a:pos x="36" y="26"/>
                </a:cxn>
                <a:cxn ang="0">
                  <a:pos x="40" y="30"/>
                </a:cxn>
                <a:cxn ang="0">
                  <a:pos x="46" y="34"/>
                </a:cxn>
                <a:cxn ang="0">
                  <a:pos x="46" y="34"/>
                </a:cxn>
                <a:cxn ang="0">
                  <a:pos x="66" y="30"/>
                </a:cxn>
                <a:cxn ang="0">
                  <a:pos x="66" y="30"/>
                </a:cxn>
              </a:cxnLst>
              <a:rect l="0" t="0" r="r" b="b"/>
              <a:pathLst>
                <a:path w="66" h="34">
                  <a:moveTo>
                    <a:pt x="66" y="30"/>
                  </a:moveTo>
                  <a:lnTo>
                    <a:pt x="66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38" y="6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40" y="30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66" y="30"/>
                  </a:lnTo>
                  <a:lnTo>
                    <a:pt x="6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3268663" y="1338263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3297238" y="1360488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>
              <a:off x="3316288" y="1382713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>
              <a:off x="3328988" y="1408113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71"/>
            <p:cNvSpPr>
              <a:spLocks/>
            </p:cNvSpPr>
            <p:nvPr/>
          </p:nvSpPr>
          <p:spPr bwMode="auto">
            <a:xfrm>
              <a:off x="3255963" y="1341438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72"/>
            <p:cNvSpPr>
              <a:spLocks/>
            </p:cNvSpPr>
            <p:nvPr/>
          </p:nvSpPr>
          <p:spPr bwMode="auto">
            <a:xfrm>
              <a:off x="3252788" y="13858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4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3"/>
            <p:cNvSpPr>
              <a:spLocks/>
            </p:cNvSpPr>
            <p:nvPr/>
          </p:nvSpPr>
          <p:spPr bwMode="auto">
            <a:xfrm>
              <a:off x="3252788" y="14176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4"/>
            <p:cNvSpPr>
              <a:spLocks/>
            </p:cNvSpPr>
            <p:nvPr/>
          </p:nvSpPr>
          <p:spPr bwMode="auto">
            <a:xfrm>
              <a:off x="3259138" y="1446213"/>
              <a:ext cx="66675" cy="47625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42" y="30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30"/>
                </a:cxn>
                <a:cxn ang="0">
                  <a:pos x="42" y="30"/>
                </a:cxn>
              </a:cxnLst>
              <a:rect l="0" t="0" r="r" b="b"/>
              <a:pathLst>
                <a:path w="42" h="30">
                  <a:moveTo>
                    <a:pt x="42" y="30"/>
                  </a:moveTo>
                  <a:lnTo>
                    <a:pt x="42" y="30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30"/>
                  </a:lnTo>
                  <a:lnTo>
                    <a:pt x="42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5"/>
            <p:cNvSpPr>
              <a:spLocks/>
            </p:cNvSpPr>
            <p:nvPr/>
          </p:nvSpPr>
          <p:spPr bwMode="auto">
            <a:xfrm>
              <a:off x="3132138" y="130333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3160713" y="1325563"/>
              <a:ext cx="28575" cy="63500"/>
            </a:xfrm>
            <a:custGeom>
              <a:avLst/>
              <a:gdLst/>
              <a:ahLst/>
              <a:cxnLst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</a:cxnLst>
              <a:rect l="0" t="0" r="r" b="b"/>
              <a:pathLst>
                <a:path w="18" h="40">
                  <a:moveTo>
                    <a:pt x="4" y="30"/>
                  </a:move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77"/>
            <p:cNvSpPr>
              <a:spLocks/>
            </p:cNvSpPr>
            <p:nvPr/>
          </p:nvSpPr>
          <p:spPr bwMode="auto">
            <a:xfrm>
              <a:off x="3179763" y="1347788"/>
              <a:ext cx="28575" cy="7620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8" h="48">
                  <a:moveTo>
                    <a:pt x="0" y="34"/>
                  </a:move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8"/>
            <p:cNvSpPr>
              <a:spLocks/>
            </p:cNvSpPr>
            <p:nvPr/>
          </p:nvSpPr>
          <p:spPr bwMode="auto">
            <a:xfrm>
              <a:off x="3192463" y="1373188"/>
              <a:ext cx="28575" cy="793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8" h="50">
                  <a:moveTo>
                    <a:pt x="14" y="0"/>
                  </a:move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9"/>
            <p:cNvSpPr>
              <a:spLocks/>
            </p:cNvSpPr>
            <p:nvPr/>
          </p:nvSpPr>
          <p:spPr bwMode="auto">
            <a:xfrm>
              <a:off x="3119438" y="1306513"/>
              <a:ext cx="28575" cy="50800"/>
            </a:xfrm>
            <a:custGeom>
              <a:avLst/>
              <a:gdLst/>
              <a:ahLst/>
              <a:cxnLst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</a:cxnLst>
              <a:rect l="0" t="0" r="r" b="b"/>
              <a:pathLst>
                <a:path w="18" h="32">
                  <a:moveTo>
                    <a:pt x="18" y="32"/>
                  </a:move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80"/>
            <p:cNvSpPr>
              <a:spLocks/>
            </p:cNvSpPr>
            <p:nvPr/>
          </p:nvSpPr>
          <p:spPr bwMode="auto">
            <a:xfrm>
              <a:off x="3116263" y="135096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81"/>
            <p:cNvSpPr>
              <a:spLocks/>
            </p:cNvSpPr>
            <p:nvPr/>
          </p:nvSpPr>
          <p:spPr bwMode="auto">
            <a:xfrm>
              <a:off x="3116263" y="1382713"/>
              <a:ext cx="60325" cy="44450"/>
            </a:xfrm>
            <a:custGeom>
              <a:avLst/>
              <a:gdLst/>
              <a:ahLst/>
              <a:cxnLst>
                <a:cxn ang="0">
                  <a:pos x="26" y="10"/>
                </a:cxn>
                <a:cxn ang="0">
                  <a:pos x="26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6" y="10"/>
                </a:cxn>
              </a:cxnLst>
              <a:rect l="0" t="0" r="r" b="b"/>
              <a:pathLst>
                <a:path w="38" h="28">
                  <a:moveTo>
                    <a:pt x="26" y="10"/>
                  </a:moveTo>
                  <a:lnTo>
                    <a:pt x="26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2"/>
            <p:cNvSpPr>
              <a:spLocks/>
            </p:cNvSpPr>
            <p:nvPr/>
          </p:nvSpPr>
          <p:spPr bwMode="auto">
            <a:xfrm>
              <a:off x="3122613" y="141128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83"/>
            <p:cNvSpPr>
              <a:spLocks/>
            </p:cNvSpPr>
            <p:nvPr/>
          </p:nvSpPr>
          <p:spPr bwMode="auto">
            <a:xfrm>
              <a:off x="3630613" y="1160463"/>
              <a:ext cx="31750" cy="50800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20" h="32">
                  <a:moveTo>
                    <a:pt x="20" y="14"/>
                  </a:moveTo>
                  <a:lnTo>
                    <a:pt x="20" y="14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84"/>
            <p:cNvSpPr>
              <a:spLocks/>
            </p:cNvSpPr>
            <p:nvPr/>
          </p:nvSpPr>
          <p:spPr bwMode="auto">
            <a:xfrm>
              <a:off x="3656013" y="1182688"/>
              <a:ext cx="31750" cy="635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0" h="40">
                  <a:moveTo>
                    <a:pt x="8" y="0"/>
                  </a:move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85"/>
            <p:cNvSpPr>
              <a:spLocks/>
            </p:cNvSpPr>
            <p:nvPr/>
          </p:nvSpPr>
          <p:spPr bwMode="auto">
            <a:xfrm>
              <a:off x="3675063" y="1201738"/>
              <a:ext cx="28575" cy="76200"/>
            </a:xfrm>
            <a:custGeom>
              <a:avLst/>
              <a:gdLst/>
              <a:ahLst/>
              <a:cxnLst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8" y="10"/>
                </a:cxn>
                <a:cxn ang="0">
                  <a:pos x="16" y="6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</a:cxnLst>
              <a:rect l="0" t="0" r="r" b="b"/>
              <a:pathLst>
                <a:path w="18" h="48">
                  <a:moveTo>
                    <a:pt x="2" y="28"/>
                  </a:move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8" y="10"/>
                  </a:lnTo>
                  <a:lnTo>
                    <a:pt x="16" y="6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6"/>
            <p:cNvSpPr>
              <a:spLocks/>
            </p:cNvSpPr>
            <p:nvPr/>
          </p:nvSpPr>
          <p:spPr bwMode="auto">
            <a:xfrm>
              <a:off x="3690938" y="1230313"/>
              <a:ext cx="25400" cy="79375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  <a:cxn ang="0">
                  <a:pos x="10" y="44"/>
                </a:cxn>
                <a:cxn ang="0">
                  <a:pos x="12" y="38"/>
                </a:cxn>
                <a:cxn ang="0">
                  <a:pos x="16" y="26"/>
                </a:cxn>
                <a:cxn ang="0">
                  <a:pos x="16" y="1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</a:cxnLst>
              <a:rect l="0" t="0" r="r" b="b"/>
              <a:pathLst>
                <a:path w="16" h="50">
                  <a:moveTo>
                    <a:pt x="0" y="36"/>
                  </a:move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10" y="44"/>
                  </a:lnTo>
                  <a:lnTo>
                    <a:pt x="12" y="38"/>
                  </a:lnTo>
                  <a:lnTo>
                    <a:pt x="16" y="26"/>
                  </a:lnTo>
                  <a:lnTo>
                    <a:pt x="1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87"/>
            <p:cNvSpPr>
              <a:spLocks/>
            </p:cNvSpPr>
            <p:nvPr/>
          </p:nvSpPr>
          <p:spPr bwMode="auto">
            <a:xfrm>
              <a:off x="3614738" y="1163638"/>
              <a:ext cx="31750" cy="50800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8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20" h="32">
                  <a:moveTo>
                    <a:pt x="2" y="14"/>
                  </a:moveTo>
                  <a:lnTo>
                    <a:pt x="2" y="1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88"/>
            <p:cNvSpPr>
              <a:spLocks/>
            </p:cNvSpPr>
            <p:nvPr/>
          </p:nvSpPr>
          <p:spPr bwMode="auto">
            <a:xfrm>
              <a:off x="3611563" y="1208088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89"/>
            <p:cNvSpPr>
              <a:spLocks/>
            </p:cNvSpPr>
            <p:nvPr/>
          </p:nvSpPr>
          <p:spPr bwMode="auto">
            <a:xfrm>
              <a:off x="3611563" y="1239838"/>
              <a:ext cx="63500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40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90"/>
            <p:cNvSpPr>
              <a:spLocks/>
            </p:cNvSpPr>
            <p:nvPr/>
          </p:nvSpPr>
          <p:spPr bwMode="auto">
            <a:xfrm>
              <a:off x="3621088" y="1268413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6" y="16"/>
                </a:cxn>
                <a:cxn ang="0">
                  <a:pos x="36" y="16"/>
                </a:cxn>
                <a:cxn ang="0">
                  <a:pos x="32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2"/>
                </a:cxn>
                <a:cxn ang="0">
                  <a:pos x="16" y="22"/>
                </a:cxn>
                <a:cxn ang="0">
                  <a:pos x="28" y="28"/>
                </a:cxn>
                <a:cxn ang="0">
                  <a:pos x="34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6" y="16"/>
                  </a:lnTo>
                  <a:lnTo>
                    <a:pt x="36" y="16"/>
                  </a:lnTo>
                  <a:lnTo>
                    <a:pt x="32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2"/>
                  </a:lnTo>
                  <a:lnTo>
                    <a:pt x="16" y="22"/>
                  </a:lnTo>
                  <a:lnTo>
                    <a:pt x="28" y="28"/>
                  </a:lnTo>
                  <a:lnTo>
                    <a:pt x="34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1"/>
            <p:cNvSpPr>
              <a:spLocks/>
            </p:cNvSpPr>
            <p:nvPr/>
          </p:nvSpPr>
          <p:spPr bwMode="auto">
            <a:xfrm>
              <a:off x="3484563" y="1106488"/>
              <a:ext cx="34925" cy="50800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32"/>
                </a:cxn>
                <a:cxn ang="0">
                  <a:pos x="16" y="32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22" h="32">
                  <a:moveTo>
                    <a:pt x="22" y="14"/>
                  </a:moveTo>
                  <a:lnTo>
                    <a:pt x="22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92"/>
            <p:cNvSpPr>
              <a:spLocks/>
            </p:cNvSpPr>
            <p:nvPr/>
          </p:nvSpPr>
          <p:spPr bwMode="auto">
            <a:xfrm>
              <a:off x="3513138" y="1128713"/>
              <a:ext cx="28575" cy="63500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8" y="40"/>
                </a:cxn>
                <a:cxn ang="0">
                  <a:pos x="10" y="34"/>
                </a:cxn>
                <a:cxn ang="0">
                  <a:pos x="10" y="34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40"/>
                </a:cxn>
                <a:cxn ang="0">
                  <a:pos x="8" y="40"/>
                </a:cxn>
              </a:cxnLst>
              <a:rect l="0" t="0" r="r" b="b"/>
              <a:pathLst>
                <a:path w="18" h="40">
                  <a:moveTo>
                    <a:pt x="8" y="40"/>
                  </a:moveTo>
                  <a:lnTo>
                    <a:pt x="8" y="40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40"/>
                  </a:lnTo>
                  <a:lnTo>
                    <a:pt x="8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93"/>
            <p:cNvSpPr>
              <a:spLocks/>
            </p:cNvSpPr>
            <p:nvPr/>
          </p:nvSpPr>
          <p:spPr bwMode="auto">
            <a:xfrm>
              <a:off x="3532188" y="1150938"/>
              <a:ext cx="28575" cy="76200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48">
                  <a:moveTo>
                    <a:pt x="18" y="12"/>
                  </a:moveTo>
                  <a:lnTo>
                    <a:pt x="18" y="12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94"/>
            <p:cNvSpPr>
              <a:spLocks/>
            </p:cNvSpPr>
            <p:nvPr/>
          </p:nvSpPr>
          <p:spPr bwMode="auto">
            <a:xfrm>
              <a:off x="3544888" y="1176338"/>
              <a:ext cx="28575" cy="79375"/>
            </a:xfrm>
            <a:custGeom>
              <a:avLst/>
              <a:gdLst/>
              <a:ahLst/>
              <a:cxnLst>
                <a:cxn ang="0">
                  <a:pos x="6" y="50"/>
                </a:cxn>
                <a:cxn ang="0">
                  <a:pos x="6" y="50"/>
                </a:cxn>
                <a:cxn ang="0">
                  <a:pos x="12" y="44"/>
                </a:cxn>
                <a:cxn ang="0">
                  <a:pos x="14" y="38"/>
                </a:cxn>
                <a:cxn ang="0">
                  <a:pos x="18" y="26"/>
                </a:cxn>
                <a:cxn ang="0">
                  <a:pos x="18" y="1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6" y="50"/>
                </a:cxn>
                <a:cxn ang="0">
                  <a:pos x="6" y="50"/>
                </a:cxn>
              </a:cxnLst>
              <a:rect l="0" t="0" r="r" b="b"/>
              <a:pathLst>
                <a:path w="18" h="50">
                  <a:moveTo>
                    <a:pt x="6" y="50"/>
                  </a:moveTo>
                  <a:lnTo>
                    <a:pt x="6" y="50"/>
                  </a:lnTo>
                  <a:lnTo>
                    <a:pt x="12" y="44"/>
                  </a:lnTo>
                  <a:lnTo>
                    <a:pt x="14" y="38"/>
                  </a:lnTo>
                  <a:lnTo>
                    <a:pt x="18" y="26"/>
                  </a:lnTo>
                  <a:lnTo>
                    <a:pt x="18" y="1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50"/>
                  </a:lnTo>
                  <a:lnTo>
                    <a:pt x="6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95"/>
            <p:cNvSpPr>
              <a:spLocks/>
            </p:cNvSpPr>
            <p:nvPr/>
          </p:nvSpPr>
          <p:spPr bwMode="auto">
            <a:xfrm>
              <a:off x="3471863" y="1109663"/>
              <a:ext cx="28575" cy="50800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18" h="32">
                  <a:moveTo>
                    <a:pt x="2" y="16"/>
                  </a:moveTo>
                  <a:lnTo>
                    <a:pt x="2" y="16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6"/>
            <p:cNvSpPr>
              <a:spLocks/>
            </p:cNvSpPr>
            <p:nvPr/>
          </p:nvSpPr>
          <p:spPr bwMode="auto">
            <a:xfrm>
              <a:off x="3468688" y="1154113"/>
              <a:ext cx="47625" cy="412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30" h="26">
                  <a:moveTo>
                    <a:pt x="10" y="18"/>
                  </a:moveTo>
                  <a:lnTo>
                    <a:pt x="10" y="18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97"/>
            <p:cNvSpPr>
              <a:spLocks/>
            </p:cNvSpPr>
            <p:nvPr/>
          </p:nvSpPr>
          <p:spPr bwMode="auto">
            <a:xfrm>
              <a:off x="3468688" y="1185863"/>
              <a:ext cx="60325" cy="44450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8" y="28"/>
                </a:cxn>
                <a:cxn ang="0">
                  <a:pos x="38" y="28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12"/>
                </a:cxn>
                <a:cxn ang="0">
                  <a:pos x="28" y="10"/>
                </a:cxn>
                <a:cxn ang="0">
                  <a:pos x="28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38" h="28">
                  <a:moveTo>
                    <a:pt x="4" y="14"/>
                  </a:moveTo>
                  <a:lnTo>
                    <a:pt x="4" y="14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8" y="28"/>
                  </a:lnTo>
                  <a:lnTo>
                    <a:pt x="38" y="28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12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98"/>
            <p:cNvSpPr>
              <a:spLocks/>
            </p:cNvSpPr>
            <p:nvPr/>
          </p:nvSpPr>
          <p:spPr bwMode="auto">
            <a:xfrm>
              <a:off x="3475038" y="1214438"/>
              <a:ext cx="66675" cy="44450"/>
            </a:xfrm>
            <a:custGeom>
              <a:avLst/>
              <a:gdLst/>
              <a:ahLst/>
              <a:cxnLst>
                <a:cxn ang="0">
                  <a:pos x="42" y="28"/>
                </a:cxn>
                <a:cxn ang="0">
                  <a:pos x="42" y="28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4" y="1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18" y="22"/>
                </a:cxn>
                <a:cxn ang="0">
                  <a:pos x="30" y="28"/>
                </a:cxn>
                <a:cxn ang="0">
                  <a:pos x="36" y="28"/>
                </a:cxn>
                <a:cxn ang="0">
                  <a:pos x="42" y="28"/>
                </a:cxn>
                <a:cxn ang="0">
                  <a:pos x="42" y="28"/>
                </a:cxn>
              </a:cxnLst>
              <a:rect l="0" t="0" r="r" b="b"/>
              <a:pathLst>
                <a:path w="42" h="28">
                  <a:moveTo>
                    <a:pt x="42" y="28"/>
                  </a:moveTo>
                  <a:lnTo>
                    <a:pt x="42" y="28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4" y="1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18" y="22"/>
                  </a:lnTo>
                  <a:lnTo>
                    <a:pt x="30" y="28"/>
                  </a:lnTo>
                  <a:lnTo>
                    <a:pt x="36" y="28"/>
                  </a:lnTo>
                  <a:lnTo>
                    <a:pt x="42" y="28"/>
                  </a:lnTo>
                  <a:lnTo>
                    <a:pt x="4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99"/>
            <p:cNvSpPr>
              <a:spLocks/>
            </p:cNvSpPr>
            <p:nvPr/>
          </p:nvSpPr>
          <p:spPr bwMode="auto">
            <a:xfrm>
              <a:off x="3449638" y="1373188"/>
              <a:ext cx="349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8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20" y="22"/>
                </a:cxn>
                <a:cxn ang="0">
                  <a:pos x="20" y="2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2" h="40">
                  <a:moveTo>
                    <a:pt x="14" y="12"/>
                  </a:moveTo>
                  <a:lnTo>
                    <a:pt x="14" y="12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100"/>
            <p:cNvSpPr>
              <a:spLocks/>
            </p:cNvSpPr>
            <p:nvPr/>
          </p:nvSpPr>
          <p:spPr bwMode="auto">
            <a:xfrm>
              <a:off x="3468688" y="1411288"/>
              <a:ext cx="38100" cy="698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8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4" y="44"/>
                </a:cxn>
                <a:cxn ang="0">
                  <a:pos x="4" y="44"/>
                </a:cxn>
                <a:cxn ang="0">
                  <a:pos x="6" y="40"/>
                </a:cxn>
                <a:cxn ang="0">
                  <a:pos x="8" y="36"/>
                </a:cxn>
                <a:cxn ang="0">
                  <a:pos x="8" y="3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4" h="44">
                  <a:moveTo>
                    <a:pt x="14" y="0"/>
                  </a:moveTo>
                  <a:lnTo>
                    <a:pt x="14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6" y="40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01"/>
            <p:cNvSpPr>
              <a:spLocks/>
            </p:cNvSpPr>
            <p:nvPr/>
          </p:nvSpPr>
          <p:spPr bwMode="auto">
            <a:xfrm>
              <a:off x="3478213" y="1439863"/>
              <a:ext cx="44450" cy="82550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8"/>
                </a:cxn>
                <a:cxn ang="0">
                  <a:pos x="0" y="32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18" y="28"/>
                </a:cxn>
                <a:cxn ang="0">
                  <a:pos x="18" y="28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8" y="12"/>
                </a:cxn>
                <a:cxn ang="0">
                  <a:pos x="26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28"/>
                </a:cxn>
                <a:cxn ang="0">
                  <a:pos x="4" y="28"/>
                </a:cxn>
              </a:cxnLst>
              <a:rect l="0" t="0" r="r" b="b"/>
              <a:pathLst>
                <a:path w="28" h="52">
                  <a:moveTo>
                    <a:pt x="4" y="28"/>
                  </a:moveTo>
                  <a:lnTo>
                    <a:pt x="4" y="28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18" y="28"/>
                  </a:lnTo>
                  <a:lnTo>
                    <a:pt x="18" y="28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8" y="12"/>
                  </a:lnTo>
                  <a:lnTo>
                    <a:pt x="26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2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02"/>
            <p:cNvSpPr>
              <a:spLocks/>
            </p:cNvSpPr>
            <p:nvPr/>
          </p:nvSpPr>
          <p:spPr bwMode="auto">
            <a:xfrm>
              <a:off x="3487738" y="1471613"/>
              <a:ext cx="38100" cy="857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2" y="54"/>
                </a:cxn>
                <a:cxn ang="0">
                  <a:pos x="2" y="54"/>
                </a:cxn>
                <a:cxn ang="0">
                  <a:pos x="10" y="50"/>
                </a:cxn>
                <a:cxn ang="0">
                  <a:pos x="14" y="44"/>
                </a:cxn>
                <a:cxn ang="0">
                  <a:pos x="18" y="38"/>
                </a:cxn>
                <a:cxn ang="0">
                  <a:pos x="22" y="30"/>
                </a:cxn>
                <a:cxn ang="0">
                  <a:pos x="24" y="16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4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24" h="54">
                  <a:moveTo>
                    <a:pt x="0" y="38"/>
                  </a:moveTo>
                  <a:lnTo>
                    <a:pt x="0" y="38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10" y="50"/>
                  </a:lnTo>
                  <a:lnTo>
                    <a:pt x="14" y="44"/>
                  </a:lnTo>
                  <a:lnTo>
                    <a:pt x="18" y="38"/>
                  </a:lnTo>
                  <a:lnTo>
                    <a:pt x="22" y="30"/>
                  </a:lnTo>
                  <a:lnTo>
                    <a:pt x="24" y="16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03"/>
            <p:cNvSpPr>
              <a:spLocks/>
            </p:cNvSpPr>
            <p:nvPr/>
          </p:nvSpPr>
          <p:spPr bwMode="auto">
            <a:xfrm>
              <a:off x="3424238" y="1376363"/>
              <a:ext cx="31750" cy="63500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0" y="40"/>
                </a:cxn>
                <a:cxn ang="0">
                  <a:pos x="20" y="4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8" y="8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20" h="40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0" y="40"/>
                  </a:lnTo>
                  <a:lnTo>
                    <a:pt x="20" y="4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8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104"/>
            <p:cNvSpPr>
              <a:spLocks/>
            </p:cNvSpPr>
            <p:nvPr/>
          </p:nvSpPr>
          <p:spPr bwMode="auto">
            <a:xfrm>
              <a:off x="3414713" y="1423988"/>
              <a:ext cx="47625" cy="6032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6" y="36"/>
                </a:cxn>
                <a:cxn ang="0">
                  <a:pos x="30" y="38"/>
                </a:cxn>
                <a:cxn ang="0">
                  <a:pos x="30" y="38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28" y="20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30" h="38">
                  <a:moveTo>
                    <a:pt x="0" y="16"/>
                  </a:moveTo>
                  <a:lnTo>
                    <a:pt x="0" y="1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6" y="36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28" y="20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105"/>
            <p:cNvSpPr>
              <a:spLocks/>
            </p:cNvSpPr>
            <p:nvPr/>
          </p:nvSpPr>
          <p:spPr bwMode="auto">
            <a:xfrm>
              <a:off x="3411538" y="1458913"/>
              <a:ext cx="57150" cy="66675"/>
            </a:xfrm>
            <a:custGeom>
              <a:avLst/>
              <a:gdLst/>
              <a:ahLst/>
              <a:cxnLst>
                <a:cxn ang="0">
                  <a:pos x="2" y="16"/>
                </a:cxn>
                <a:cxn ang="0">
                  <a:pos x="2" y="16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36" y="42"/>
                </a:cxn>
                <a:cxn ang="0">
                  <a:pos x="36" y="42"/>
                </a:cxn>
                <a:cxn ang="0">
                  <a:pos x="34" y="26"/>
                </a:cxn>
                <a:cxn ang="0">
                  <a:pos x="34" y="26"/>
                </a:cxn>
                <a:cxn ang="0">
                  <a:pos x="32" y="22"/>
                </a:cxn>
                <a:cxn ang="0">
                  <a:pos x="28" y="18"/>
                </a:cxn>
                <a:cxn ang="0">
                  <a:pos x="28" y="1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</a:cxnLst>
              <a:rect l="0" t="0" r="r" b="b"/>
              <a:pathLst>
                <a:path w="36" h="42">
                  <a:moveTo>
                    <a:pt x="2" y="16"/>
                  </a:moveTo>
                  <a:lnTo>
                    <a:pt x="2" y="16"/>
                  </a:lnTo>
                  <a:lnTo>
                    <a:pt x="14" y="26"/>
                  </a:lnTo>
                  <a:lnTo>
                    <a:pt x="14" y="26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2" y="22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106"/>
            <p:cNvSpPr>
              <a:spLocks/>
            </p:cNvSpPr>
            <p:nvPr/>
          </p:nvSpPr>
          <p:spPr bwMode="auto">
            <a:xfrm>
              <a:off x="3411538" y="1493838"/>
              <a:ext cx="63500" cy="66675"/>
            </a:xfrm>
            <a:custGeom>
              <a:avLst/>
              <a:gdLst/>
              <a:ahLst/>
              <a:cxnLst>
                <a:cxn ang="0">
                  <a:pos x="30" y="20"/>
                </a:cxn>
                <a:cxn ang="0">
                  <a:pos x="30" y="2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6"/>
                </a:cxn>
                <a:cxn ang="0">
                  <a:pos x="14" y="28"/>
                </a:cxn>
                <a:cxn ang="0">
                  <a:pos x="20" y="34"/>
                </a:cxn>
                <a:cxn ang="0">
                  <a:pos x="26" y="38"/>
                </a:cxn>
                <a:cxn ang="0">
                  <a:pos x="34" y="40"/>
                </a:cxn>
                <a:cxn ang="0">
                  <a:pos x="40" y="42"/>
                </a:cxn>
                <a:cxn ang="0">
                  <a:pos x="40" y="42"/>
                </a:cxn>
                <a:cxn ang="0">
                  <a:pos x="38" y="26"/>
                </a:cxn>
                <a:cxn ang="0">
                  <a:pos x="38" y="26"/>
                </a:cxn>
                <a:cxn ang="0">
                  <a:pos x="34" y="24"/>
                </a:cxn>
                <a:cxn ang="0">
                  <a:pos x="30" y="20"/>
                </a:cxn>
                <a:cxn ang="0">
                  <a:pos x="30" y="20"/>
                </a:cxn>
              </a:cxnLst>
              <a:rect l="0" t="0" r="r" b="b"/>
              <a:pathLst>
                <a:path w="40" h="42">
                  <a:moveTo>
                    <a:pt x="30" y="20"/>
                  </a:moveTo>
                  <a:lnTo>
                    <a:pt x="30" y="2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6"/>
                  </a:lnTo>
                  <a:lnTo>
                    <a:pt x="14" y="28"/>
                  </a:lnTo>
                  <a:lnTo>
                    <a:pt x="20" y="34"/>
                  </a:lnTo>
                  <a:lnTo>
                    <a:pt x="26" y="38"/>
                  </a:lnTo>
                  <a:lnTo>
                    <a:pt x="34" y="40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8" y="26"/>
                  </a:lnTo>
                  <a:lnTo>
                    <a:pt x="38" y="26"/>
                  </a:lnTo>
                  <a:lnTo>
                    <a:pt x="34" y="24"/>
                  </a:lnTo>
                  <a:lnTo>
                    <a:pt x="30" y="20"/>
                  </a:lnTo>
                  <a:lnTo>
                    <a:pt x="3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107"/>
            <p:cNvSpPr>
              <a:spLocks/>
            </p:cNvSpPr>
            <p:nvPr/>
          </p:nvSpPr>
          <p:spPr bwMode="auto">
            <a:xfrm>
              <a:off x="3595688" y="1408113"/>
              <a:ext cx="38100" cy="6985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44"/>
                </a:cxn>
                <a:cxn ang="0">
                  <a:pos x="10" y="44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4" y="20"/>
                </a:cxn>
                <a:cxn ang="0">
                  <a:pos x="24" y="20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24" h="44">
                  <a:moveTo>
                    <a:pt x="16" y="12"/>
                  </a:moveTo>
                  <a:lnTo>
                    <a:pt x="16" y="12"/>
                  </a:lnTo>
                  <a:lnTo>
                    <a:pt x="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108"/>
            <p:cNvSpPr>
              <a:spLocks/>
            </p:cNvSpPr>
            <p:nvPr/>
          </p:nvSpPr>
          <p:spPr bwMode="auto">
            <a:xfrm>
              <a:off x="3614738" y="1446213"/>
              <a:ext cx="41275" cy="793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8" y="46"/>
                </a:cxn>
                <a:cxn ang="0">
                  <a:pos x="10" y="42"/>
                </a:cxn>
                <a:cxn ang="0">
                  <a:pos x="10" y="42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2" y="8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50">
                  <a:moveTo>
                    <a:pt x="16" y="0"/>
                  </a:moveTo>
                  <a:lnTo>
                    <a:pt x="16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8" y="46"/>
                  </a:lnTo>
                  <a:lnTo>
                    <a:pt x="10" y="42"/>
                  </a:lnTo>
                  <a:lnTo>
                    <a:pt x="10" y="42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2" y="8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109"/>
            <p:cNvSpPr>
              <a:spLocks/>
            </p:cNvSpPr>
            <p:nvPr/>
          </p:nvSpPr>
          <p:spPr bwMode="auto">
            <a:xfrm>
              <a:off x="3627438" y="1477963"/>
              <a:ext cx="47625" cy="95250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0" y="42"/>
                </a:cxn>
                <a:cxn ang="0">
                  <a:pos x="0" y="42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14"/>
                </a:cxn>
                <a:cxn ang="0">
                  <a:pos x="28" y="1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" y="32"/>
                </a:cxn>
                <a:cxn ang="0">
                  <a:pos x="2" y="32"/>
                </a:cxn>
              </a:cxnLst>
              <a:rect l="0" t="0" r="r" b="b"/>
              <a:pathLst>
                <a:path w="30" h="60">
                  <a:moveTo>
                    <a:pt x="2" y="32"/>
                  </a:moveTo>
                  <a:lnTo>
                    <a:pt x="2" y="3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4"/>
                  </a:lnTo>
                  <a:lnTo>
                    <a:pt x="28" y="1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110"/>
            <p:cNvSpPr>
              <a:spLocks/>
            </p:cNvSpPr>
            <p:nvPr/>
          </p:nvSpPr>
          <p:spPr bwMode="auto">
            <a:xfrm>
              <a:off x="3636963" y="1516063"/>
              <a:ext cx="44450" cy="95250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44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10" y="56"/>
                </a:cxn>
                <a:cxn ang="0">
                  <a:pos x="16" y="50"/>
                </a:cxn>
                <a:cxn ang="0">
                  <a:pos x="20" y="42"/>
                </a:cxn>
                <a:cxn ang="0">
                  <a:pos x="24" y="34"/>
                </a:cxn>
                <a:cxn ang="0">
                  <a:pos x="26" y="26"/>
                </a:cxn>
                <a:cxn ang="0">
                  <a:pos x="28" y="1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" y="38"/>
                </a:cxn>
                <a:cxn ang="0">
                  <a:pos x="0" y="44"/>
                </a:cxn>
                <a:cxn ang="0">
                  <a:pos x="0" y="44"/>
                </a:cxn>
              </a:cxnLst>
              <a:rect l="0" t="0" r="r" b="b"/>
              <a:pathLst>
                <a:path w="28" h="60">
                  <a:moveTo>
                    <a:pt x="0" y="44"/>
                  </a:moveTo>
                  <a:lnTo>
                    <a:pt x="0" y="44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10" y="56"/>
                  </a:lnTo>
                  <a:lnTo>
                    <a:pt x="16" y="50"/>
                  </a:lnTo>
                  <a:lnTo>
                    <a:pt x="20" y="42"/>
                  </a:lnTo>
                  <a:lnTo>
                    <a:pt x="24" y="34"/>
                  </a:lnTo>
                  <a:lnTo>
                    <a:pt x="26" y="26"/>
                  </a:lnTo>
                  <a:lnTo>
                    <a:pt x="28" y="1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11"/>
            <p:cNvSpPr>
              <a:spLocks/>
            </p:cNvSpPr>
            <p:nvPr/>
          </p:nvSpPr>
          <p:spPr bwMode="auto">
            <a:xfrm>
              <a:off x="3567113" y="1408113"/>
              <a:ext cx="34925" cy="69850"/>
            </a:xfrm>
            <a:custGeom>
              <a:avLst/>
              <a:gdLst/>
              <a:ahLst/>
              <a:cxnLst>
                <a:cxn ang="0">
                  <a:pos x="4" y="18"/>
                </a:cxn>
                <a:cxn ang="0">
                  <a:pos x="4" y="18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22" y="44"/>
                </a:cxn>
                <a:cxn ang="0">
                  <a:pos x="22" y="4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10"/>
                </a:cxn>
                <a:cxn ang="0">
                  <a:pos x="4" y="18"/>
                </a:cxn>
                <a:cxn ang="0">
                  <a:pos x="4" y="18"/>
                </a:cxn>
              </a:cxnLst>
              <a:rect l="0" t="0" r="r" b="b"/>
              <a:pathLst>
                <a:path w="22" h="44">
                  <a:moveTo>
                    <a:pt x="4" y="18"/>
                  </a:moveTo>
                  <a:lnTo>
                    <a:pt x="4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12"/>
            <p:cNvSpPr>
              <a:spLocks/>
            </p:cNvSpPr>
            <p:nvPr/>
          </p:nvSpPr>
          <p:spPr bwMode="auto">
            <a:xfrm>
              <a:off x="3554413" y="1462088"/>
              <a:ext cx="53975" cy="666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26" y="36"/>
                </a:cxn>
                <a:cxn ang="0">
                  <a:pos x="26" y="36"/>
                </a:cxn>
                <a:cxn ang="0">
                  <a:pos x="30" y="40"/>
                </a:cxn>
                <a:cxn ang="0">
                  <a:pos x="34" y="42"/>
                </a:cxn>
                <a:cxn ang="0">
                  <a:pos x="34" y="42"/>
                </a:cxn>
                <a:cxn ang="0">
                  <a:pos x="32" y="28"/>
                </a:cxn>
                <a:cxn ang="0">
                  <a:pos x="32" y="28"/>
                </a:cxn>
                <a:cxn ang="0">
                  <a:pos x="32" y="22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0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42">
                  <a:moveTo>
                    <a:pt x="0" y="18"/>
                  </a:moveTo>
                  <a:lnTo>
                    <a:pt x="0" y="18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30" y="40"/>
                  </a:lnTo>
                  <a:lnTo>
                    <a:pt x="34" y="42"/>
                  </a:lnTo>
                  <a:lnTo>
                    <a:pt x="34" y="42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2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13"/>
            <p:cNvSpPr>
              <a:spLocks/>
            </p:cNvSpPr>
            <p:nvPr/>
          </p:nvSpPr>
          <p:spPr bwMode="auto">
            <a:xfrm>
              <a:off x="3551238" y="1500188"/>
              <a:ext cx="66675" cy="76200"/>
            </a:xfrm>
            <a:custGeom>
              <a:avLst/>
              <a:gdLst/>
              <a:ahLst/>
              <a:cxnLst>
                <a:cxn ang="0">
                  <a:pos x="2" y="20"/>
                </a:cxn>
                <a:cxn ang="0">
                  <a:pos x="2" y="20"/>
                </a:cxn>
                <a:cxn ang="0">
                  <a:pos x="16" y="30"/>
                </a:cxn>
                <a:cxn ang="0">
                  <a:pos x="16" y="30"/>
                </a:cxn>
                <a:cxn ang="0">
                  <a:pos x="42" y="48"/>
                </a:cxn>
                <a:cxn ang="0">
                  <a:pos x="42" y="48"/>
                </a:cxn>
                <a:cxn ang="0">
                  <a:pos x="38" y="30"/>
                </a:cxn>
                <a:cxn ang="0">
                  <a:pos x="38" y="30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</a:cxnLst>
              <a:rect l="0" t="0" r="r" b="b"/>
              <a:pathLst>
                <a:path w="42" h="48">
                  <a:moveTo>
                    <a:pt x="2" y="20"/>
                  </a:moveTo>
                  <a:lnTo>
                    <a:pt x="2" y="20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42" y="48"/>
                  </a:lnTo>
                  <a:lnTo>
                    <a:pt x="42" y="48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14"/>
            <p:cNvSpPr>
              <a:spLocks/>
            </p:cNvSpPr>
            <p:nvPr/>
          </p:nvSpPr>
          <p:spPr bwMode="auto">
            <a:xfrm>
              <a:off x="3554413" y="1541463"/>
              <a:ext cx="69850" cy="73025"/>
            </a:xfrm>
            <a:custGeom>
              <a:avLst/>
              <a:gdLst/>
              <a:ahLst/>
              <a:cxnLst>
                <a:cxn ang="0">
                  <a:pos x="30" y="22"/>
                </a:cxn>
                <a:cxn ang="0">
                  <a:pos x="30" y="2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6"/>
                </a:cxn>
                <a:cxn ang="0">
                  <a:pos x="10" y="24"/>
                </a:cxn>
                <a:cxn ang="0">
                  <a:pos x="14" y="30"/>
                </a:cxn>
                <a:cxn ang="0">
                  <a:pos x="20" y="36"/>
                </a:cxn>
                <a:cxn ang="0">
                  <a:pos x="28" y="42"/>
                </a:cxn>
                <a:cxn ang="0">
                  <a:pos x="36" y="44"/>
                </a:cxn>
                <a:cxn ang="0">
                  <a:pos x="44" y="46"/>
                </a:cxn>
                <a:cxn ang="0">
                  <a:pos x="44" y="46"/>
                </a:cxn>
                <a:cxn ang="0">
                  <a:pos x="40" y="30"/>
                </a:cxn>
                <a:cxn ang="0">
                  <a:pos x="40" y="30"/>
                </a:cxn>
                <a:cxn ang="0">
                  <a:pos x="36" y="26"/>
                </a:cxn>
                <a:cxn ang="0">
                  <a:pos x="30" y="22"/>
                </a:cxn>
                <a:cxn ang="0">
                  <a:pos x="30" y="22"/>
                </a:cxn>
              </a:cxnLst>
              <a:rect l="0" t="0" r="r" b="b"/>
              <a:pathLst>
                <a:path w="44" h="46">
                  <a:moveTo>
                    <a:pt x="30" y="22"/>
                  </a:moveTo>
                  <a:lnTo>
                    <a:pt x="30" y="2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6"/>
                  </a:lnTo>
                  <a:lnTo>
                    <a:pt x="10" y="24"/>
                  </a:lnTo>
                  <a:lnTo>
                    <a:pt x="14" y="30"/>
                  </a:lnTo>
                  <a:lnTo>
                    <a:pt x="20" y="36"/>
                  </a:lnTo>
                  <a:lnTo>
                    <a:pt x="28" y="42"/>
                  </a:lnTo>
                  <a:lnTo>
                    <a:pt x="36" y="44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36" y="26"/>
                  </a:lnTo>
                  <a:lnTo>
                    <a:pt x="30" y="22"/>
                  </a:lnTo>
                  <a:lnTo>
                    <a:pt x="3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15"/>
            <p:cNvSpPr>
              <a:spLocks/>
            </p:cNvSpPr>
            <p:nvPr/>
          </p:nvSpPr>
          <p:spPr bwMode="auto">
            <a:xfrm>
              <a:off x="3675063" y="884238"/>
              <a:ext cx="28575" cy="38100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18" h="24">
                  <a:moveTo>
                    <a:pt x="16" y="10"/>
                  </a:moveTo>
                  <a:lnTo>
                    <a:pt x="16" y="10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116"/>
            <p:cNvSpPr>
              <a:spLocks/>
            </p:cNvSpPr>
            <p:nvPr/>
          </p:nvSpPr>
          <p:spPr bwMode="auto">
            <a:xfrm>
              <a:off x="3697288" y="903288"/>
              <a:ext cx="25400" cy="4762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16" h="30">
                  <a:moveTo>
                    <a:pt x="6" y="30"/>
                  </a:move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117"/>
            <p:cNvSpPr>
              <a:spLocks/>
            </p:cNvSpPr>
            <p:nvPr/>
          </p:nvSpPr>
          <p:spPr bwMode="auto">
            <a:xfrm>
              <a:off x="3713163" y="915988"/>
              <a:ext cx="22225" cy="63500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4" y="40"/>
                </a:cxn>
                <a:cxn ang="0">
                  <a:pos x="4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14" h="40">
                  <a:moveTo>
                    <a:pt x="14" y="12"/>
                  </a:moveTo>
                  <a:lnTo>
                    <a:pt x="14" y="12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40"/>
                  </a:lnTo>
                  <a:lnTo>
                    <a:pt x="4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118"/>
            <p:cNvSpPr>
              <a:spLocks/>
            </p:cNvSpPr>
            <p:nvPr/>
          </p:nvSpPr>
          <p:spPr bwMode="auto">
            <a:xfrm>
              <a:off x="3722688" y="938213"/>
              <a:ext cx="22225" cy="63500"/>
            </a:xfrm>
            <a:custGeom>
              <a:avLst/>
              <a:gdLst/>
              <a:ahLst/>
              <a:cxnLst>
                <a:cxn ang="0">
                  <a:pos x="6" y="40"/>
                </a:cxn>
                <a:cxn ang="0">
                  <a:pos x="6" y="40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2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</a:cxnLst>
              <a:rect l="0" t="0" r="r" b="b"/>
              <a:pathLst>
                <a:path w="14" h="40">
                  <a:moveTo>
                    <a:pt x="6" y="40"/>
                  </a:moveTo>
                  <a:lnTo>
                    <a:pt x="6" y="40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119"/>
            <p:cNvSpPr>
              <a:spLocks/>
            </p:cNvSpPr>
            <p:nvPr/>
          </p:nvSpPr>
          <p:spPr bwMode="auto">
            <a:xfrm>
              <a:off x="3662363" y="8842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120"/>
            <p:cNvSpPr>
              <a:spLocks/>
            </p:cNvSpPr>
            <p:nvPr/>
          </p:nvSpPr>
          <p:spPr bwMode="auto">
            <a:xfrm>
              <a:off x="3659188" y="922338"/>
              <a:ext cx="412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6"/>
                </a:cxn>
                <a:cxn ang="0">
                  <a:pos x="0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6" h="20">
                  <a:moveTo>
                    <a:pt x="10" y="14"/>
                  </a:moveTo>
                  <a:lnTo>
                    <a:pt x="10" y="1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121"/>
            <p:cNvSpPr>
              <a:spLocks/>
            </p:cNvSpPr>
            <p:nvPr/>
          </p:nvSpPr>
          <p:spPr bwMode="auto">
            <a:xfrm>
              <a:off x="3662363" y="947738"/>
              <a:ext cx="47625" cy="34925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4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30" h="22">
                  <a:moveTo>
                    <a:pt x="2" y="10"/>
                  </a:moveTo>
                  <a:lnTo>
                    <a:pt x="2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22"/>
            <p:cNvSpPr>
              <a:spLocks/>
            </p:cNvSpPr>
            <p:nvPr/>
          </p:nvSpPr>
          <p:spPr bwMode="auto">
            <a:xfrm>
              <a:off x="3668713" y="969963"/>
              <a:ext cx="53975" cy="38100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24"/>
                </a:cxn>
                <a:cxn ang="0">
                  <a:pos x="28" y="14"/>
                </a:cxn>
                <a:cxn ang="0">
                  <a:pos x="28" y="14"/>
                </a:cxn>
                <a:cxn ang="0">
                  <a:pos x="26" y="12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2" y="18"/>
                </a:cxn>
                <a:cxn ang="0">
                  <a:pos x="22" y="22"/>
                </a:cxn>
                <a:cxn ang="0">
                  <a:pos x="34" y="24"/>
                </a:cxn>
                <a:cxn ang="0">
                  <a:pos x="34" y="24"/>
                </a:cxn>
              </a:cxnLst>
              <a:rect l="0" t="0" r="r" b="b"/>
              <a:pathLst>
                <a:path w="34" h="24">
                  <a:moveTo>
                    <a:pt x="34" y="24"/>
                  </a:moveTo>
                  <a:lnTo>
                    <a:pt x="34" y="2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6" y="12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2" y="18"/>
                  </a:lnTo>
                  <a:lnTo>
                    <a:pt x="22" y="22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23"/>
            <p:cNvSpPr>
              <a:spLocks/>
            </p:cNvSpPr>
            <p:nvPr/>
          </p:nvSpPr>
          <p:spPr bwMode="auto">
            <a:xfrm>
              <a:off x="3729038" y="576263"/>
              <a:ext cx="1905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16">
                  <a:moveTo>
                    <a:pt x="0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4"/>
            <p:cNvSpPr>
              <a:spLocks/>
            </p:cNvSpPr>
            <p:nvPr/>
          </p:nvSpPr>
          <p:spPr bwMode="auto">
            <a:xfrm>
              <a:off x="3744913" y="588963"/>
              <a:ext cx="12700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8">
                  <a:moveTo>
                    <a:pt x="2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25"/>
            <p:cNvSpPr>
              <a:spLocks/>
            </p:cNvSpPr>
            <p:nvPr/>
          </p:nvSpPr>
          <p:spPr bwMode="auto">
            <a:xfrm>
              <a:off x="3751263" y="598488"/>
              <a:ext cx="15875" cy="38100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10" h="24">
                  <a:moveTo>
                    <a:pt x="10" y="6"/>
                  </a:moveTo>
                  <a:lnTo>
                    <a:pt x="10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26"/>
            <p:cNvSpPr>
              <a:spLocks/>
            </p:cNvSpPr>
            <p:nvPr/>
          </p:nvSpPr>
          <p:spPr bwMode="auto">
            <a:xfrm>
              <a:off x="3760788" y="611188"/>
              <a:ext cx="12700" cy="381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8" y="12"/>
                </a:cxn>
                <a:cxn ang="0">
                  <a:pos x="8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24">
                  <a:moveTo>
                    <a:pt x="6" y="0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8" y="12"/>
                  </a:lnTo>
                  <a:lnTo>
                    <a:pt x="8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7"/>
            <p:cNvSpPr>
              <a:spLocks/>
            </p:cNvSpPr>
            <p:nvPr/>
          </p:nvSpPr>
          <p:spPr bwMode="auto">
            <a:xfrm>
              <a:off x="3722688" y="579438"/>
              <a:ext cx="15875" cy="254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0" h="16">
                  <a:moveTo>
                    <a:pt x="2" y="8"/>
                  </a:move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28"/>
            <p:cNvSpPr>
              <a:spLocks/>
            </p:cNvSpPr>
            <p:nvPr/>
          </p:nvSpPr>
          <p:spPr bwMode="auto">
            <a:xfrm>
              <a:off x="3722688" y="601663"/>
              <a:ext cx="22225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4" h="12">
                  <a:moveTo>
                    <a:pt x="0" y="6"/>
                  </a:moveTo>
                  <a:lnTo>
                    <a:pt x="0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29"/>
            <p:cNvSpPr>
              <a:spLocks/>
            </p:cNvSpPr>
            <p:nvPr/>
          </p:nvSpPr>
          <p:spPr bwMode="auto">
            <a:xfrm>
              <a:off x="3722688" y="614363"/>
              <a:ext cx="28575" cy="2222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18" h="14">
                  <a:moveTo>
                    <a:pt x="16" y="8"/>
                  </a:moveTo>
                  <a:lnTo>
                    <a:pt x="16" y="8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30"/>
            <p:cNvSpPr>
              <a:spLocks/>
            </p:cNvSpPr>
            <p:nvPr/>
          </p:nvSpPr>
          <p:spPr bwMode="auto">
            <a:xfrm>
              <a:off x="3725863" y="630238"/>
              <a:ext cx="31750" cy="22225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0" h="14">
                  <a:moveTo>
                    <a:pt x="14" y="6"/>
                  </a:move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31"/>
            <p:cNvSpPr>
              <a:spLocks/>
            </p:cNvSpPr>
            <p:nvPr/>
          </p:nvSpPr>
          <p:spPr bwMode="auto">
            <a:xfrm>
              <a:off x="3627438" y="681038"/>
              <a:ext cx="19050" cy="190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2">
                  <a:moveTo>
                    <a:pt x="12" y="0"/>
                  </a:move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32"/>
            <p:cNvSpPr>
              <a:spLocks/>
            </p:cNvSpPr>
            <p:nvPr/>
          </p:nvSpPr>
          <p:spPr bwMode="auto">
            <a:xfrm>
              <a:off x="3649663" y="684213"/>
              <a:ext cx="9525" cy="28575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6" y="6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18">
                  <a:moveTo>
                    <a:pt x="6" y="6"/>
                  </a:moveTo>
                  <a:lnTo>
                    <a:pt x="6" y="6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33"/>
            <p:cNvSpPr>
              <a:spLocks/>
            </p:cNvSpPr>
            <p:nvPr/>
          </p:nvSpPr>
          <p:spPr bwMode="auto">
            <a:xfrm>
              <a:off x="3662363" y="687388"/>
              <a:ext cx="9525" cy="34925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6" h="22">
                  <a:moveTo>
                    <a:pt x="2" y="18"/>
                  </a:move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34"/>
            <p:cNvSpPr>
              <a:spLocks/>
            </p:cNvSpPr>
            <p:nvPr/>
          </p:nvSpPr>
          <p:spPr bwMode="auto">
            <a:xfrm>
              <a:off x="3675063" y="696913"/>
              <a:ext cx="12700" cy="38100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8" h="24">
                  <a:moveTo>
                    <a:pt x="0" y="14"/>
                  </a:move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0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35"/>
            <p:cNvSpPr>
              <a:spLocks/>
            </p:cNvSpPr>
            <p:nvPr/>
          </p:nvSpPr>
          <p:spPr bwMode="auto">
            <a:xfrm>
              <a:off x="3624263" y="681038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36"/>
            <p:cNvSpPr>
              <a:spLocks/>
            </p:cNvSpPr>
            <p:nvPr/>
          </p:nvSpPr>
          <p:spPr bwMode="auto">
            <a:xfrm>
              <a:off x="3627438" y="703263"/>
              <a:ext cx="28575" cy="1270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8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37"/>
            <p:cNvSpPr>
              <a:spLocks/>
            </p:cNvSpPr>
            <p:nvPr/>
          </p:nvSpPr>
          <p:spPr bwMode="auto">
            <a:xfrm>
              <a:off x="3633788" y="7191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38"/>
            <p:cNvSpPr>
              <a:spLocks/>
            </p:cNvSpPr>
            <p:nvPr/>
          </p:nvSpPr>
          <p:spPr bwMode="auto">
            <a:xfrm>
              <a:off x="3640138" y="731838"/>
              <a:ext cx="38100" cy="95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4"/>
                </a:cxn>
                <a:cxn ang="0">
                  <a:pos x="12" y="6"/>
                </a:cxn>
                <a:cxn ang="0">
                  <a:pos x="18" y="6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24" h="6">
                  <a:moveTo>
                    <a:pt x="24" y="4"/>
                  </a:moveTo>
                  <a:lnTo>
                    <a:pt x="24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4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39"/>
            <p:cNvSpPr>
              <a:spLocks/>
            </p:cNvSpPr>
            <p:nvPr/>
          </p:nvSpPr>
          <p:spPr bwMode="auto">
            <a:xfrm>
              <a:off x="3582988" y="731838"/>
              <a:ext cx="19050" cy="19050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12" h="12">
                  <a:moveTo>
                    <a:pt x="12" y="2"/>
                  </a:moveTo>
                  <a:lnTo>
                    <a:pt x="12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40"/>
            <p:cNvSpPr>
              <a:spLocks/>
            </p:cNvSpPr>
            <p:nvPr/>
          </p:nvSpPr>
          <p:spPr bwMode="auto">
            <a:xfrm>
              <a:off x="3605213" y="735013"/>
              <a:ext cx="9525" cy="285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6" h="18">
                  <a:moveTo>
                    <a:pt x="6" y="8"/>
                  </a:moveTo>
                  <a:lnTo>
                    <a:pt x="6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41"/>
            <p:cNvSpPr>
              <a:spLocks/>
            </p:cNvSpPr>
            <p:nvPr/>
          </p:nvSpPr>
          <p:spPr bwMode="auto">
            <a:xfrm>
              <a:off x="3617913" y="741363"/>
              <a:ext cx="9525" cy="3492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6" y="22"/>
                </a:cxn>
                <a:cxn ang="0">
                  <a:pos x="6" y="2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6" h="22">
                  <a:moveTo>
                    <a:pt x="0" y="14"/>
                  </a:move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42"/>
            <p:cNvSpPr>
              <a:spLocks/>
            </p:cNvSpPr>
            <p:nvPr/>
          </p:nvSpPr>
          <p:spPr bwMode="auto">
            <a:xfrm>
              <a:off x="3630613" y="747713"/>
              <a:ext cx="127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8" y="18"/>
                </a:cxn>
                <a:cxn ang="0">
                  <a:pos x="6" y="12"/>
                </a:cxn>
                <a:cxn ang="0">
                  <a:pos x="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4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18"/>
                  </a:lnTo>
                  <a:lnTo>
                    <a:pt x="6" y="12"/>
                  </a:lnTo>
                  <a:lnTo>
                    <a:pt x="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43"/>
            <p:cNvSpPr>
              <a:spLocks/>
            </p:cNvSpPr>
            <p:nvPr/>
          </p:nvSpPr>
          <p:spPr bwMode="auto">
            <a:xfrm>
              <a:off x="3579813" y="735013"/>
              <a:ext cx="19050" cy="1905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2">
                  <a:moveTo>
                    <a:pt x="2" y="8"/>
                  </a:moveTo>
                  <a:lnTo>
                    <a:pt x="2" y="8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44"/>
            <p:cNvSpPr>
              <a:spLocks/>
            </p:cNvSpPr>
            <p:nvPr/>
          </p:nvSpPr>
          <p:spPr bwMode="auto">
            <a:xfrm>
              <a:off x="3582988" y="757238"/>
              <a:ext cx="28575" cy="95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8" h="6">
                  <a:moveTo>
                    <a:pt x="12" y="0"/>
                  </a:move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45"/>
            <p:cNvSpPr>
              <a:spLocks/>
            </p:cNvSpPr>
            <p:nvPr/>
          </p:nvSpPr>
          <p:spPr bwMode="auto">
            <a:xfrm>
              <a:off x="3589338" y="769938"/>
              <a:ext cx="34925" cy="95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6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46"/>
            <p:cNvSpPr>
              <a:spLocks/>
            </p:cNvSpPr>
            <p:nvPr/>
          </p:nvSpPr>
          <p:spPr bwMode="auto">
            <a:xfrm>
              <a:off x="3598863" y="782638"/>
              <a:ext cx="34925" cy="1270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10" y="6"/>
                </a:cxn>
                <a:cxn ang="0">
                  <a:pos x="16" y="8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2" h="8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10" y="6"/>
                  </a:lnTo>
                  <a:lnTo>
                    <a:pt x="16" y="8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47"/>
            <p:cNvSpPr>
              <a:spLocks/>
            </p:cNvSpPr>
            <p:nvPr/>
          </p:nvSpPr>
          <p:spPr bwMode="auto">
            <a:xfrm>
              <a:off x="3716338" y="661988"/>
              <a:ext cx="19050" cy="31750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12" h="20">
                  <a:moveTo>
                    <a:pt x="8" y="20"/>
                  </a:moveTo>
                  <a:lnTo>
                    <a:pt x="8" y="2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48"/>
            <p:cNvSpPr>
              <a:spLocks/>
            </p:cNvSpPr>
            <p:nvPr/>
          </p:nvSpPr>
          <p:spPr bwMode="auto">
            <a:xfrm>
              <a:off x="3732213" y="677863"/>
              <a:ext cx="15875" cy="34925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10" h="22">
                  <a:moveTo>
                    <a:pt x="6" y="18"/>
                  </a:move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49"/>
            <p:cNvSpPr>
              <a:spLocks/>
            </p:cNvSpPr>
            <p:nvPr/>
          </p:nvSpPr>
          <p:spPr bwMode="auto">
            <a:xfrm>
              <a:off x="3741738" y="687388"/>
              <a:ext cx="19050" cy="44450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12" h="28">
                  <a:moveTo>
                    <a:pt x="12" y="8"/>
                  </a:move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50"/>
            <p:cNvSpPr>
              <a:spLocks/>
            </p:cNvSpPr>
            <p:nvPr/>
          </p:nvSpPr>
          <p:spPr bwMode="auto">
            <a:xfrm>
              <a:off x="3751263" y="703263"/>
              <a:ext cx="15875" cy="4762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30">
                  <a:moveTo>
                    <a:pt x="8" y="0"/>
                  </a:move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51"/>
            <p:cNvSpPr>
              <a:spLocks/>
            </p:cNvSpPr>
            <p:nvPr/>
          </p:nvSpPr>
          <p:spPr bwMode="auto">
            <a:xfrm>
              <a:off x="3706813" y="665163"/>
              <a:ext cx="19050" cy="28575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12" h="18">
                  <a:moveTo>
                    <a:pt x="2" y="8"/>
                  </a:move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52"/>
            <p:cNvSpPr>
              <a:spLocks/>
            </p:cNvSpPr>
            <p:nvPr/>
          </p:nvSpPr>
          <p:spPr bwMode="auto">
            <a:xfrm>
              <a:off x="3706813" y="690563"/>
              <a:ext cx="25400" cy="254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0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53"/>
            <p:cNvSpPr>
              <a:spLocks/>
            </p:cNvSpPr>
            <p:nvPr/>
          </p:nvSpPr>
          <p:spPr bwMode="auto">
            <a:xfrm>
              <a:off x="3706813" y="709613"/>
              <a:ext cx="3492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22" y="16"/>
                </a:cxn>
                <a:cxn ang="0">
                  <a:pos x="22" y="16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54"/>
            <p:cNvSpPr>
              <a:spLocks/>
            </p:cNvSpPr>
            <p:nvPr/>
          </p:nvSpPr>
          <p:spPr bwMode="auto">
            <a:xfrm>
              <a:off x="3709988" y="725488"/>
              <a:ext cx="38100" cy="2857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24" h="18">
                  <a:moveTo>
                    <a:pt x="16" y="8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55"/>
            <p:cNvSpPr>
              <a:spLocks/>
            </p:cNvSpPr>
            <p:nvPr/>
          </p:nvSpPr>
          <p:spPr bwMode="auto">
            <a:xfrm>
              <a:off x="3614738" y="817563"/>
              <a:ext cx="15875" cy="31750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10" h="20">
                  <a:moveTo>
                    <a:pt x="10" y="14"/>
                  </a:moveTo>
                  <a:lnTo>
                    <a:pt x="10" y="1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56"/>
            <p:cNvSpPr>
              <a:spLocks/>
            </p:cNvSpPr>
            <p:nvPr/>
          </p:nvSpPr>
          <p:spPr bwMode="auto">
            <a:xfrm>
              <a:off x="3611563" y="842963"/>
              <a:ext cx="25400" cy="28575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10" y="1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6" y="4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16" h="18">
                  <a:moveTo>
                    <a:pt x="10" y="12"/>
                  </a:moveTo>
                  <a:lnTo>
                    <a:pt x="10" y="1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4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57"/>
            <p:cNvSpPr>
              <a:spLocks/>
            </p:cNvSpPr>
            <p:nvPr/>
          </p:nvSpPr>
          <p:spPr bwMode="auto">
            <a:xfrm>
              <a:off x="3605213" y="862013"/>
              <a:ext cx="31750" cy="317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0" y="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0" y="4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lnTo>
                    <a:pt x="20" y="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10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4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58"/>
            <p:cNvSpPr>
              <a:spLocks/>
            </p:cNvSpPr>
            <p:nvPr/>
          </p:nvSpPr>
          <p:spPr bwMode="auto">
            <a:xfrm>
              <a:off x="3602038" y="877888"/>
              <a:ext cx="34925" cy="3492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8" y="20"/>
                </a:cxn>
                <a:cxn ang="0">
                  <a:pos x="14" y="14"/>
                </a:cxn>
                <a:cxn ang="0">
                  <a:pos x="18" y="8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lnTo>
                    <a:pt x="22" y="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8" y="20"/>
                  </a:lnTo>
                  <a:lnTo>
                    <a:pt x="14" y="14"/>
                  </a:lnTo>
                  <a:lnTo>
                    <a:pt x="18" y="8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59"/>
            <p:cNvSpPr>
              <a:spLocks/>
            </p:cNvSpPr>
            <p:nvPr/>
          </p:nvSpPr>
          <p:spPr bwMode="auto">
            <a:xfrm>
              <a:off x="3602038" y="817563"/>
              <a:ext cx="19050" cy="3175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lnTo>
                    <a:pt x="12" y="0"/>
                  </a:lnTo>
                  <a:lnTo>
                    <a:pt x="4" y="6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60"/>
            <p:cNvSpPr>
              <a:spLocks/>
            </p:cNvSpPr>
            <p:nvPr/>
          </p:nvSpPr>
          <p:spPr bwMode="auto">
            <a:xfrm>
              <a:off x="3589338" y="836613"/>
              <a:ext cx="19050" cy="3492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22">
                  <a:moveTo>
                    <a:pt x="0" y="6"/>
                  </a:moveTo>
                  <a:lnTo>
                    <a:pt x="0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61"/>
            <p:cNvSpPr>
              <a:spLocks/>
            </p:cNvSpPr>
            <p:nvPr/>
          </p:nvSpPr>
          <p:spPr bwMode="auto">
            <a:xfrm>
              <a:off x="3582988" y="849313"/>
              <a:ext cx="19050" cy="412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26">
                  <a:moveTo>
                    <a:pt x="12" y="18"/>
                  </a:moveTo>
                  <a:lnTo>
                    <a:pt x="12" y="18"/>
                  </a:lnTo>
                  <a:lnTo>
                    <a:pt x="12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62"/>
            <p:cNvSpPr>
              <a:spLocks/>
            </p:cNvSpPr>
            <p:nvPr/>
          </p:nvSpPr>
          <p:spPr bwMode="auto">
            <a:xfrm>
              <a:off x="3579813" y="865188"/>
              <a:ext cx="19050" cy="44450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0" y="28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0" y="16"/>
                </a:cxn>
                <a:cxn ang="0">
                  <a:pos x="4" y="22"/>
                </a:cxn>
                <a:cxn ang="0">
                  <a:pos x="10" y="28"/>
                </a:cxn>
                <a:cxn ang="0">
                  <a:pos x="10" y="28"/>
                </a:cxn>
              </a:cxnLst>
              <a:rect l="0" t="0" r="r" b="b"/>
              <a:pathLst>
                <a:path w="12" h="28">
                  <a:moveTo>
                    <a:pt x="10" y="28"/>
                  </a:moveTo>
                  <a:lnTo>
                    <a:pt x="10" y="28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" y="22"/>
                  </a:lnTo>
                  <a:lnTo>
                    <a:pt x="10" y="28"/>
                  </a:lnTo>
                  <a:lnTo>
                    <a:pt x="1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63"/>
            <p:cNvSpPr>
              <a:spLocks/>
            </p:cNvSpPr>
            <p:nvPr/>
          </p:nvSpPr>
          <p:spPr bwMode="auto">
            <a:xfrm>
              <a:off x="3376613" y="1071563"/>
              <a:ext cx="28575" cy="41275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8" y="12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8" y="12"/>
                </a:cxn>
                <a:cxn ang="0">
                  <a:pos x="18" y="12"/>
                </a:cxn>
              </a:cxnLst>
              <a:rect l="0" t="0" r="r" b="b"/>
              <a:pathLst>
                <a:path w="18" h="26">
                  <a:moveTo>
                    <a:pt x="18" y="12"/>
                  </a:moveTo>
                  <a:lnTo>
                    <a:pt x="18" y="12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8" y="12"/>
                  </a:lnTo>
                  <a:lnTo>
                    <a:pt x="18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64"/>
            <p:cNvSpPr>
              <a:spLocks/>
            </p:cNvSpPr>
            <p:nvPr/>
          </p:nvSpPr>
          <p:spPr bwMode="auto">
            <a:xfrm>
              <a:off x="3402013" y="1090613"/>
              <a:ext cx="22225" cy="53975"/>
            </a:xfrm>
            <a:custGeom>
              <a:avLst/>
              <a:gdLst/>
              <a:ahLst/>
              <a:cxnLst>
                <a:cxn ang="0">
                  <a:pos x="6" y="34"/>
                </a:cxn>
                <a:cxn ang="0">
                  <a:pos x="6" y="34"/>
                </a:cxn>
                <a:cxn ang="0">
                  <a:pos x="8" y="28"/>
                </a:cxn>
                <a:cxn ang="0">
                  <a:pos x="8" y="28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6" y="34"/>
                </a:cxn>
                <a:cxn ang="0">
                  <a:pos x="6" y="34"/>
                </a:cxn>
              </a:cxnLst>
              <a:rect l="0" t="0" r="r" b="b"/>
              <a:pathLst>
                <a:path w="14" h="34">
                  <a:moveTo>
                    <a:pt x="6" y="34"/>
                  </a:moveTo>
                  <a:lnTo>
                    <a:pt x="6" y="3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6" y="34"/>
                  </a:lnTo>
                  <a:lnTo>
                    <a:pt x="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65"/>
            <p:cNvSpPr>
              <a:spLocks/>
            </p:cNvSpPr>
            <p:nvPr/>
          </p:nvSpPr>
          <p:spPr bwMode="auto">
            <a:xfrm>
              <a:off x="3414713" y="1106488"/>
              <a:ext cx="25400" cy="63500"/>
            </a:xfrm>
            <a:custGeom>
              <a:avLst/>
              <a:gdLst/>
              <a:ahLst/>
              <a:cxnLst>
                <a:cxn ang="0">
                  <a:pos x="16" y="12"/>
                </a:cxn>
                <a:cxn ang="0">
                  <a:pos x="16" y="12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6" y="12"/>
                </a:cxn>
                <a:cxn ang="0">
                  <a:pos x="16" y="12"/>
                </a:cxn>
              </a:cxnLst>
              <a:rect l="0" t="0" r="r" b="b"/>
              <a:pathLst>
                <a:path w="16" h="40">
                  <a:moveTo>
                    <a:pt x="16" y="12"/>
                  </a:moveTo>
                  <a:lnTo>
                    <a:pt x="16" y="12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6" y="12"/>
                  </a:lnTo>
                  <a:lnTo>
                    <a:pt x="16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66"/>
            <p:cNvSpPr>
              <a:spLocks/>
            </p:cNvSpPr>
            <p:nvPr/>
          </p:nvSpPr>
          <p:spPr bwMode="auto">
            <a:xfrm>
              <a:off x="3427413" y="1128713"/>
              <a:ext cx="22225" cy="66675"/>
            </a:xfrm>
            <a:custGeom>
              <a:avLst/>
              <a:gdLst/>
              <a:ahLst/>
              <a:cxnLst>
                <a:cxn ang="0">
                  <a:pos x="4" y="42"/>
                </a:cxn>
                <a:cxn ang="0">
                  <a:pos x="4" y="42"/>
                </a:cxn>
                <a:cxn ang="0">
                  <a:pos x="12" y="32"/>
                </a:cxn>
                <a:cxn ang="0">
                  <a:pos x="14" y="22"/>
                </a:cxn>
                <a:cxn ang="0">
                  <a:pos x="14" y="1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0" y="28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4" y="42"/>
                </a:cxn>
                <a:cxn ang="0">
                  <a:pos x="4" y="42"/>
                </a:cxn>
              </a:cxnLst>
              <a:rect l="0" t="0" r="r" b="b"/>
              <a:pathLst>
                <a:path w="14" h="42">
                  <a:moveTo>
                    <a:pt x="4" y="42"/>
                  </a:moveTo>
                  <a:lnTo>
                    <a:pt x="4" y="42"/>
                  </a:lnTo>
                  <a:lnTo>
                    <a:pt x="12" y="32"/>
                  </a:lnTo>
                  <a:lnTo>
                    <a:pt x="14" y="22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4" y="42"/>
                  </a:lnTo>
                  <a:lnTo>
                    <a:pt x="4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67"/>
            <p:cNvSpPr>
              <a:spLocks/>
            </p:cNvSpPr>
            <p:nvPr/>
          </p:nvSpPr>
          <p:spPr bwMode="auto">
            <a:xfrm>
              <a:off x="3363913" y="1074738"/>
              <a:ext cx="25400" cy="41275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2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2"/>
                </a:cxn>
                <a:cxn ang="0">
                  <a:pos x="2" y="12"/>
                </a:cxn>
              </a:cxnLst>
              <a:rect l="0" t="0" r="r" b="b"/>
              <a:pathLst>
                <a:path w="16" h="26">
                  <a:moveTo>
                    <a:pt x="2" y="12"/>
                  </a:moveTo>
                  <a:lnTo>
                    <a:pt x="2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6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68"/>
            <p:cNvSpPr>
              <a:spLocks/>
            </p:cNvSpPr>
            <p:nvPr/>
          </p:nvSpPr>
          <p:spPr bwMode="auto">
            <a:xfrm>
              <a:off x="3363913" y="1112838"/>
              <a:ext cx="38100" cy="3492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8" y="14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0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24" h="22">
                  <a:moveTo>
                    <a:pt x="8" y="14"/>
                  </a:moveTo>
                  <a:lnTo>
                    <a:pt x="8" y="14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69"/>
            <p:cNvSpPr>
              <a:spLocks/>
            </p:cNvSpPr>
            <p:nvPr/>
          </p:nvSpPr>
          <p:spPr bwMode="auto">
            <a:xfrm>
              <a:off x="3363913" y="1138238"/>
              <a:ext cx="50800" cy="38100"/>
            </a:xfrm>
            <a:custGeom>
              <a:avLst/>
              <a:gdLst/>
              <a:ahLst/>
              <a:cxnLst>
                <a:cxn ang="0">
                  <a:pos x="4" y="12"/>
                </a:cxn>
                <a:cxn ang="0">
                  <a:pos x="4" y="12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32" y="24"/>
                </a:cxn>
                <a:cxn ang="0">
                  <a:pos x="32" y="24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2"/>
                </a:cxn>
                <a:cxn ang="0">
                  <a:pos x="4" y="12"/>
                </a:cxn>
              </a:cxnLst>
              <a:rect l="0" t="0" r="r" b="b"/>
              <a:pathLst>
                <a:path w="32" h="24">
                  <a:moveTo>
                    <a:pt x="4" y="12"/>
                  </a:moveTo>
                  <a:lnTo>
                    <a:pt x="4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4" y="12"/>
                  </a:lnTo>
                  <a:lnTo>
                    <a:pt x="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70"/>
            <p:cNvSpPr>
              <a:spLocks/>
            </p:cNvSpPr>
            <p:nvPr/>
          </p:nvSpPr>
          <p:spPr bwMode="auto">
            <a:xfrm>
              <a:off x="3370263" y="1163638"/>
              <a:ext cx="53975" cy="34925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2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2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14" y="16"/>
                </a:cxn>
                <a:cxn ang="0">
                  <a:pos x="24" y="22"/>
                </a:cxn>
                <a:cxn ang="0">
                  <a:pos x="34" y="22"/>
                </a:cxn>
                <a:cxn ang="0">
                  <a:pos x="34" y="22"/>
                </a:cxn>
              </a:cxnLst>
              <a:rect l="0" t="0" r="r" b="b"/>
              <a:pathLst>
                <a:path w="34" h="22">
                  <a:moveTo>
                    <a:pt x="34" y="22"/>
                  </a:moveTo>
                  <a:lnTo>
                    <a:pt x="34" y="2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8"/>
                  </a:lnTo>
                  <a:lnTo>
                    <a:pt x="14" y="16"/>
                  </a:lnTo>
                  <a:lnTo>
                    <a:pt x="24" y="22"/>
                  </a:lnTo>
                  <a:lnTo>
                    <a:pt x="34" y="22"/>
                  </a:lnTo>
                  <a:lnTo>
                    <a:pt x="34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71"/>
            <p:cNvSpPr>
              <a:spLocks/>
            </p:cNvSpPr>
            <p:nvPr/>
          </p:nvSpPr>
          <p:spPr bwMode="auto">
            <a:xfrm>
              <a:off x="3214688" y="1169988"/>
              <a:ext cx="41275" cy="1905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6" h="12">
                  <a:moveTo>
                    <a:pt x="16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72"/>
            <p:cNvSpPr>
              <a:spLocks/>
            </p:cNvSpPr>
            <p:nvPr/>
          </p:nvSpPr>
          <p:spPr bwMode="auto">
            <a:xfrm>
              <a:off x="3243263" y="1157288"/>
              <a:ext cx="41275" cy="31750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6" y="2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26" h="20">
                  <a:moveTo>
                    <a:pt x="18" y="20"/>
                  </a:moveTo>
                  <a:lnTo>
                    <a:pt x="18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73"/>
            <p:cNvSpPr>
              <a:spLocks/>
            </p:cNvSpPr>
            <p:nvPr/>
          </p:nvSpPr>
          <p:spPr bwMode="auto">
            <a:xfrm>
              <a:off x="32654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74"/>
            <p:cNvSpPr>
              <a:spLocks/>
            </p:cNvSpPr>
            <p:nvPr/>
          </p:nvSpPr>
          <p:spPr bwMode="auto">
            <a:xfrm>
              <a:off x="3290888" y="1150938"/>
              <a:ext cx="47625" cy="38100"/>
            </a:xfrm>
            <a:custGeom>
              <a:avLst/>
              <a:gdLst/>
              <a:ahLst/>
              <a:cxnLst>
                <a:cxn ang="0">
                  <a:pos x="20" y="24"/>
                </a:cxn>
                <a:cxn ang="0">
                  <a:pos x="20" y="24"/>
                </a:cxn>
                <a:cxn ang="0">
                  <a:pos x="30" y="24"/>
                </a:cxn>
                <a:cxn ang="0">
                  <a:pos x="30" y="24"/>
                </a:cxn>
                <a:cxn ang="0">
                  <a:pos x="26" y="14"/>
                </a:cxn>
                <a:cxn ang="0">
                  <a:pos x="18" y="8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20" y="24"/>
                </a:cxn>
                <a:cxn ang="0">
                  <a:pos x="20" y="24"/>
                </a:cxn>
              </a:cxnLst>
              <a:rect l="0" t="0" r="r" b="b"/>
              <a:pathLst>
                <a:path w="30" h="24">
                  <a:moveTo>
                    <a:pt x="20" y="24"/>
                  </a:moveTo>
                  <a:lnTo>
                    <a:pt x="20" y="24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6" y="14"/>
                  </a:lnTo>
                  <a:lnTo>
                    <a:pt x="18" y="8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20" y="24"/>
                  </a:lnTo>
                  <a:lnTo>
                    <a:pt x="2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75"/>
            <p:cNvSpPr>
              <a:spLocks/>
            </p:cNvSpPr>
            <p:nvPr/>
          </p:nvSpPr>
          <p:spPr bwMode="auto">
            <a:xfrm>
              <a:off x="3214688" y="1192213"/>
              <a:ext cx="41275" cy="19050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26" h="12">
                  <a:moveTo>
                    <a:pt x="8" y="8"/>
                  </a:moveTo>
                  <a:lnTo>
                    <a:pt x="8" y="8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76"/>
            <p:cNvSpPr>
              <a:spLocks/>
            </p:cNvSpPr>
            <p:nvPr/>
          </p:nvSpPr>
          <p:spPr bwMode="auto">
            <a:xfrm>
              <a:off x="3240088" y="1195388"/>
              <a:ext cx="44450" cy="285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6"/>
                </a:cxn>
                <a:cxn ang="0">
                  <a:pos x="8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8" h="18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77"/>
            <p:cNvSpPr>
              <a:spLocks/>
            </p:cNvSpPr>
            <p:nvPr/>
          </p:nvSpPr>
          <p:spPr bwMode="auto">
            <a:xfrm>
              <a:off x="3259138" y="1198563"/>
              <a:ext cx="53975" cy="34925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6" y="20"/>
                </a:cxn>
                <a:cxn ang="0">
                  <a:pos x="8" y="22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20" y="14"/>
                </a:cxn>
                <a:cxn ang="0">
                  <a:pos x="20" y="1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0" y="0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34" h="22">
                  <a:moveTo>
                    <a:pt x="18" y="2"/>
                  </a:moveTo>
                  <a:lnTo>
                    <a:pt x="18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6" y="20"/>
                  </a:lnTo>
                  <a:lnTo>
                    <a:pt x="8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78"/>
            <p:cNvSpPr>
              <a:spLocks/>
            </p:cNvSpPr>
            <p:nvPr/>
          </p:nvSpPr>
          <p:spPr bwMode="auto">
            <a:xfrm>
              <a:off x="3281363" y="1198563"/>
              <a:ext cx="5397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2" y="22"/>
                </a:cxn>
                <a:cxn ang="0">
                  <a:pos x="20" y="18"/>
                </a:cxn>
                <a:cxn ang="0">
                  <a:pos x="28" y="10"/>
                </a:cxn>
                <a:cxn ang="0">
                  <a:pos x="34" y="2"/>
                </a:cxn>
                <a:cxn ang="0">
                  <a:pos x="3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4" h="22">
                  <a:moveTo>
                    <a:pt x="0" y="22"/>
                  </a:moveTo>
                  <a:lnTo>
                    <a:pt x="0" y="22"/>
                  </a:lnTo>
                  <a:lnTo>
                    <a:pt x="12" y="22"/>
                  </a:lnTo>
                  <a:lnTo>
                    <a:pt x="20" y="18"/>
                  </a:lnTo>
                  <a:lnTo>
                    <a:pt x="28" y="1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79"/>
            <p:cNvSpPr>
              <a:spLocks/>
            </p:cNvSpPr>
            <p:nvPr/>
          </p:nvSpPr>
          <p:spPr bwMode="auto">
            <a:xfrm>
              <a:off x="3484563" y="785813"/>
              <a:ext cx="22225" cy="31750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20">
                  <a:moveTo>
                    <a:pt x="14" y="8"/>
                  </a:move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80"/>
            <p:cNvSpPr>
              <a:spLocks/>
            </p:cNvSpPr>
            <p:nvPr/>
          </p:nvSpPr>
          <p:spPr bwMode="auto">
            <a:xfrm>
              <a:off x="3503613" y="801688"/>
              <a:ext cx="15875" cy="349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0" h="22">
                  <a:moveTo>
                    <a:pt x="4" y="0"/>
                  </a:moveTo>
                  <a:lnTo>
                    <a:pt x="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81"/>
            <p:cNvSpPr>
              <a:spLocks/>
            </p:cNvSpPr>
            <p:nvPr/>
          </p:nvSpPr>
          <p:spPr bwMode="auto">
            <a:xfrm>
              <a:off x="3513138" y="81121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4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82"/>
            <p:cNvSpPr>
              <a:spLocks/>
            </p:cNvSpPr>
            <p:nvPr/>
          </p:nvSpPr>
          <p:spPr bwMode="auto">
            <a:xfrm>
              <a:off x="3522663" y="827088"/>
              <a:ext cx="15875" cy="4762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2" y="30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0" h="30">
                  <a:moveTo>
                    <a:pt x="6" y="0"/>
                  </a:moveTo>
                  <a:lnTo>
                    <a:pt x="6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83"/>
            <p:cNvSpPr>
              <a:spLocks/>
            </p:cNvSpPr>
            <p:nvPr/>
          </p:nvSpPr>
          <p:spPr bwMode="auto">
            <a:xfrm>
              <a:off x="3478213" y="788988"/>
              <a:ext cx="15875" cy="28575"/>
            </a:xfrm>
            <a:custGeom>
              <a:avLst/>
              <a:gdLst/>
              <a:ahLst/>
              <a:cxnLst>
                <a:cxn ang="0">
                  <a:pos x="10" y="18"/>
                </a:cxn>
                <a:cxn ang="0">
                  <a:pos x="10" y="18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</a:cxnLst>
              <a:rect l="0" t="0" r="r" b="b"/>
              <a:pathLst>
                <a:path w="10" h="18">
                  <a:moveTo>
                    <a:pt x="10" y="18"/>
                  </a:moveTo>
                  <a:lnTo>
                    <a:pt x="10" y="18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84"/>
            <p:cNvSpPr>
              <a:spLocks/>
            </p:cNvSpPr>
            <p:nvPr/>
          </p:nvSpPr>
          <p:spPr bwMode="auto">
            <a:xfrm>
              <a:off x="3475038" y="814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85"/>
            <p:cNvSpPr>
              <a:spLocks/>
            </p:cNvSpPr>
            <p:nvPr/>
          </p:nvSpPr>
          <p:spPr bwMode="auto">
            <a:xfrm>
              <a:off x="3475038" y="833438"/>
              <a:ext cx="381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24" y="16"/>
                </a:cxn>
                <a:cxn ang="0">
                  <a:pos x="24" y="1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86"/>
            <p:cNvSpPr>
              <a:spLocks/>
            </p:cNvSpPr>
            <p:nvPr/>
          </p:nvSpPr>
          <p:spPr bwMode="auto">
            <a:xfrm>
              <a:off x="3481388" y="849313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2"/>
                </a:cxn>
                <a:cxn ang="0">
                  <a:pos x="16" y="16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2"/>
                  </a:lnTo>
                  <a:lnTo>
                    <a:pt x="16" y="16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87"/>
            <p:cNvSpPr>
              <a:spLocks/>
            </p:cNvSpPr>
            <p:nvPr/>
          </p:nvSpPr>
          <p:spPr bwMode="auto">
            <a:xfrm>
              <a:off x="3344863" y="992188"/>
              <a:ext cx="31750" cy="190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0" h="12">
                  <a:moveTo>
                    <a:pt x="10" y="0"/>
                  </a:move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88"/>
            <p:cNvSpPr>
              <a:spLocks/>
            </p:cNvSpPr>
            <p:nvPr/>
          </p:nvSpPr>
          <p:spPr bwMode="auto">
            <a:xfrm>
              <a:off x="3360738" y="979488"/>
              <a:ext cx="34925" cy="15875"/>
            </a:xfrm>
            <a:custGeom>
              <a:avLst/>
              <a:gdLst/>
              <a:ahLst/>
              <a:cxnLst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14" y="10"/>
                </a:cxn>
                <a:cxn ang="0">
                  <a:pos x="16" y="10"/>
                </a:cxn>
                <a:cxn ang="0">
                  <a:pos x="16" y="10"/>
                </a:cxn>
              </a:cxnLst>
              <a:rect l="0" t="0" r="r" b="b"/>
              <a:pathLst>
                <a:path w="22" h="10">
                  <a:moveTo>
                    <a:pt x="16" y="10"/>
                  </a:moveTo>
                  <a:lnTo>
                    <a:pt x="16" y="1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89"/>
            <p:cNvSpPr>
              <a:spLocks/>
            </p:cNvSpPr>
            <p:nvPr/>
          </p:nvSpPr>
          <p:spPr bwMode="auto">
            <a:xfrm>
              <a:off x="3373438" y="96996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8" y="12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90"/>
            <p:cNvSpPr>
              <a:spLocks/>
            </p:cNvSpPr>
            <p:nvPr/>
          </p:nvSpPr>
          <p:spPr bwMode="auto">
            <a:xfrm>
              <a:off x="3389313" y="963613"/>
              <a:ext cx="44450" cy="19050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20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2" y="4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20" y="12"/>
                </a:cxn>
                <a:cxn ang="0">
                  <a:pos x="20" y="12"/>
                </a:cxn>
              </a:cxnLst>
              <a:rect l="0" t="0" r="r" b="b"/>
              <a:pathLst>
                <a:path w="28" h="12">
                  <a:moveTo>
                    <a:pt x="20" y="12"/>
                  </a:moveTo>
                  <a:lnTo>
                    <a:pt x="20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2" y="4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20" y="12"/>
                  </a:lnTo>
                  <a:lnTo>
                    <a:pt x="2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91"/>
            <p:cNvSpPr>
              <a:spLocks/>
            </p:cNvSpPr>
            <p:nvPr/>
          </p:nvSpPr>
          <p:spPr bwMode="auto">
            <a:xfrm>
              <a:off x="3344863" y="1004888"/>
              <a:ext cx="31750" cy="15875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20" h="10">
                  <a:moveTo>
                    <a:pt x="10" y="8"/>
                  </a:move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92"/>
            <p:cNvSpPr>
              <a:spLocks/>
            </p:cNvSpPr>
            <p:nvPr/>
          </p:nvSpPr>
          <p:spPr bwMode="auto">
            <a:xfrm>
              <a:off x="3370263" y="995363"/>
              <a:ext cx="28575" cy="285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18" h="18">
                  <a:moveTo>
                    <a:pt x="8" y="4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93"/>
            <p:cNvSpPr>
              <a:spLocks/>
            </p:cNvSpPr>
            <p:nvPr/>
          </p:nvSpPr>
          <p:spPr bwMode="auto">
            <a:xfrm>
              <a:off x="3389313" y="989013"/>
              <a:ext cx="28575" cy="34925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4" y="22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18" h="22">
                  <a:moveTo>
                    <a:pt x="8" y="6"/>
                  </a:move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94"/>
            <p:cNvSpPr>
              <a:spLocks/>
            </p:cNvSpPr>
            <p:nvPr/>
          </p:nvSpPr>
          <p:spPr bwMode="auto">
            <a:xfrm>
              <a:off x="3408363" y="985838"/>
              <a:ext cx="28575" cy="34925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18"/>
                </a:cxn>
                <a:cxn ang="0">
                  <a:pos x="12" y="14"/>
                </a:cxn>
                <a:cxn ang="0">
                  <a:pos x="16" y="6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8" h="22">
                  <a:moveTo>
                    <a:pt x="10" y="2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8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18"/>
                  </a:lnTo>
                  <a:lnTo>
                    <a:pt x="12" y="14"/>
                  </a:lnTo>
                  <a:lnTo>
                    <a:pt x="16" y="6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95"/>
            <p:cNvSpPr>
              <a:spLocks/>
            </p:cNvSpPr>
            <p:nvPr/>
          </p:nvSpPr>
          <p:spPr bwMode="auto">
            <a:xfrm>
              <a:off x="3297238" y="1039813"/>
              <a:ext cx="19050" cy="31750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12" h="20">
                  <a:moveTo>
                    <a:pt x="10" y="10"/>
                  </a:moveTo>
                  <a:lnTo>
                    <a:pt x="10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96"/>
            <p:cNvSpPr>
              <a:spLocks/>
            </p:cNvSpPr>
            <p:nvPr/>
          </p:nvSpPr>
          <p:spPr bwMode="auto">
            <a:xfrm>
              <a:off x="3309938" y="1055688"/>
              <a:ext cx="19050" cy="38100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2" y="18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12" h="24">
                  <a:moveTo>
                    <a:pt x="2" y="18"/>
                  </a:moveTo>
                  <a:lnTo>
                    <a:pt x="2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97"/>
            <p:cNvSpPr>
              <a:spLocks/>
            </p:cNvSpPr>
            <p:nvPr/>
          </p:nvSpPr>
          <p:spPr bwMode="auto">
            <a:xfrm>
              <a:off x="3319463" y="1068388"/>
              <a:ext cx="19050" cy="4445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12" h="28">
                  <a:moveTo>
                    <a:pt x="0" y="20"/>
                  </a:moveTo>
                  <a:lnTo>
                    <a:pt x="0" y="20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98"/>
            <p:cNvSpPr>
              <a:spLocks/>
            </p:cNvSpPr>
            <p:nvPr/>
          </p:nvSpPr>
          <p:spPr bwMode="auto">
            <a:xfrm>
              <a:off x="3325813" y="1084263"/>
              <a:ext cx="15875" cy="44450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8" y="22"/>
                </a:cxn>
                <a:cxn ang="0">
                  <a:pos x="10" y="16"/>
                </a:cxn>
                <a:cxn ang="0">
                  <a:pos x="10" y="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10" h="28">
                  <a:moveTo>
                    <a:pt x="0" y="22"/>
                  </a:moveTo>
                  <a:lnTo>
                    <a:pt x="0" y="22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8" y="22"/>
                  </a:lnTo>
                  <a:lnTo>
                    <a:pt x="10" y="16"/>
                  </a:lnTo>
                  <a:lnTo>
                    <a:pt x="10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99"/>
            <p:cNvSpPr>
              <a:spLocks/>
            </p:cNvSpPr>
            <p:nvPr/>
          </p:nvSpPr>
          <p:spPr bwMode="auto">
            <a:xfrm>
              <a:off x="3284538" y="1042988"/>
              <a:ext cx="19050" cy="28575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200"/>
            <p:cNvSpPr>
              <a:spLocks/>
            </p:cNvSpPr>
            <p:nvPr/>
          </p:nvSpPr>
          <p:spPr bwMode="auto">
            <a:xfrm>
              <a:off x="3281363" y="1068388"/>
              <a:ext cx="28575" cy="254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6" y="1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6" y="10"/>
                </a:cxn>
              </a:cxnLst>
              <a:rect l="0" t="0" r="r" b="b"/>
              <a:pathLst>
                <a:path w="18" h="16">
                  <a:moveTo>
                    <a:pt x="6" y="10"/>
                  </a:moveTo>
                  <a:lnTo>
                    <a:pt x="6" y="10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2" y="8"/>
                  </a:lnTo>
                  <a:lnTo>
                    <a:pt x="6" y="10"/>
                  </a:lnTo>
                  <a:lnTo>
                    <a:pt x="6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201"/>
            <p:cNvSpPr>
              <a:spLocks/>
            </p:cNvSpPr>
            <p:nvPr/>
          </p:nvSpPr>
          <p:spPr bwMode="auto">
            <a:xfrm>
              <a:off x="3281363" y="1084263"/>
              <a:ext cx="34925" cy="31750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2" y="10"/>
                </a:cxn>
                <a:cxn ang="0">
                  <a:pos x="10" y="12"/>
                </a:cxn>
                <a:cxn ang="0">
                  <a:pos x="10" y="12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20" y="12"/>
                </a:cxn>
                <a:cxn ang="0">
                  <a:pos x="20" y="12"/>
                </a:cxn>
                <a:cxn ang="0">
                  <a:pos x="18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</a:cxnLst>
              <a:rect l="0" t="0" r="r" b="b"/>
              <a:pathLst>
                <a:path w="22" h="20">
                  <a:moveTo>
                    <a:pt x="2" y="10"/>
                  </a:moveTo>
                  <a:lnTo>
                    <a:pt x="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0" y="12"/>
                  </a:lnTo>
                  <a:lnTo>
                    <a:pt x="20" y="12"/>
                  </a:lnTo>
                  <a:lnTo>
                    <a:pt x="18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202"/>
            <p:cNvSpPr>
              <a:spLocks/>
            </p:cNvSpPr>
            <p:nvPr/>
          </p:nvSpPr>
          <p:spPr bwMode="auto">
            <a:xfrm>
              <a:off x="3284538" y="1103313"/>
              <a:ext cx="38100" cy="28575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16" y="18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4" h="18">
                  <a:moveTo>
                    <a:pt x="22" y="10"/>
                  </a:moveTo>
                  <a:lnTo>
                    <a:pt x="22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16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203"/>
            <p:cNvSpPr>
              <a:spLocks/>
            </p:cNvSpPr>
            <p:nvPr/>
          </p:nvSpPr>
          <p:spPr bwMode="auto">
            <a:xfrm>
              <a:off x="3694113" y="763588"/>
              <a:ext cx="25400" cy="38100"/>
            </a:xfrm>
            <a:custGeom>
              <a:avLst/>
              <a:gdLst/>
              <a:ahLst/>
              <a:cxnLst>
                <a:cxn ang="0">
                  <a:pos x="12" y="24"/>
                </a:cxn>
                <a:cxn ang="0">
                  <a:pos x="12" y="2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24"/>
                </a:cxn>
                <a:cxn ang="0">
                  <a:pos x="12" y="24"/>
                </a:cxn>
              </a:cxnLst>
              <a:rect l="0" t="0" r="r" b="b"/>
              <a:pathLst>
                <a:path w="16" h="24">
                  <a:moveTo>
                    <a:pt x="12" y="24"/>
                  </a:moveTo>
                  <a:lnTo>
                    <a:pt x="12" y="2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24"/>
                  </a:lnTo>
                  <a:lnTo>
                    <a:pt x="1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204"/>
            <p:cNvSpPr>
              <a:spLocks/>
            </p:cNvSpPr>
            <p:nvPr/>
          </p:nvSpPr>
          <p:spPr bwMode="auto">
            <a:xfrm>
              <a:off x="3716338" y="779463"/>
              <a:ext cx="22225" cy="4762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8"/>
                </a:cxn>
                <a:cxn ang="0">
                  <a:pos x="1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4" y="8"/>
                </a:cxn>
                <a:cxn ang="0">
                  <a:pos x="14" y="8"/>
                </a:cxn>
              </a:cxnLst>
              <a:rect l="0" t="0" r="r" b="b"/>
              <a:pathLst>
                <a:path w="14" h="30">
                  <a:moveTo>
                    <a:pt x="14" y="8"/>
                  </a:moveTo>
                  <a:lnTo>
                    <a:pt x="14" y="8"/>
                  </a:lnTo>
                  <a:lnTo>
                    <a:pt x="1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205"/>
            <p:cNvSpPr>
              <a:spLocks/>
            </p:cNvSpPr>
            <p:nvPr/>
          </p:nvSpPr>
          <p:spPr bwMode="auto">
            <a:xfrm>
              <a:off x="3729038" y="795338"/>
              <a:ext cx="22225" cy="5715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0" y="2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14" h="36">
                  <a:moveTo>
                    <a:pt x="14" y="10"/>
                  </a:moveTo>
                  <a:lnTo>
                    <a:pt x="14" y="10"/>
                  </a:lnTo>
                  <a:lnTo>
                    <a:pt x="14" y="8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82" name="Group 407"/>
            <p:cNvGrpSpPr>
              <a:grpSpLocks/>
            </p:cNvGrpSpPr>
            <p:nvPr/>
          </p:nvGrpSpPr>
          <p:grpSpPr bwMode="auto">
            <a:xfrm>
              <a:off x="3290888" y="576263"/>
              <a:ext cx="1260475" cy="1409700"/>
              <a:chOff x="2073" y="363"/>
              <a:chExt cx="794" cy="888"/>
            </a:xfrm>
            <a:grpFill/>
          </p:grpSpPr>
          <p:sp>
            <p:nvSpPr>
              <p:cNvPr id="228" name="Freeform 207"/>
              <p:cNvSpPr>
                <a:spLocks/>
              </p:cNvSpPr>
              <p:nvPr/>
            </p:nvSpPr>
            <p:spPr bwMode="auto">
              <a:xfrm>
                <a:off x="2357" y="513"/>
                <a:ext cx="12" cy="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0" y="2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4" y="38"/>
                  </a:cxn>
                  <a:cxn ang="0">
                    <a:pos x="4" y="38"/>
                  </a:cxn>
                  <a:cxn ang="0">
                    <a:pos x="10" y="30"/>
                  </a:cxn>
                  <a:cxn ang="0">
                    <a:pos x="12" y="20"/>
                  </a:cxn>
                  <a:cxn ang="0">
                    <a:pos x="12" y="10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38">
                    <a:moveTo>
                      <a:pt x="10" y="0"/>
                    </a:moveTo>
                    <a:lnTo>
                      <a:pt x="10" y="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4" y="38"/>
                    </a:lnTo>
                    <a:lnTo>
                      <a:pt x="4" y="38"/>
                    </a:lnTo>
                    <a:lnTo>
                      <a:pt x="10" y="30"/>
                    </a:lnTo>
                    <a:lnTo>
                      <a:pt x="12" y="20"/>
                    </a:lnTo>
                    <a:lnTo>
                      <a:pt x="12" y="1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208"/>
              <p:cNvSpPr>
                <a:spLocks/>
              </p:cNvSpPr>
              <p:nvPr/>
            </p:nvSpPr>
            <p:spPr bwMode="auto">
              <a:xfrm>
                <a:off x="2321" y="481"/>
                <a:ext cx="14" cy="26"/>
              </a:xfrm>
              <a:custGeom>
                <a:avLst/>
                <a:gdLst/>
                <a:ahLst/>
                <a:cxnLst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6"/>
                  </a:cxn>
                  <a:cxn ang="0">
                    <a:pos x="2" y="12"/>
                  </a:cxn>
                  <a:cxn ang="0">
                    <a:pos x="2" y="12"/>
                  </a:cxn>
                </a:cxnLst>
                <a:rect l="0" t="0" r="r" b="b"/>
                <a:pathLst>
                  <a:path w="14" h="26">
                    <a:moveTo>
                      <a:pt x="2" y="12"/>
                    </a:move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6"/>
                    </a:lnTo>
                    <a:lnTo>
                      <a:pt x="2" y="12"/>
                    </a:lnTo>
                    <a:lnTo>
                      <a:pt x="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209"/>
              <p:cNvSpPr>
                <a:spLocks/>
              </p:cNvSpPr>
              <p:nvPr/>
            </p:nvSpPr>
            <p:spPr bwMode="auto">
              <a:xfrm>
                <a:off x="2319" y="503"/>
                <a:ext cx="24" cy="20"/>
              </a:xfrm>
              <a:custGeom>
                <a:avLst/>
                <a:gdLst/>
                <a:ahLst/>
                <a:cxnLst>
                  <a:cxn ang="0">
                    <a:pos x="18" y="8"/>
                  </a:cxn>
                  <a:cxn ang="0">
                    <a:pos x="18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0" y="10"/>
                  </a:cxn>
                  <a:cxn ang="0">
                    <a:pos x="18" y="8"/>
                  </a:cxn>
                  <a:cxn ang="0">
                    <a:pos x="18" y="8"/>
                  </a:cxn>
                </a:cxnLst>
                <a:rect l="0" t="0" r="r" b="b"/>
                <a:pathLst>
                  <a:path w="24" h="20">
                    <a:moveTo>
                      <a:pt x="18" y="8"/>
                    </a:moveTo>
                    <a:lnTo>
                      <a:pt x="18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0" y="10"/>
                    </a:lnTo>
                    <a:lnTo>
                      <a:pt x="18" y="8"/>
                    </a:lnTo>
                    <a:lnTo>
                      <a:pt x="1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210"/>
              <p:cNvSpPr>
                <a:spLocks/>
              </p:cNvSpPr>
              <p:nvPr/>
            </p:nvSpPr>
            <p:spPr bwMode="auto">
              <a:xfrm>
                <a:off x="2319" y="519"/>
                <a:ext cx="30" cy="22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20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30" y="22"/>
                  </a:cxn>
                  <a:cxn ang="0">
                    <a:pos x="30" y="22"/>
                  </a:cxn>
                  <a:cxn ang="0">
                    <a:pos x="26" y="12"/>
                  </a:cxn>
                  <a:cxn ang="0">
                    <a:pos x="26" y="12"/>
                  </a:cxn>
                  <a:cxn ang="0">
                    <a:pos x="24" y="8"/>
                  </a:cxn>
                  <a:cxn ang="0">
                    <a:pos x="20" y="8"/>
                  </a:cxn>
                  <a:cxn ang="0">
                    <a:pos x="20" y="8"/>
                  </a:cxn>
                </a:cxnLst>
                <a:rect l="0" t="0" r="r" b="b"/>
                <a:pathLst>
                  <a:path w="30" h="22">
                    <a:moveTo>
                      <a:pt x="20" y="8"/>
                    </a:moveTo>
                    <a:lnTo>
                      <a:pt x="20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30" y="22"/>
                    </a:lnTo>
                    <a:lnTo>
                      <a:pt x="30" y="22"/>
                    </a:lnTo>
                    <a:lnTo>
                      <a:pt x="26" y="12"/>
                    </a:lnTo>
                    <a:lnTo>
                      <a:pt x="26" y="12"/>
                    </a:lnTo>
                    <a:lnTo>
                      <a:pt x="24" y="8"/>
                    </a:lnTo>
                    <a:lnTo>
                      <a:pt x="20" y="8"/>
                    </a:lnTo>
                    <a:lnTo>
                      <a:pt x="2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211"/>
              <p:cNvSpPr>
                <a:spLocks/>
              </p:cNvSpPr>
              <p:nvPr/>
            </p:nvSpPr>
            <p:spPr bwMode="auto">
              <a:xfrm>
                <a:off x="2323" y="533"/>
                <a:ext cx="32" cy="22"/>
              </a:xfrm>
              <a:custGeom>
                <a:avLst/>
                <a:gdLst/>
                <a:ahLst/>
                <a:cxnLst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2" y="8"/>
                  </a:cxn>
                  <a:cxn ang="0">
                    <a:pos x="2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12" y="16"/>
                  </a:cxn>
                  <a:cxn ang="0">
                    <a:pos x="22" y="20"/>
                  </a:cxn>
                  <a:cxn ang="0">
                    <a:pos x="32" y="22"/>
                  </a:cxn>
                  <a:cxn ang="0">
                    <a:pos x="32" y="22"/>
                  </a:cxn>
                  <a:cxn ang="0">
                    <a:pos x="28" y="12"/>
                  </a:cxn>
                  <a:cxn ang="0">
                    <a:pos x="28" y="12"/>
                  </a:cxn>
                </a:cxnLst>
                <a:rect l="0" t="0" r="r" b="b"/>
                <a:pathLst>
                  <a:path w="32" h="22">
                    <a:moveTo>
                      <a:pt x="28" y="12"/>
                    </a:moveTo>
                    <a:lnTo>
                      <a:pt x="28" y="12"/>
                    </a:lnTo>
                    <a:lnTo>
                      <a:pt x="24" y="10"/>
                    </a:lnTo>
                    <a:lnTo>
                      <a:pt x="22" y="8"/>
                    </a:lnTo>
                    <a:lnTo>
                      <a:pt x="2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2" y="16"/>
                    </a:lnTo>
                    <a:lnTo>
                      <a:pt x="22" y="20"/>
                    </a:lnTo>
                    <a:lnTo>
                      <a:pt x="32" y="22"/>
                    </a:lnTo>
                    <a:lnTo>
                      <a:pt x="32" y="22"/>
                    </a:lnTo>
                    <a:lnTo>
                      <a:pt x="28" y="12"/>
                    </a:lnTo>
                    <a:lnTo>
                      <a:pt x="2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212"/>
              <p:cNvSpPr>
                <a:spLocks/>
              </p:cNvSpPr>
              <p:nvPr/>
            </p:nvSpPr>
            <p:spPr bwMode="auto">
              <a:xfrm>
                <a:off x="2177" y="629"/>
                <a:ext cx="24" cy="1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24" h="18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213"/>
              <p:cNvSpPr>
                <a:spLocks/>
              </p:cNvSpPr>
              <p:nvPr/>
            </p:nvSpPr>
            <p:spPr bwMode="auto">
              <a:xfrm>
                <a:off x="2187" y="617"/>
                <a:ext cx="32" cy="12"/>
              </a:xfrm>
              <a:custGeom>
                <a:avLst/>
                <a:gdLst/>
                <a:ahLst/>
                <a:cxnLst>
                  <a:cxn ang="0">
                    <a:pos x="32" y="6"/>
                  </a:cxn>
                  <a:cxn ang="0">
                    <a:pos x="32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22" y="12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32" y="6"/>
                  </a:cxn>
                  <a:cxn ang="0">
                    <a:pos x="32" y="6"/>
                  </a:cxn>
                </a:cxnLst>
                <a:rect l="0" t="0" r="r" b="b"/>
                <a:pathLst>
                  <a:path w="32" h="12">
                    <a:moveTo>
                      <a:pt x="32" y="6"/>
                    </a:moveTo>
                    <a:lnTo>
                      <a:pt x="32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22" y="12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32" y="6"/>
                    </a:lnTo>
                    <a:lnTo>
                      <a:pt x="32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214"/>
              <p:cNvSpPr>
                <a:spLocks/>
              </p:cNvSpPr>
              <p:nvPr/>
            </p:nvSpPr>
            <p:spPr bwMode="auto">
              <a:xfrm>
                <a:off x="2195" y="605"/>
                <a:ext cx="40" cy="1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4" y="14"/>
                  </a:cxn>
                  <a:cxn ang="0">
                    <a:pos x="24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40" h="14">
                    <a:moveTo>
                      <a:pt x="10" y="0"/>
                    </a:moveTo>
                    <a:lnTo>
                      <a:pt x="10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15"/>
              <p:cNvSpPr>
                <a:spLocks/>
              </p:cNvSpPr>
              <p:nvPr/>
            </p:nvSpPr>
            <p:spPr bwMode="auto">
              <a:xfrm>
                <a:off x="2207" y="597"/>
                <a:ext cx="42" cy="12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8" y="12"/>
                  </a:cxn>
                  <a:cxn ang="0">
                    <a:pos x="32" y="12"/>
                  </a:cxn>
                  <a:cxn ang="0">
                    <a:pos x="32" y="12"/>
                  </a:cxn>
                  <a:cxn ang="0">
                    <a:pos x="42" y="6"/>
                  </a:cxn>
                  <a:cxn ang="0">
                    <a:pos x="42" y="6"/>
                  </a:cxn>
                  <a:cxn ang="0">
                    <a:pos x="32" y="2"/>
                  </a:cxn>
                  <a:cxn ang="0">
                    <a:pos x="22" y="0"/>
                  </a:cxn>
                  <a:cxn ang="0">
                    <a:pos x="10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2" h="12">
                    <a:moveTo>
                      <a:pt x="0" y="6"/>
                    </a:moveTo>
                    <a:lnTo>
                      <a:pt x="0" y="6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8" y="12"/>
                    </a:lnTo>
                    <a:lnTo>
                      <a:pt x="32" y="12"/>
                    </a:lnTo>
                    <a:lnTo>
                      <a:pt x="32" y="12"/>
                    </a:lnTo>
                    <a:lnTo>
                      <a:pt x="42" y="6"/>
                    </a:lnTo>
                    <a:lnTo>
                      <a:pt x="42" y="6"/>
                    </a:lnTo>
                    <a:lnTo>
                      <a:pt x="32" y="2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216"/>
              <p:cNvSpPr>
                <a:spLocks/>
              </p:cNvSpPr>
              <p:nvPr/>
            </p:nvSpPr>
            <p:spPr bwMode="auto">
              <a:xfrm>
                <a:off x="2179" y="637"/>
                <a:ext cx="24" cy="16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14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24" h="16">
                    <a:moveTo>
                      <a:pt x="12" y="14"/>
                    </a:moveTo>
                    <a:lnTo>
                      <a:pt x="12" y="1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14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217"/>
              <p:cNvSpPr>
                <a:spLocks/>
              </p:cNvSpPr>
              <p:nvPr/>
            </p:nvSpPr>
            <p:spPr bwMode="auto">
              <a:xfrm>
                <a:off x="2203" y="627"/>
                <a:ext cx="18" cy="26"/>
              </a:xfrm>
              <a:custGeom>
                <a:avLst/>
                <a:gdLst/>
                <a:ahLst/>
                <a:cxnLst>
                  <a:cxn ang="0">
                    <a:pos x="10" y="24"/>
                  </a:cxn>
                  <a:cxn ang="0">
                    <a:pos x="10" y="2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8" y="26"/>
                  </a:cxn>
                  <a:cxn ang="0">
                    <a:pos x="10" y="24"/>
                  </a:cxn>
                  <a:cxn ang="0">
                    <a:pos x="10" y="24"/>
                  </a:cxn>
                </a:cxnLst>
                <a:rect l="0" t="0" r="r" b="b"/>
                <a:pathLst>
                  <a:path w="18" h="26">
                    <a:moveTo>
                      <a:pt x="10" y="24"/>
                    </a:moveTo>
                    <a:lnTo>
                      <a:pt x="10" y="2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8" y="26"/>
                    </a:lnTo>
                    <a:lnTo>
                      <a:pt x="10" y="24"/>
                    </a:lnTo>
                    <a:lnTo>
                      <a:pt x="1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18"/>
              <p:cNvSpPr>
                <a:spLocks/>
              </p:cNvSpPr>
              <p:nvPr/>
            </p:nvSpPr>
            <p:spPr bwMode="auto">
              <a:xfrm>
                <a:off x="2217" y="617"/>
                <a:ext cx="20" cy="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8" y="34"/>
                  </a:cxn>
                  <a:cxn ang="0">
                    <a:pos x="10" y="32"/>
                  </a:cxn>
                  <a:cxn ang="0">
                    <a:pos x="12" y="30"/>
                  </a:cxn>
                  <a:cxn ang="0">
                    <a:pos x="12" y="3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20" h="34">
                    <a:moveTo>
                      <a:pt x="20" y="0"/>
                    </a:moveTo>
                    <a:lnTo>
                      <a:pt x="20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8" y="34"/>
                    </a:lnTo>
                    <a:lnTo>
                      <a:pt x="10" y="32"/>
                    </a:lnTo>
                    <a:lnTo>
                      <a:pt x="12" y="30"/>
                    </a:lnTo>
                    <a:lnTo>
                      <a:pt x="12" y="3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219"/>
              <p:cNvSpPr>
                <a:spLocks/>
              </p:cNvSpPr>
              <p:nvPr/>
            </p:nvSpPr>
            <p:spPr bwMode="auto">
              <a:xfrm>
                <a:off x="2233" y="609"/>
                <a:ext cx="18" cy="3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6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30"/>
                  </a:cxn>
                  <a:cxn ang="0">
                    <a:pos x="16" y="22"/>
                  </a:cxn>
                  <a:cxn ang="0">
                    <a:pos x="18" y="1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0" y="6"/>
                  </a:cxn>
                  <a:cxn ang="0">
                    <a:pos x="10" y="6"/>
                  </a:cxn>
                </a:cxnLst>
                <a:rect l="0" t="0" r="r" b="b"/>
                <a:pathLst>
                  <a:path w="18" h="36">
                    <a:moveTo>
                      <a:pt x="10" y="6"/>
                    </a:moveTo>
                    <a:lnTo>
                      <a:pt x="10" y="6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30"/>
                    </a:lnTo>
                    <a:lnTo>
                      <a:pt x="16" y="22"/>
                    </a:lnTo>
                    <a:lnTo>
                      <a:pt x="18" y="1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220"/>
              <p:cNvSpPr>
                <a:spLocks/>
              </p:cNvSpPr>
              <p:nvPr/>
            </p:nvSpPr>
            <p:spPr bwMode="auto">
              <a:xfrm>
                <a:off x="2137" y="567"/>
                <a:ext cx="24" cy="10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4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14" y="2"/>
                  </a:cxn>
                  <a:cxn ang="0">
                    <a:pos x="14" y="2"/>
                  </a:cxn>
                </a:cxnLst>
                <a:rect l="0" t="0" r="r" b="b"/>
                <a:pathLst>
                  <a:path w="24" h="10">
                    <a:moveTo>
                      <a:pt x="14" y="2"/>
                    </a:moveTo>
                    <a:lnTo>
                      <a:pt x="14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4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14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221"/>
              <p:cNvSpPr>
                <a:spLocks/>
              </p:cNvSpPr>
              <p:nvPr/>
            </p:nvSpPr>
            <p:spPr bwMode="auto">
              <a:xfrm>
                <a:off x="2153" y="561"/>
                <a:ext cx="26" cy="16"/>
              </a:xfrm>
              <a:custGeom>
                <a:avLst/>
                <a:gdLst/>
                <a:ahLst/>
                <a:cxnLst>
                  <a:cxn ang="0">
                    <a:pos x="18" y="16"/>
                  </a:cxn>
                  <a:cxn ang="0">
                    <a:pos x="18" y="16"/>
                  </a:cxn>
                  <a:cxn ang="0">
                    <a:pos x="26" y="16"/>
                  </a:cxn>
                  <a:cxn ang="0">
                    <a:pos x="26" y="16"/>
                  </a:cxn>
                  <a:cxn ang="0">
                    <a:pos x="22" y="12"/>
                  </a:cxn>
                  <a:cxn ang="0">
                    <a:pos x="22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4" y="16"/>
                  </a:cxn>
                  <a:cxn ang="0">
                    <a:pos x="18" y="16"/>
                  </a:cxn>
                  <a:cxn ang="0">
                    <a:pos x="18" y="16"/>
                  </a:cxn>
                </a:cxnLst>
                <a:rect l="0" t="0" r="r" b="b"/>
                <a:pathLst>
                  <a:path w="26" h="16">
                    <a:moveTo>
                      <a:pt x="18" y="16"/>
                    </a:moveTo>
                    <a:lnTo>
                      <a:pt x="18" y="16"/>
                    </a:lnTo>
                    <a:lnTo>
                      <a:pt x="26" y="16"/>
                    </a:lnTo>
                    <a:lnTo>
                      <a:pt x="26" y="16"/>
                    </a:lnTo>
                    <a:lnTo>
                      <a:pt x="22" y="12"/>
                    </a:lnTo>
                    <a:lnTo>
                      <a:pt x="22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8" y="16"/>
                    </a:lnTo>
                    <a:lnTo>
                      <a:pt x="18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222"/>
              <p:cNvSpPr>
                <a:spLocks/>
              </p:cNvSpPr>
              <p:nvPr/>
            </p:nvSpPr>
            <p:spPr bwMode="auto">
              <a:xfrm>
                <a:off x="2165" y="557"/>
                <a:ext cx="30" cy="20"/>
              </a:xfrm>
              <a:custGeom>
                <a:avLst/>
                <a:gdLst/>
                <a:ahLst/>
                <a:cxnLst>
                  <a:cxn ang="0">
                    <a:pos x="20" y="20"/>
                  </a:cxn>
                  <a:cxn ang="0">
                    <a:pos x="20" y="20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0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0" y="20"/>
                  </a:cxn>
                </a:cxnLst>
                <a:rect l="0" t="0" r="r" b="b"/>
                <a:pathLst>
                  <a:path w="30" h="20">
                    <a:moveTo>
                      <a:pt x="20" y="20"/>
                    </a:moveTo>
                    <a:lnTo>
                      <a:pt x="20" y="20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0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223"/>
              <p:cNvSpPr>
                <a:spLocks/>
              </p:cNvSpPr>
              <p:nvPr/>
            </p:nvSpPr>
            <p:spPr bwMode="auto">
              <a:xfrm>
                <a:off x="2179" y="557"/>
                <a:ext cx="30" cy="18"/>
              </a:xfrm>
              <a:custGeom>
                <a:avLst/>
                <a:gdLst/>
                <a:ahLst/>
                <a:cxnLst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24" y="10"/>
                  </a:cxn>
                  <a:cxn ang="0">
                    <a:pos x="18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4" y="14"/>
                  </a:cxn>
                  <a:cxn ang="0">
                    <a:pos x="14" y="14"/>
                  </a:cxn>
                  <a:cxn ang="0">
                    <a:pos x="20" y="18"/>
                  </a:cxn>
                  <a:cxn ang="0">
                    <a:pos x="20" y="18"/>
                  </a:cxn>
                </a:cxnLst>
                <a:rect l="0" t="0" r="r" b="b"/>
                <a:pathLst>
                  <a:path w="30" h="18">
                    <a:moveTo>
                      <a:pt x="20" y="18"/>
                    </a:moveTo>
                    <a:lnTo>
                      <a:pt x="20" y="18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24" y="10"/>
                    </a:lnTo>
                    <a:lnTo>
                      <a:pt x="18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0" y="18"/>
                    </a:lnTo>
                    <a:lnTo>
                      <a:pt x="2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224"/>
              <p:cNvSpPr>
                <a:spLocks/>
              </p:cNvSpPr>
              <p:nvPr/>
            </p:nvSpPr>
            <p:spPr bwMode="auto">
              <a:xfrm>
                <a:off x="2137" y="581"/>
                <a:ext cx="24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6"/>
                  </a:cxn>
                  <a:cxn ang="0">
                    <a:pos x="8" y="6"/>
                  </a:cxn>
                </a:cxnLst>
                <a:rect l="0" t="0" r="r" b="b"/>
                <a:pathLst>
                  <a:path w="24" h="10">
                    <a:moveTo>
                      <a:pt x="8" y="6"/>
                    </a:moveTo>
                    <a:lnTo>
                      <a:pt x="8" y="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6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2153" y="581"/>
                <a:ext cx="26" cy="16"/>
              </a:xfrm>
              <a:custGeom>
                <a:avLst/>
                <a:gdLst/>
                <a:ahLst/>
                <a:cxnLst>
                  <a:cxn ang="0">
                    <a:pos x="10" y="16"/>
                  </a:cxn>
                  <a:cxn ang="0">
                    <a:pos x="1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14"/>
                  </a:cxn>
                  <a:cxn ang="0">
                    <a:pos x="10" y="16"/>
                  </a:cxn>
                  <a:cxn ang="0">
                    <a:pos x="10" y="16"/>
                  </a:cxn>
                </a:cxnLst>
                <a:rect l="0" t="0" r="r" b="b"/>
                <a:pathLst>
                  <a:path w="26" h="16">
                    <a:moveTo>
                      <a:pt x="10" y="16"/>
                    </a:moveTo>
                    <a:lnTo>
                      <a:pt x="1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14"/>
                    </a:lnTo>
                    <a:lnTo>
                      <a:pt x="10" y="16"/>
                    </a:lnTo>
                    <a:lnTo>
                      <a:pt x="1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226"/>
              <p:cNvSpPr>
                <a:spLocks/>
              </p:cNvSpPr>
              <p:nvPr/>
            </p:nvSpPr>
            <p:spPr bwMode="auto">
              <a:xfrm>
                <a:off x="2165" y="581"/>
                <a:ext cx="30" cy="18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30" h="18">
                    <a:moveTo>
                      <a:pt x="18" y="12"/>
                    </a:moveTo>
                    <a:lnTo>
                      <a:pt x="18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227"/>
              <p:cNvSpPr>
                <a:spLocks/>
              </p:cNvSpPr>
              <p:nvPr/>
            </p:nvSpPr>
            <p:spPr bwMode="auto">
              <a:xfrm>
                <a:off x="2179" y="581"/>
                <a:ext cx="30" cy="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0" y="0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0" y="18"/>
                  </a:cxn>
                  <a:cxn ang="0">
                    <a:pos x="18" y="14"/>
                  </a:cxn>
                  <a:cxn ang="0">
                    <a:pos x="24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30" h="20">
                    <a:moveTo>
                      <a:pt x="20" y="0"/>
                    </a:moveTo>
                    <a:lnTo>
                      <a:pt x="20" y="0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0" y="18"/>
                    </a:lnTo>
                    <a:lnTo>
                      <a:pt x="18" y="14"/>
                    </a:lnTo>
                    <a:lnTo>
                      <a:pt x="24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228"/>
              <p:cNvSpPr>
                <a:spLocks/>
              </p:cNvSpPr>
              <p:nvPr/>
            </p:nvSpPr>
            <p:spPr bwMode="auto">
              <a:xfrm>
                <a:off x="2237" y="681"/>
                <a:ext cx="28" cy="16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4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28" h="16">
                    <a:moveTo>
                      <a:pt x="12" y="0"/>
                    </a:moveTo>
                    <a:lnTo>
                      <a:pt x="12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4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229"/>
              <p:cNvSpPr>
                <a:spLocks/>
              </p:cNvSpPr>
              <p:nvPr/>
            </p:nvSpPr>
            <p:spPr bwMode="auto">
              <a:xfrm>
                <a:off x="2253" y="673"/>
                <a:ext cx="3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8" y="16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26" y="10"/>
                  </a:cxn>
                  <a:cxn ang="0">
                    <a:pos x="26" y="10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30" h="16">
                    <a:moveTo>
                      <a:pt x="0" y="6"/>
                    </a:moveTo>
                    <a:lnTo>
                      <a:pt x="0" y="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8" y="16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230"/>
              <p:cNvSpPr>
                <a:spLocks/>
              </p:cNvSpPr>
              <p:nvPr/>
            </p:nvSpPr>
            <p:spPr bwMode="auto">
              <a:xfrm>
                <a:off x="2265" y="665"/>
                <a:ext cx="3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20"/>
                  </a:cxn>
                  <a:cxn ang="0">
                    <a:pos x="26" y="20"/>
                  </a:cxn>
                  <a:cxn ang="0">
                    <a:pos x="26" y="20"/>
                  </a:cxn>
                  <a:cxn ang="0">
                    <a:pos x="38" y="16"/>
                  </a:cxn>
                  <a:cxn ang="0">
                    <a:pos x="38" y="16"/>
                  </a:cxn>
                  <a:cxn ang="0">
                    <a:pos x="20" y="6"/>
                  </a:cxn>
                  <a:cxn ang="0">
                    <a:pos x="20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38" h="20">
                    <a:moveTo>
                      <a:pt x="0" y="4"/>
                    </a:moveTo>
                    <a:lnTo>
                      <a:pt x="0" y="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20"/>
                    </a:lnTo>
                    <a:lnTo>
                      <a:pt x="26" y="20"/>
                    </a:lnTo>
                    <a:lnTo>
                      <a:pt x="26" y="20"/>
                    </a:lnTo>
                    <a:lnTo>
                      <a:pt x="38" y="16"/>
                    </a:lnTo>
                    <a:lnTo>
                      <a:pt x="38" y="16"/>
                    </a:lnTo>
                    <a:lnTo>
                      <a:pt x="20" y="6"/>
                    </a:lnTo>
                    <a:lnTo>
                      <a:pt x="20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231"/>
              <p:cNvSpPr>
                <a:spLocks/>
              </p:cNvSpPr>
              <p:nvPr/>
            </p:nvSpPr>
            <p:spPr bwMode="auto">
              <a:xfrm>
                <a:off x="2279" y="663"/>
                <a:ext cx="38" cy="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4" y="16"/>
                  </a:cxn>
                  <a:cxn ang="0">
                    <a:pos x="28" y="18"/>
                  </a:cxn>
                  <a:cxn ang="0">
                    <a:pos x="28" y="18"/>
                  </a:cxn>
                  <a:cxn ang="0">
                    <a:pos x="38" y="14"/>
                  </a:cxn>
                  <a:cxn ang="0">
                    <a:pos x="38" y="14"/>
                  </a:cxn>
                  <a:cxn ang="0">
                    <a:pos x="32" y="6"/>
                  </a:cxn>
                  <a:cxn ang="0">
                    <a:pos x="2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18">
                    <a:moveTo>
                      <a:pt x="0" y="0"/>
                    </a:moveTo>
                    <a:lnTo>
                      <a:pt x="0" y="0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4" y="16"/>
                    </a:lnTo>
                    <a:lnTo>
                      <a:pt x="28" y="18"/>
                    </a:lnTo>
                    <a:lnTo>
                      <a:pt x="28" y="18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32" y="6"/>
                    </a:lnTo>
                    <a:lnTo>
                      <a:pt x="22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232"/>
              <p:cNvSpPr>
                <a:spLocks/>
              </p:cNvSpPr>
              <p:nvPr/>
            </p:nvSpPr>
            <p:spPr bwMode="auto">
              <a:xfrm>
                <a:off x="2237" y="695"/>
                <a:ext cx="28" cy="14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20" y="12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0" y="12"/>
                  </a:cxn>
                </a:cxnLst>
                <a:rect l="0" t="0" r="r" b="b"/>
                <a:pathLst>
                  <a:path w="28" h="14">
                    <a:moveTo>
                      <a:pt x="20" y="12"/>
                    </a:moveTo>
                    <a:lnTo>
                      <a:pt x="20" y="1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233"/>
              <p:cNvSpPr>
                <a:spLocks/>
              </p:cNvSpPr>
              <p:nvPr/>
            </p:nvSpPr>
            <p:spPr bwMode="auto">
              <a:xfrm>
                <a:off x="2259" y="691"/>
                <a:ext cx="26" cy="22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2" y="4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6" y="2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26" h="22">
                    <a:moveTo>
                      <a:pt x="10" y="22"/>
                    </a:moveTo>
                    <a:lnTo>
                      <a:pt x="10" y="22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6" y="2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234"/>
              <p:cNvSpPr>
                <a:spLocks/>
              </p:cNvSpPr>
              <p:nvPr/>
            </p:nvSpPr>
            <p:spPr bwMode="auto">
              <a:xfrm>
                <a:off x="2273" y="687"/>
                <a:ext cx="30" cy="28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8" y="18"/>
                  </a:cxn>
                  <a:cxn ang="0">
                    <a:pos x="18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30" h="28">
                    <a:moveTo>
                      <a:pt x="12" y="26"/>
                    </a:moveTo>
                    <a:lnTo>
                      <a:pt x="12" y="26"/>
                    </a:lnTo>
                    <a:lnTo>
                      <a:pt x="18" y="18"/>
                    </a:lnTo>
                    <a:lnTo>
                      <a:pt x="18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235"/>
              <p:cNvSpPr>
                <a:spLocks/>
              </p:cNvSpPr>
              <p:nvPr/>
            </p:nvSpPr>
            <p:spPr bwMode="auto">
              <a:xfrm>
                <a:off x="2289" y="685"/>
                <a:ext cx="30" cy="28"/>
              </a:xfrm>
              <a:custGeom>
                <a:avLst/>
                <a:gdLst/>
                <a:ahLst/>
                <a:cxnLst>
                  <a:cxn ang="0">
                    <a:pos x="14" y="8"/>
                  </a:cxn>
                  <a:cxn ang="0">
                    <a:pos x="14" y="8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12" y="24"/>
                  </a:cxn>
                  <a:cxn ang="0">
                    <a:pos x="20" y="18"/>
                  </a:cxn>
                  <a:cxn ang="0">
                    <a:pos x="26" y="1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20" y="2"/>
                  </a:cxn>
                  <a:cxn ang="0">
                    <a:pos x="16" y="4"/>
                  </a:cxn>
                  <a:cxn ang="0">
                    <a:pos x="14" y="8"/>
                  </a:cxn>
                  <a:cxn ang="0">
                    <a:pos x="14" y="8"/>
                  </a:cxn>
                </a:cxnLst>
                <a:rect l="0" t="0" r="r" b="b"/>
                <a:pathLst>
                  <a:path w="30" h="28">
                    <a:moveTo>
                      <a:pt x="14" y="8"/>
                    </a:moveTo>
                    <a:lnTo>
                      <a:pt x="14" y="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2" y="24"/>
                    </a:lnTo>
                    <a:lnTo>
                      <a:pt x="20" y="18"/>
                    </a:lnTo>
                    <a:lnTo>
                      <a:pt x="26" y="1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20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4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236"/>
              <p:cNvSpPr>
                <a:spLocks/>
              </p:cNvSpPr>
              <p:nvPr/>
            </p:nvSpPr>
            <p:spPr bwMode="auto">
              <a:xfrm>
                <a:off x="2073" y="813"/>
                <a:ext cx="24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4" y="4"/>
                  </a:cxn>
                  <a:cxn ang="0">
                    <a:pos x="2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18">
                    <a:moveTo>
                      <a:pt x="8" y="0"/>
                    </a:moveTo>
                    <a:lnTo>
                      <a:pt x="8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237"/>
              <p:cNvSpPr>
                <a:spLocks/>
              </p:cNvSpPr>
              <p:nvPr/>
            </p:nvSpPr>
            <p:spPr bwMode="auto">
              <a:xfrm>
                <a:off x="2083" y="801"/>
                <a:ext cx="30" cy="14"/>
              </a:xfrm>
              <a:custGeom>
                <a:avLst/>
                <a:gdLst/>
                <a:ahLst/>
                <a:cxnLst>
                  <a:cxn ang="0">
                    <a:pos x="24" y="10"/>
                  </a:cxn>
                  <a:cxn ang="0">
                    <a:pos x="24" y="10"/>
                  </a:cxn>
                  <a:cxn ang="0">
                    <a:pos x="30" y="6"/>
                  </a:cxn>
                  <a:cxn ang="0">
                    <a:pos x="30" y="6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14" y="2"/>
                  </a:cxn>
                  <a:cxn ang="0">
                    <a:pos x="14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0" y="12"/>
                  </a:cxn>
                  <a:cxn ang="0">
                    <a:pos x="24" y="10"/>
                  </a:cxn>
                  <a:cxn ang="0">
                    <a:pos x="24" y="10"/>
                  </a:cxn>
                </a:cxnLst>
                <a:rect l="0" t="0" r="r" b="b"/>
                <a:pathLst>
                  <a:path w="30" h="14">
                    <a:moveTo>
                      <a:pt x="24" y="10"/>
                    </a:moveTo>
                    <a:lnTo>
                      <a:pt x="24" y="10"/>
                    </a:lnTo>
                    <a:lnTo>
                      <a:pt x="30" y="6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4" y="2"/>
                    </a:lnTo>
                    <a:lnTo>
                      <a:pt x="14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0" y="12"/>
                    </a:lnTo>
                    <a:lnTo>
                      <a:pt x="24" y="10"/>
                    </a:lnTo>
                    <a:lnTo>
                      <a:pt x="2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238"/>
              <p:cNvSpPr>
                <a:spLocks/>
              </p:cNvSpPr>
              <p:nvPr/>
            </p:nvSpPr>
            <p:spPr bwMode="auto">
              <a:xfrm>
                <a:off x="2091" y="789"/>
                <a:ext cx="38" cy="14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30" y="14"/>
                  </a:cxn>
                  <a:cxn ang="0">
                    <a:pos x="38" y="8"/>
                  </a:cxn>
                  <a:cxn ang="0">
                    <a:pos x="38" y="8"/>
                  </a:cxn>
                  <a:cxn ang="0">
                    <a:pos x="20" y="4"/>
                  </a:cxn>
                  <a:cxn ang="0">
                    <a:pos x="20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2" y="14"/>
                  </a:cxn>
                  <a:cxn ang="0">
                    <a:pos x="22" y="14"/>
                  </a:cxn>
                  <a:cxn ang="0">
                    <a:pos x="26" y="14"/>
                  </a:cxn>
                  <a:cxn ang="0">
                    <a:pos x="30" y="14"/>
                  </a:cxn>
                  <a:cxn ang="0">
                    <a:pos x="30" y="14"/>
                  </a:cxn>
                </a:cxnLst>
                <a:rect l="0" t="0" r="r" b="b"/>
                <a:pathLst>
                  <a:path w="38" h="14">
                    <a:moveTo>
                      <a:pt x="30" y="14"/>
                    </a:moveTo>
                    <a:lnTo>
                      <a:pt x="30" y="14"/>
                    </a:lnTo>
                    <a:lnTo>
                      <a:pt x="38" y="8"/>
                    </a:lnTo>
                    <a:lnTo>
                      <a:pt x="38" y="8"/>
                    </a:lnTo>
                    <a:lnTo>
                      <a:pt x="20" y="4"/>
                    </a:lnTo>
                    <a:lnTo>
                      <a:pt x="20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6" y="14"/>
                    </a:lnTo>
                    <a:lnTo>
                      <a:pt x="30" y="14"/>
                    </a:lnTo>
                    <a:lnTo>
                      <a:pt x="3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239"/>
              <p:cNvSpPr>
                <a:spLocks/>
              </p:cNvSpPr>
              <p:nvPr/>
            </p:nvSpPr>
            <p:spPr bwMode="auto">
              <a:xfrm>
                <a:off x="2103" y="781"/>
                <a:ext cx="40" cy="1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28" y="12"/>
                  </a:cxn>
                  <a:cxn ang="0">
                    <a:pos x="32" y="14"/>
                  </a:cxn>
                  <a:cxn ang="0">
                    <a:pos x="32" y="14"/>
                  </a:cxn>
                  <a:cxn ang="0">
                    <a:pos x="40" y="8"/>
                  </a:cxn>
                  <a:cxn ang="0">
                    <a:pos x="40" y="8"/>
                  </a:cxn>
                  <a:cxn ang="0">
                    <a:pos x="32" y="2"/>
                  </a:cxn>
                  <a:cxn ang="0">
                    <a:pos x="20" y="0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40" h="14">
                    <a:moveTo>
                      <a:pt x="0" y="6"/>
                    </a:moveTo>
                    <a:lnTo>
                      <a:pt x="0" y="6"/>
                    </a:lnTo>
                    <a:lnTo>
                      <a:pt x="24" y="12"/>
                    </a:lnTo>
                    <a:lnTo>
                      <a:pt x="24" y="12"/>
                    </a:lnTo>
                    <a:lnTo>
                      <a:pt x="28" y="12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40" y="8"/>
                    </a:lnTo>
                    <a:lnTo>
                      <a:pt x="40" y="8"/>
                    </a:lnTo>
                    <a:lnTo>
                      <a:pt x="32" y="2"/>
                    </a:lnTo>
                    <a:lnTo>
                      <a:pt x="20" y="0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240"/>
              <p:cNvSpPr>
                <a:spLocks/>
              </p:cNvSpPr>
              <p:nvPr/>
            </p:nvSpPr>
            <p:spPr bwMode="auto">
              <a:xfrm>
                <a:off x="2075" y="821"/>
                <a:ext cx="24" cy="1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4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4" h="16">
                    <a:moveTo>
                      <a:pt x="0" y="14"/>
                    </a:moveTo>
                    <a:lnTo>
                      <a:pt x="0" y="14"/>
                    </a:lnTo>
                    <a:lnTo>
                      <a:pt x="6" y="14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241"/>
              <p:cNvSpPr>
                <a:spLocks/>
              </p:cNvSpPr>
              <p:nvPr/>
            </p:nvSpPr>
            <p:spPr bwMode="auto">
              <a:xfrm>
                <a:off x="2097" y="811"/>
                <a:ext cx="20" cy="26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6"/>
                  </a:cxn>
                  <a:cxn ang="0">
                    <a:pos x="12" y="26"/>
                  </a:cxn>
                  <a:cxn ang="0">
                    <a:pos x="12" y="26"/>
                  </a:cxn>
                </a:cxnLst>
                <a:rect l="0" t="0" r="r" b="b"/>
                <a:pathLst>
                  <a:path w="20" h="26">
                    <a:moveTo>
                      <a:pt x="12" y="26"/>
                    </a:moveTo>
                    <a:lnTo>
                      <a:pt x="12" y="26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6"/>
                    </a:lnTo>
                    <a:lnTo>
                      <a:pt x="12" y="26"/>
                    </a:lnTo>
                    <a:lnTo>
                      <a:pt x="1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242"/>
              <p:cNvSpPr>
                <a:spLocks/>
              </p:cNvSpPr>
              <p:nvPr/>
            </p:nvSpPr>
            <p:spPr bwMode="auto">
              <a:xfrm>
                <a:off x="2113" y="803"/>
                <a:ext cx="20" cy="32"/>
              </a:xfrm>
              <a:custGeom>
                <a:avLst/>
                <a:gdLst/>
                <a:ahLst/>
                <a:cxnLst>
                  <a:cxn ang="0">
                    <a:pos x="12" y="28"/>
                  </a:cxn>
                  <a:cxn ang="0">
                    <a:pos x="12" y="28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8" y="6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6" y="32"/>
                  </a:cxn>
                  <a:cxn ang="0">
                    <a:pos x="10" y="30"/>
                  </a:cxn>
                  <a:cxn ang="0">
                    <a:pos x="12" y="28"/>
                  </a:cxn>
                  <a:cxn ang="0">
                    <a:pos x="12" y="28"/>
                  </a:cxn>
                </a:cxnLst>
                <a:rect l="0" t="0" r="r" b="b"/>
                <a:pathLst>
                  <a:path w="20" h="32">
                    <a:moveTo>
                      <a:pt x="12" y="28"/>
                    </a:moveTo>
                    <a:lnTo>
                      <a:pt x="12" y="28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8" y="6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10" y="30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243"/>
              <p:cNvSpPr>
                <a:spLocks/>
              </p:cNvSpPr>
              <p:nvPr/>
            </p:nvSpPr>
            <p:spPr bwMode="auto">
              <a:xfrm>
                <a:off x="2129" y="795"/>
                <a:ext cx="18" cy="3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8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0" y="36"/>
                  </a:cxn>
                  <a:cxn ang="0">
                    <a:pos x="0" y="36"/>
                  </a:cxn>
                  <a:cxn ang="0">
                    <a:pos x="8" y="28"/>
                  </a:cxn>
                  <a:cxn ang="0">
                    <a:pos x="14" y="20"/>
                  </a:cxn>
                  <a:cxn ang="0">
                    <a:pos x="18" y="10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36">
                    <a:moveTo>
                      <a:pt x="18" y="0"/>
                    </a:moveTo>
                    <a:lnTo>
                      <a:pt x="18" y="0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8" y="28"/>
                    </a:lnTo>
                    <a:lnTo>
                      <a:pt x="14" y="20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244"/>
              <p:cNvSpPr>
                <a:spLocks/>
              </p:cNvSpPr>
              <p:nvPr/>
            </p:nvSpPr>
            <p:spPr bwMode="auto">
              <a:xfrm>
                <a:off x="2143" y="1217"/>
                <a:ext cx="48" cy="34"/>
              </a:xfrm>
              <a:custGeom>
                <a:avLst/>
                <a:gdLst/>
                <a:ahLst/>
                <a:cxnLst>
                  <a:cxn ang="0">
                    <a:pos x="28" y="34"/>
                  </a:cxn>
                  <a:cxn ang="0">
                    <a:pos x="28" y="34"/>
                  </a:cxn>
                  <a:cxn ang="0">
                    <a:pos x="42" y="34"/>
                  </a:cxn>
                  <a:cxn ang="0">
                    <a:pos x="42" y="34"/>
                  </a:cxn>
                  <a:cxn ang="0">
                    <a:pos x="42" y="30"/>
                  </a:cxn>
                  <a:cxn ang="0">
                    <a:pos x="42" y="30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0" y="34"/>
                  </a:cxn>
                  <a:cxn ang="0">
                    <a:pos x="0" y="34"/>
                  </a:cxn>
                  <a:cxn ang="0">
                    <a:pos x="14" y="34"/>
                  </a:cxn>
                  <a:cxn ang="0">
                    <a:pos x="28" y="34"/>
                  </a:cxn>
                  <a:cxn ang="0">
                    <a:pos x="28" y="34"/>
                  </a:cxn>
                </a:cxnLst>
                <a:rect l="0" t="0" r="r" b="b"/>
                <a:pathLst>
                  <a:path w="48" h="34">
                    <a:moveTo>
                      <a:pt x="28" y="34"/>
                    </a:moveTo>
                    <a:lnTo>
                      <a:pt x="28" y="34"/>
                    </a:lnTo>
                    <a:lnTo>
                      <a:pt x="42" y="34"/>
                    </a:lnTo>
                    <a:lnTo>
                      <a:pt x="42" y="34"/>
                    </a:lnTo>
                    <a:lnTo>
                      <a:pt x="42" y="30"/>
                    </a:lnTo>
                    <a:lnTo>
                      <a:pt x="42" y="3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0" y="34"/>
                    </a:lnTo>
                    <a:lnTo>
                      <a:pt x="0" y="34"/>
                    </a:lnTo>
                    <a:lnTo>
                      <a:pt x="14" y="34"/>
                    </a:lnTo>
                    <a:lnTo>
                      <a:pt x="28" y="34"/>
                    </a:lnTo>
                    <a:lnTo>
                      <a:pt x="2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245"/>
              <p:cNvSpPr>
                <a:spLocks/>
              </p:cNvSpPr>
              <p:nvPr/>
            </p:nvSpPr>
            <p:spPr bwMode="auto">
              <a:xfrm>
                <a:off x="2193" y="1193"/>
                <a:ext cx="32" cy="5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8" y="10"/>
                  </a:cxn>
                  <a:cxn ang="0">
                    <a:pos x="18" y="10"/>
                  </a:cxn>
                  <a:cxn ang="0">
                    <a:pos x="12" y="14"/>
                  </a:cxn>
                  <a:cxn ang="0">
                    <a:pos x="8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12" y="56"/>
                  </a:cxn>
                  <a:cxn ang="0">
                    <a:pos x="20" y="56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56">
                    <a:moveTo>
                      <a:pt x="32" y="0"/>
                    </a:moveTo>
                    <a:lnTo>
                      <a:pt x="32" y="0"/>
                    </a:lnTo>
                    <a:lnTo>
                      <a:pt x="18" y="10"/>
                    </a:lnTo>
                    <a:lnTo>
                      <a:pt x="18" y="10"/>
                    </a:lnTo>
                    <a:lnTo>
                      <a:pt x="12" y="14"/>
                    </a:lnTo>
                    <a:lnTo>
                      <a:pt x="8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2" y="56"/>
                    </a:lnTo>
                    <a:lnTo>
                      <a:pt x="20" y="56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246"/>
              <p:cNvSpPr>
                <a:spLocks/>
              </p:cNvSpPr>
              <p:nvPr/>
            </p:nvSpPr>
            <p:spPr bwMode="auto">
              <a:xfrm>
                <a:off x="2225" y="1171"/>
                <a:ext cx="32" cy="74"/>
              </a:xfrm>
              <a:custGeom>
                <a:avLst/>
                <a:gdLst/>
                <a:ahLst/>
                <a:cxnLst>
                  <a:cxn ang="0">
                    <a:pos x="12" y="14"/>
                  </a:cxn>
                  <a:cxn ang="0">
                    <a:pos x="12" y="14"/>
                  </a:cxn>
                  <a:cxn ang="0">
                    <a:pos x="10" y="16"/>
                  </a:cxn>
                  <a:cxn ang="0">
                    <a:pos x="8" y="18"/>
                  </a:cxn>
                  <a:cxn ang="0">
                    <a:pos x="8" y="26"/>
                  </a:cxn>
                  <a:cxn ang="0">
                    <a:pos x="8" y="26"/>
                  </a:cxn>
                  <a:cxn ang="0">
                    <a:pos x="0" y="74"/>
                  </a:cxn>
                  <a:cxn ang="0">
                    <a:pos x="0" y="74"/>
                  </a:cxn>
                  <a:cxn ang="0">
                    <a:pos x="12" y="70"/>
                  </a:cxn>
                  <a:cxn ang="0">
                    <a:pos x="18" y="66"/>
                  </a:cxn>
                  <a:cxn ang="0">
                    <a:pos x="22" y="62"/>
                  </a:cxn>
                  <a:cxn ang="0">
                    <a:pos x="22" y="62"/>
                  </a:cxn>
                  <a:cxn ang="0">
                    <a:pos x="26" y="40"/>
                  </a:cxn>
                  <a:cxn ang="0">
                    <a:pos x="26" y="40"/>
                  </a:cxn>
                  <a:cxn ang="0">
                    <a:pos x="32" y="0"/>
                  </a:cxn>
                  <a:cxn ang="0">
                    <a:pos x="32" y="0"/>
                  </a:cxn>
                  <a:cxn ang="0">
                    <a:pos x="12" y="14"/>
                  </a:cxn>
                  <a:cxn ang="0">
                    <a:pos x="12" y="14"/>
                  </a:cxn>
                </a:cxnLst>
                <a:rect l="0" t="0" r="r" b="b"/>
                <a:pathLst>
                  <a:path w="32" h="74">
                    <a:moveTo>
                      <a:pt x="12" y="14"/>
                    </a:moveTo>
                    <a:lnTo>
                      <a:pt x="12" y="14"/>
                    </a:lnTo>
                    <a:lnTo>
                      <a:pt x="10" y="16"/>
                    </a:lnTo>
                    <a:lnTo>
                      <a:pt x="8" y="18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0" y="74"/>
                    </a:lnTo>
                    <a:lnTo>
                      <a:pt x="0" y="74"/>
                    </a:lnTo>
                    <a:lnTo>
                      <a:pt x="12" y="70"/>
                    </a:lnTo>
                    <a:lnTo>
                      <a:pt x="18" y="66"/>
                    </a:lnTo>
                    <a:lnTo>
                      <a:pt x="22" y="62"/>
                    </a:lnTo>
                    <a:lnTo>
                      <a:pt x="22" y="62"/>
                    </a:lnTo>
                    <a:lnTo>
                      <a:pt x="26" y="40"/>
                    </a:lnTo>
                    <a:lnTo>
                      <a:pt x="26" y="4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12" y="14"/>
                    </a:lnTo>
                    <a:lnTo>
                      <a:pt x="1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247"/>
              <p:cNvSpPr>
                <a:spLocks/>
              </p:cNvSpPr>
              <p:nvPr/>
            </p:nvSpPr>
            <p:spPr bwMode="auto">
              <a:xfrm>
                <a:off x="2255" y="1151"/>
                <a:ext cx="32" cy="7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6"/>
                  </a:cxn>
                  <a:cxn ang="0">
                    <a:pos x="8" y="20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0" y="78"/>
                  </a:cxn>
                  <a:cxn ang="0">
                    <a:pos x="0" y="78"/>
                  </a:cxn>
                  <a:cxn ang="0">
                    <a:pos x="8" y="72"/>
                  </a:cxn>
                  <a:cxn ang="0">
                    <a:pos x="16" y="64"/>
                  </a:cxn>
                  <a:cxn ang="0">
                    <a:pos x="22" y="54"/>
                  </a:cxn>
                  <a:cxn ang="0">
                    <a:pos x="28" y="44"/>
                  </a:cxn>
                  <a:cxn ang="0">
                    <a:pos x="30" y="34"/>
                  </a:cxn>
                  <a:cxn ang="0">
                    <a:pos x="32" y="22"/>
                  </a:cxn>
                  <a:cxn ang="0">
                    <a:pos x="32" y="12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32" h="78">
                    <a:moveTo>
                      <a:pt x="10" y="14"/>
                    </a:moveTo>
                    <a:lnTo>
                      <a:pt x="10" y="14"/>
                    </a:lnTo>
                    <a:lnTo>
                      <a:pt x="10" y="16"/>
                    </a:lnTo>
                    <a:lnTo>
                      <a:pt x="8" y="20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8" y="72"/>
                    </a:lnTo>
                    <a:lnTo>
                      <a:pt x="16" y="64"/>
                    </a:lnTo>
                    <a:lnTo>
                      <a:pt x="22" y="54"/>
                    </a:lnTo>
                    <a:lnTo>
                      <a:pt x="28" y="44"/>
                    </a:lnTo>
                    <a:lnTo>
                      <a:pt x="30" y="34"/>
                    </a:lnTo>
                    <a:lnTo>
                      <a:pt x="32" y="22"/>
                    </a:lnTo>
                    <a:lnTo>
                      <a:pt x="32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248"/>
              <p:cNvSpPr>
                <a:spLocks/>
              </p:cNvSpPr>
              <p:nvPr/>
            </p:nvSpPr>
            <p:spPr bwMode="auto">
              <a:xfrm>
                <a:off x="2139" y="1205"/>
                <a:ext cx="48" cy="40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28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48" y="4"/>
                  </a:cxn>
                  <a:cxn ang="0">
                    <a:pos x="48" y="4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40">
                    <a:moveTo>
                      <a:pt x="16" y="2"/>
                    </a:moveTo>
                    <a:lnTo>
                      <a:pt x="16" y="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28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48" y="4"/>
                    </a:lnTo>
                    <a:lnTo>
                      <a:pt x="48" y="4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249"/>
              <p:cNvSpPr>
                <a:spLocks/>
              </p:cNvSpPr>
              <p:nvPr/>
            </p:nvSpPr>
            <p:spPr bwMode="auto">
              <a:xfrm>
                <a:off x="2155" y="1177"/>
                <a:ext cx="64" cy="26"/>
              </a:xfrm>
              <a:custGeom>
                <a:avLst/>
                <a:gdLst/>
                <a:ahLst/>
                <a:cxnLst>
                  <a:cxn ang="0">
                    <a:pos x="28" y="2"/>
                  </a:cxn>
                  <a:cxn ang="0">
                    <a:pos x="28" y="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8" y="4"/>
                  </a:cxn>
                  <a:cxn ang="0">
                    <a:pos x="4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38" y="26"/>
                  </a:cxn>
                  <a:cxn ang="0">
                    <a:pos x="38" y="26"/>
                  </a:cxn>
                  <a:cxn ang="0">
                    <a:pos x="42" y="26"/>
                  </a:cxn>
                  <a:cxn ang="0">
                    <a:pos x="44" y="22"/>
                  </a:cxn>
                  <a:cxn ang="0">
                    <a:pos x="50" y="18"/>
                  </a:cxn>
                  <a:cxn ang="0">
                    <a:pos x="50" y="18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8" y="6"/>
                  </a:cxn>
                  <a:cxn ang="0">
                    <a:pos x="52" y="6"/>
                  </a:cxn>
                  <a:cxn ang="0">
                    <a:pos x="52" y="6"/>
                  </a:cxn>
                  <a:cxn ang="0">
                    <a:pos x="28" y="2"/>
                  </a:cxn>
                  <a:cxn ang="0">
                    <a:pos x="28" y="2"/>
                  </a:cxn>
                </a:cxnLst>
                <a:rect l="0" t="0" r="r" b="b"/>
                <a:pathLst>
                  <a:path w="64" h="26">
                    <a:moveTo>
                      <a:pt x="28" y="2"/>
                    </a:moveTo>
                    <a:lnTo>
                      <a:pt x="28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4"/>
                    </a:lnTo>
                    <a:lnTo>
                      <a:pt x="4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42" y="26"/>
                    </a:lnTo>
                    <a:lnTo>
                      <a:pt x="44" y="22"/>
                    </a:lnTo>
                    <a:lnTo>
                      <a:pt x="50" y="18"/>
                    </a:lnTo>
                    <a:lnTo>
                      <a:pt x="50" y="18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8" y="6"/>
                    </a:lnTo>
                    <a:lnTo>
                      <a:pt x="52" y="6"/>
                    </a:lnTo>
                    <a:lnTo>
                      <a:pt x="52" y="6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250"/>
              <p:cNvSpPr>
                <a:spLocks/>
              </p:cNvSpPr>
              <p:nvPr/>
            </p:nvSpPr>
            <p:spPr bwMode="auto">
              <a:xfrm>
                <a:off x="2169" y="1153"/>
                <a:ext cx="80" cy="24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56" y="24"/>
                  </a:cxn>
                  <a:cxn ang="0">
                    <a:pos x="58" y="24"/>
                  </a:cxn>
                  <a:cxn ang="0">
                    <a:pos x="62" y="22"/>
                  </a:cxn>
                  <a:cxn ang="0">
                    <a:pos x="62" y="22"/>
                  </a:cxn>
                  <a:cxn ang="0">
                    <a:pos x="80" y="6"/>
                  </a:cxn>
                  <a:cxn ang="0">
                    <a:pos x="80" y="6"/>
                  </a:cxn>
                  <a:cxn ang="0">
                    <a:pos x="40" y="2"/>
                  </a:cxn>
                  <a:cxn ang="0">
                    <a:pos x="4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8" y="6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80" h="24">
                    <a:moveTo>
                      <a:pt x="0" y="16"/>
                    </a:moveTo>
                    <a:lnTo>
                      <a:pt x="0" y="16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56" y="24"/>
                    </a:lnTo>
                    <a:lnTo>
                      <a:pt x="58" y="24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80" y="6"/>
                    </a:lnTo>
                    <a:lnTo>
                      <a:pt x="80" y="6"/>
                    </a:lnTo>
                    <a:lnTo>
                      <a:pt x="40" y="2"/>
                    </a:lnTo>
                    <a:lnTo>
                      <a:pt x="4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8" y="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251"/>
              <p:cNvSpPr>
                <a:spLocks/>
              </p:cNvSpPr>
              <p:nvPr/>
            </p:nvSpPr>
            <p:spPr bwMode="auto">
              <a:xfrm>
                <a:off x="2191" y="1129"/>
                <a:ext cx="86" cy="26"/>
              </a:xfrm>
              <a:custGeom>
                <a:avLst/>
                <a:gdLst/>
                <a:ahLst/>
                <a:cxnLst>
                  <a:cxn ang="0">
                    <a:pos x="66" y="24"/>
                  </a:cxn>
                  <a:cxn ang="0">
                    <a:pos x="66" y="24"/>
                  </a:cxn>
                  <a:cxn ang="0">
                    <a:pos x="86" y="10"/>
                  </a:cxn>
                  <a:cxn ang="0">
                    <a:pos x="86" y="10"/>
                  </a:cxn>
                  <a:cxn ang="0">
                    <a:pos x="74" y="4"/>
                  </a:cxn>
                  <a:cxn ang="0">
                    <a:pos x="64" y="2"/>
                  </a:cxn>
                  <a:cxn ang="0">
                    <a:pos x="54" y="0"/>
                  </a:cxn>
                  <a:cxn ang="0">
                    <a:pos x="42" y="0"/>
                  </a:cxn>
                  <a:cxn ang="0">
                    <a:pos x="32" y="2"/>
                  </a:cxn>
                  <a:cxn ang="0">
                    <a:pos x="20" y="6"/>
                  </a:cxn>
                  <a:cxn ang="0">
                    <a:pos x="1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50" y="22"/>
                  </a:cxn>
                  <a:cxn ang="0">
                    <a:pos x="50" y="22"/>
                  </a:cxn>
                  <a:cxn ang="0">
                    <a:pos x="60" y="24"/>
                  </a:cxn>
                  <a:cxn ang="0">
                    <a:pos x="64" y="26"/>
                  </a:cxn>
                  <a:cxn ang="0">
                    <a:pos x="66" y="24"/>
                  </a:cxn>
                  <a:cxn ang="0">
                    <a:pos x="66" y="24"/>
                  </a:cxn>
                </a:cxnLst>
                <a:rect l="0" t="0" r="r" b="b"/>
                <a:pathLst>
                  <a:path w="86" h="26">
                    <a:moveTo>
                      <a:pt x="66" y="24"/>
                    </a:moveTo>
                    <a:lnTo>
                      <a:pt x="66" y="24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74" y="4"/>
                    </a:lnTo>
                    <a:lnTo>
                      <a:pt x="64" y="2"/>
                    </a:lnTo>
                    <a:lnTo>
                      <a:pt x="54" y="0"/>
                    </a:lnTo>
                    <a:lnTo>
                      <a:pt x="42" y="0"/>
                    </a:lnTo>
                    <a:lnTo>
                      <a:pt x="32" y="2"/>
                    </a:lnTo>
                    <a:lnTo>
                      <a:pt x="20" y="6"/>
                    </a:lnTo>
                    <a:lnTo>
                      <a:pt x="1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60" y="24"/>
                    </a:lnTo>
                    <a:lnTo>
                      <a:pt x="64" y="26"/>
                    </a:lnTo>
                    <a:lnTo>
                      <a:pt x="66" y="24"/>
                    </a:lnTo>
                    <a:lnTo>
                      <a:pt x="6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252"/>
              <p:cNvSpPr>
                <a:spLocks/>
              </p:cNvSpPr>
              <p:nvPr/>
            </p:nvSpPr>
            <p:spPr bwMode="auto">
              <a:xfrm>
                <a:off x="2685" y="1119"/>
                <a:ext cx="40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30" y="28"/>
                  </a:cxn>
                  <a:cxn ang="0">
                    <a:pos x="40" y="30"/>
                  </a:cxn>
                  <a:cxn ang="0">
                    <a:pos x="4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40" h="30">
                    <a:moveTo>
                      <a:pt x="6" y="26"/>
                    </a:moveTo>
                    <a:lnTo>
                      <a:pt x="6" y="2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30" y="28"/>
                    </a:lnTo>
                    <a:lnTo>
                      <a:pt x="40" y="30"/>
                    </a:lnTo>
                    <a:lnTo>
                      <a:pt x="4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253"/>
              <p:cNvSpPr>
                <a:spLocks/>
              </p:cNvSpPr>
              <p:nvPr/>
            </p:nvSpPr>
            <p:spPr bwMode="auto">
              <a:xfrm>
                <a:off x="2657" y="1099"/>
                <a:ext cx="28" cy="4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30"/>
                  </a:cxn>
                  <a:cxn ang="0">
                    <a:pos x="6" y="30"/>
                  </a:cxn>
                  <a:cxn ang="0">
                    <a:pos x="8" y="44"/>
                  </a:cxn>
                  <a:cxn ang="0">
                    <a:pos x="8" y="44"/>
                  </a:cxn>
                  <a:cxn ang="0">
                    <a:pos x="10" y="46"/>
                  </a:cxn>
                  <a:cxn ang="0">
                    <a:pos x="16" y="48"/>
                  </a:cxn>
                  <a:cxn ang="0">
                    <a:pos x="28" y="48"/>
                  </a:cxn>
                  <a:cxn ang="0">
                    <a:pos x="28" y="48"/>
                  </a:cxn>
                  <a:cxn ang="0">
                    <a:pos x="22" y="16"/>
                  </a:cxn>
                  <a:cxn ang="0">
                    <a:pos x="22" y="16"/>
                  </a:cxn>
                  <a:cxn ang="0">
                    <a:pos x="20" y="14"/>
                  </a:cxn>
                  <a:cxn ang="0">
                    <a:pos x="18" y="12"/>
                  </a:cxn>
                  <a:cxn ang="0">
                    <a:pos x="12" y="8"/>
                  </a:cxn>
                  <a:cxn ang="0">
                    <a:pos x="12" y="8"/>
                  </a:cxn>
                </a:cxnLst>
                <a:rect l="0" t="0" r="r" b="b"/>
                <a:pathLst>
                  <a:path w="28" h="48">
                    <a:moveTo>
                      <a:pt x="12" y="8"/>
                    </a:moveTo>
                    <a:lnTo>
                      <a:pt x="12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10" y="46"/>
                    </a:lnTo>
                    <a:lnTo>
                      <a:pt x="16" y="48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2" y="16"/>
                    </a:lnTo>
                    <a:lnTo>
                      <a:pt x="22" y="16"/>
                    </a:lnTo>
                    <a:lnTo>
                      <a:pt x="20" y="14"/>
                    </a:lnTo>
                    <a:lnTo>
                      <a:pt x="18" y="12"/>
                    </a:lnTo>
                    <a:lnTo>
                      <a:pt x="12" y="8"/>
                    </a:lnTo>
                    <a:lnTo>
                      <a:pt x="1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254"/>
              <p:cNvSpPr>
                <a:spLocks/>
              </p:cNvSpPr>
              <p:nvPr/>
            </p:nvSpPr>
            <p:spPr bwMode="auto">
              <a:xfrm>
                <a:off x="2631" y="1079"/>
                <a:ext cx="26" cy="64"/>
              </a:xfrm>
              <a:custGeom>
                <a:avLst/>
                <a:gdLst/>
                <a:ahLst/>
                <a:cxnLst>
                  <a:cxn ang="0">
                    <a:pos x="16" y="12"/>
                  </a:cxn>
                  <a:cxn ang="0">
                    <a:pos x="16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34"/>
                  </a:cxn>
                  <a:cxn ang="0">
                    <a:pos x="6" y="34"/>
                  </a:cxn>
                  <a:cxn ang="0">
                    <a:pos x="8" y="52"/>
                  </a:cxn>
                  <a:cxn ang="0">
                    <a:pos x="8" y="52"/>
                  </a:cxn>
                  <a:cxn ang="0">
                    <a:pos x="12" y="56"/>
                  </a:cxn>
                  <a:cxn ang="0">
                    <a:pos x="16" y="60"/>
                  </a:cxn>
                  <a:cxn ang="0">
                    <a:pos x="26" y="64"/>
                  </a:cxn>
                  <a:cxn ang="0">
                    <a:pos x="26" y="64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20" y="16"/>
                  </a:cxn>
                  <a:cxn ang="0">
                    <a:pos x="16" y="12"/>
                  </a:cxn>
                  <a:cxn ang="0">
                    <a:pos x="16" y="12"/>
                  </a:cxn>
                </a:cxnLst>
                <a:rect l="0" t="0" r="r" b="b"/>
                <a:pathLst>
                  <a:path w="26" h="64">
                    <a:moveTo>
                      <a:pt x="16" y="12"/>
                    </a:moveTo>
                    <a:lnTo>
                      <a:pt x="16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34"/>
                    </a:lnTo>
                    <a:lnTo>
                      <a:pt x="6" y="34"/>
                    </a:lnTo>
                    <a:lnTo>
                      <a:pt x="8" y="52"/>
                    </a:lnTo>
                    <a:lnTo>
                      <a:pt x="8" y="52"/>
                    </a:lnTo>
                    <a:lnTo>
                      <a:pt x="12" y="56"/>
                    </a:lnTo>
                    <a:lnTo>
                      <a:pt x="16" y="60"/>
                    </a:lnTo>
                    <a:lnTo>
                      <a:pt x="26" y="64"/>
                    </a:lnTo>
                    <a:lnTo>
                      <a:pt x="26" y="64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20" y="16"/>
                    </a:lnTo>
                    <a:lnTo>
                      <a:pt x="16" y="12"/>
                    </a:lnTo>
                    <a:lnTo>
                      <a:pt x="1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255"/>
              <p:cNvSpPr>
                <a:spLocks/>
              </p:cNvSpPr>
              <p:nvPr/>
            </p:nvSpPr>
            <p:spPr bwMode="auto">
              <a:xfrm>
                <a:off x="2605" y="1063"/>
                <a:ext cx="28" cy="66"/>
              </a:xfrm>
              <a:custGeom>
                <a:avLst/>
                <a:gdLst/>
                <a:ahLst/>
                <a:cxnLst>
                  <a:cxn ang="0">
                    <a:pos x="22" y="24"/>
                  </a:cxn>
                  <a:cxn ang="0">
                    <a:pos x="22" y="24"/>
                  </a:cxn>
                  <a:cxn ang="0">
                    <a:pos x="20" y="18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8"/>
                  </a:cxn>
                  <a:cxn ang="0">
                    <a:pos x="4" y="36"/>
                  </a:cxn>
                  <a:cxn ang="0">
                    <a:pos x="8" y="46"/>
                  </a:cxn>
                  <a:cxn ang="0">
                    <a:pos x="14" y="52"/>
                  </a:cxn>
                  <a:cxn ang="0">
                    <a:pos x="20" y="60"/>
                  </a:cxn>
                  <a:cxn ang="0">
                    <a:pos x="28" y="66"/>
                  </a:cxn>
                  <a:cxn ang="0">
                    <a:pos x="28" y="66"/>
                  </a:cxn>
                  <a:cxn ang="0">
                    <a:pos x="22" y="24"/>
                  </a:cxn>
                  <a:cxn ang="0">
                    <a:pos x="22" y="24"/>
                  </a:cxn>
                </a:cxnLst>
                <a:rect l="0" t="0" r="r" b="b"/>
                <a:pathLst>
                  <a:path w="28" h="66">
                    <a:moveTo>
                      <a:pt x="22" y="24"/>
                    </a:moveTo>
                    <a:lnTo>
                      <a:pt x="22" y="24"/>
                    </a:lnTo>
                    <a:lnTo>
                      <a:pt x="20" y="18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8"/>
                    </a:lnTo>
                    <a:lnTo>
                      <a:pt x="4" y="36"/>
                    </a:lnTo>
                    <a:lnTo>
                      <a:pt x="8" y="46"/>
                    </a:lnTo>
                    <a:lnTo>
                      <a:pt x="14" y="52"/>
                    </a:lnTo>
                    <a:lnTo>
                      <a:pt x="20" y="60"/>
                    </a:lnTo>
                    <a:lnTo>
                      <a:pt x="28" y="66"/>
                    </a:lnTo>
                    <a:lnTo>
                      <a:pt x="28" y="66"/>
                    </a:lnTo>
                    <a:lnTo>
                      <a:pt x="22" y="24"/>
                    </a:lnTo>
                    <a:lnTo>
                      <a:pt x="2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256"/>
              <p:cNvSpPr>
                <a:spLocks/>
              </p:cNvSpPr>
              <p:nvPr/>
            </p:nvSpPr>
            <p:spPr bwMode="auto">
              <a:xfrm>
                <a:off x="2689" y="1111"/>
                <a:ext cx="40" cy="3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0" y="32"/>
                  </a:cxn>
                  <a:cxn ang="0">
                    <a:pos x="40" y="32"/>
                  </a:cxn>
                  <a:cxn ang="0">
                    <a:pos x="36" y="22"/>
                  </a:cxn>
                  <a:cxn ang="0">
                    <a:pos x="34" y="12"/>
                  </a:cxn>
                  <a:cxn ang="0">
                    <a:pos x="34" y="12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40" h="32">
                    <a:moveTo>
                      <a:pt x="30" y="0"/>
                    </a:moveTo>
                    <a:lnTo>
                      <a:pt x="30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0" y="32"/>
                    </a:lnTo>
                    <a:lnTo>
                      <a:pt x="40" y="32"/>
                    </a:lnTo>
                    <a:lnTo>
                      <a:pt x="36" y="22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257"/>
              <p:cNvSpPr>
                <a:spLocks/>
              </p:cNvSpPr>
              <p:nvPr/>
            </p:nvSpPr>
            <p:spPr bwMode="auto">
              <a:xfrm>
                <a:off x="2663" y="1087"/>
                <a:ext cx="54" cy="20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0"/>
                  </a:cxn>
                  <a:cxn ang="0">
                    <a:pos x="32" y="2"/>
                  </a:cxn>
                  <a:cxn ang="0">
                    <a:pos x="32" y="2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6" y="18"/>
                  </a:cxn>
                  <a:cxn ang="0">
                    <a:pos x="20" y="20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54" y="18"/>
                  </a:cxn>
                  <a:cxn ang="0">
                    <a:pos x="54" y="18"/>
                  </a:cxn>
                  <a:cxn ang="0">
                    <a:pos x="50" y="8"/>
                  </a:cxn>
                  <a:cxn ang="0">
                    <a:pos x="48" y="2"/>
                  </a:cxn>
                  <a:cxn ang="0">
                    <a:pos x="46" y="0"/>
                  </a:cxn>
                  <a:cxn ang="0">
                    <a:pos x="46" y="0"/>
                  </a:cxn>
                </a:cxnLst>
                <a:rect l="0" t="0" r="r" b="b"/>
                <a:pathLst>
                  <a:path w="54" h="20">
                    <a:moveTo>
                      <a:pt x="46" y="0"/>
                    </a:moveTo>
                    <a:lnTo>
                      <a:pt x="46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10" y="4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6" y="18"/>
                    </a:lnTo>
                    <a:lnTo>
                      <a:pt x="20" y="20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54" y="18"/>
                    </a:lnTo>
                    <a:lnTo>
                      <a:pt x="54" y="18"/>
                    </a:lnTo>
                    <a:lnTo>
                      <a:pt x="50" y="8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258"/>
              <p:cNvSpPr>
                <a:spLocks/>
              </p:cNvSpPr>
              <p:nvPr/>
            </p:nvSpPr>
            <p:spPr bwMode="auto">
              <a:xfrm>
                <a:off x="2637" y="1065"/>
                <a:ext cx="68" cy="20"/>
              </a:xfrm>
              <a:custGeom>
                <a:avLst/>
                <a:gdLst/>
                <a:ahLst/>
                <a:cxnLst>
                  <a:cxn ang="0">
                    <a:pos x="28" y="20"/>
                  </a:cxn>
                  <a:cxn ang="0">
                    <a:pos x="28" y="20"/>
                  </a:cxn>
                  <a:cxn ang="0">
                    <a:pos x="68" y="14"/>
                  </a:cxn>
                  <a:cxn ang="0">
                    <a:pos x="68" y="14"/>
                  </a:cxn>
                  <a:cxn ang="0">
                    <a:pos x="62" y="6"/>
                  </a:cxn>
                  <a:cxn ang="0">
                    <a:pos x="58" y="2"/>
                  </a:cxn>
                  <a:cxn ang="0">
                    <a:pos x="54" y="0"/>
                  </a:cxn>
                  <a:cxn ang="0">
                    <a:pos x="54" y="0"/>
                  </a:cxn>
                  <a:cxn ang="0">
                    <a:pos x="36" y="2"/>
                  </a:cxn>
                  <a:cxn ang="0">
                    <a:pos x="36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22" y="20"/>
                  </a:cxn>
                  <a:cxn ang="0">
                    <a:pos x="28" y="20"/>
                  </a:cxn>
                  <a:cxn ang="0">
                    <a:pos x="28" y="20"/>
                  </a:cxn>
                </a:cxnLst>
                <a:rect l="0" t="0" r="r" b="b"/>
                <a:pathLst>
                  <a:path w="68" h="20">
                    <a:moveTo>
                      <a:pt x="28" y="20"/>
                    </a:moveTo>
                    <a:lnTo>
                      <a:pt x="28" y="20"/>
                    </a:lnTo>
                    <a:lnTo>
                      <a:pt x="68" y="14"/>
                    </a:lnTo>
                    <a:lnTo>
                      <a:pt x="68" y="14"/>
                    </a:lnTo>
                    <a:lnTo>
                      <a:pt x="62" y="6"/>
                    </a:lnTo>
                    <a:lnTo>
                      <a:pt x="58" y="2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6" y="2"/>
                    </a:lnTo>
                    <a:lnTo>
                      <a:pt x="36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22" y="20"/>
                    </a:lnTo>
                    <a:lnTo>
                      <a:pt x="28" y="20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259"/>
              <p:cNvSpPr>
                <a:spLocks/>
              </p:cNvSpPr>
              <p:nvPr/>
            </p:nvSpPr>
            <p:spPr bwMode="auto">
              <a:xfrm>
                <a:off x="2615" y="1045"/>
                <a:ext cx="72" cy="20"/>
              </a:xfrm>
              <a:custGeom>
                <a:avLst/>
                <a:gdLst/>
                <a:ahLst/>
                <a:cxnLst>
                  <a:cxn ang="0">
                    <a:pos x="30" y="18"/>
                  </a:cxn>
                  <a:cxn ang="0">
                    <a:pos x="30" y="18"/>
                  </a:cxn>
                  <a:cxn ang="0">
                    <a:pos x="72" y="14"/>
                  </a:cxn>
                  <a:cxn ang="0">
                    <a:pos x="72" y="14"/>
                  </a:cxn>
                  <a:cxn ang="0">
                    <a:pos x="64" y="8"/>
                  </a:cxn>
                  <a:cxn ang="0">
                    <a:pos x="54" y="4"/>
                  </a:cxn>
                  <a:cxn ang="0">
                    <a:pos x="46" y="2"/>
                  </a:cxn>
                  <a:cxn ang="0">
                    <a:pos x="36" y="0"/>
                  </a:cxn>
                  <a:cxn ang="0">
                    <a:pos x="28" y="0"/>
                  </a:cxn>
                  <a:cxn ang="0">
                    <a:pos x="18" y="0"/>
                  </a:cxn>
                  <a:cxn ang="0">
                    <a:pos x="1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22" y="20"/>
                  </a:cxn>
                  <a:cxn ang="0">
                    <a:pos x="30" y="18"/>
                  </a:cxn>
                  <a:cxn ang="0">
                    <a:pos x="30" y="18"/>
                  </a:cxn>
                </a:cxnLst>
                <a:rect l="0" t="0" r="r" b="b"/>
                <a:pathLst>
                  <a:path w="72" h="20">
                    <a:moveTo>
                      <a:pt x="30" y="18"/>
                    </a:moveTo>
                    <a:lnTo>
                      <a:pt x="30" y="18"/>
                    </a:lnTo>
                    <a:lnTo>
                      <a:pt x="72" y="14"/>
                    </a:lnTo>
                    <a:lnTo>
                      <a:pt x="72" y="14"/>
                    </a:lnTo>
                    <a:lnTo>
                      <a:pt x="64" y="8"/>
                    </a:lnTo>
                    <a:lnTo>
                      <a:pt x="54" y="4"/>
                    </a:lnTo>
                    <a:lnTo>
                      <a:pt x="46" y="2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22" y="20"/>
                    </a:lnTo>
                    <a:lnTo>
                      <a:pt x="30" y="18"/>
                    </a:lnTo>
                    <a:lnTo>
                      <a:pt x="30" y="1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260"/>
              <p:cNvSpPr>
                <a:spLocks/>
              </p:cNvSpPr>
              <p:nvPr/>
            </p:nvSpPr>
            <p:spPr bwMode="auto">
              <a:xfrm>
                <a:off x="2817" y="991"/>
                <a:ext cx="50" cy="24"/>
              </a:xfrm>
              <a:custGeom>
                <a:avLst/>
                <a:gdLst/>
                <a:ahLst/>
                <a:cxnLst>
                  <a:cxn ang="0">
                    <a:pos x="18" y="20"/>
                  </a:cxn>
                  <a:cxn ang="0">
                    <a:pos x="18" y="20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30" y="18"/>
                  </a:cxn>
                  <a:cxn ang="0">
                    <a:pos x="30" y="18"/>
                  </a:cxn>
                  <a:cxn ang="0">
                    <a:pos x="40" y="12"/>
                  </a:cxn>
                  <a:cxn ang="0">
                    <a:pos x="50" y="6"/>
                  </a:cxn>
                  <a:cxn ang="0">
                    <a:pos x="5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8" y="20"/>
                  </a:cxn>
                  <a:cxn ang="0">
                    <a:pos x="18" y="20"/>
                  </a:cxn>
                </a:cxnLst>
                <a:rect l="0" t="0" r="r" b="b"/>
                <a:pathLst>
                  <a:path w="50" h="24">
                    <a:moveTo>
                      <a:pt x="18" y="20"/>
                    </a:moveTo>
                    <a:lnTo>
                      <a:pt x="18" y="20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30" y="18"/>
                    </a:lnTo>
                    <a:lnTo>
                      <a:pt x="30" y="18"/>
                    </a:lnTo>
                    <a:lnTo>
                      <a:pt x="40" y="12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" y="20"/>
                    </a:lnTo>
                    <a:lnTo>
                      <a:pt x="1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261"/>
              <p:cNvSpPr>
                <a:spLocks/>
              </p:cNvSpPr>
              <p:nvPr/>
            </p:nvSpPr>
            <p:spPr bwMode="auto">
              <a:xfrm>
                <a:off x="2783" y="987"/>
                <a:ext cx="48" cy="36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20" y="24"/>
                  </a:cxn>
                  <a:cxn ang="0">
                    <a:pos x="20" y="24"/>
                  </a:cxn>
                  <a:cxn ang="0">
                    <a:pos x="28" y="36"/>
                  </a:cxn>
                  <a:cxn ang="0">
                    <a:pos x="28" y="36"/>
                  </a:cxn>
                  <a:cxn ang="0">
                    <a:pos x="32" y="36"/>
                  </a:cxn>
                  <a:cxn ang="0">
                    <a:pos x="38" y="34"/>
                  </a:cxn>
                  <a:cxn ang="0">
                    <a:pos x="48" y="30"/>
                  </a:cxn>
                  <a:cxn ang="0">
                    <a:pos x="48" y="3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4"/>
                  </a:cxn>
                  <a:cxn ang="0">
                    <a:pos x="22" y="2"/>
                  </a:cxn>
                  <a:cxn ang="0">
                    <a:pos x="16" y="2"/>
                  </a:cxn>
                  <a:cxn ang="0">
                    <a:pos x="16" y="2"/>
                  </a:cxn>
                </a:cxnLst>
                <a:rect l="0" t="0" r="r" b="b"/>
                <a:pathLst>
                  <a:path w="48" h="36">
                    <a:moveTo>
                      <a:pt x="16" y="2"/>
                    </a:moveTo>
                    <a:lnTo>
                      <a:pt x="1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32" y="36"/>
                    </a:lnTo>
                    <a:lnTo>
                      <a:pt x="38" y="34"/>
                    </a:lnTo>
                    <a:lnTo>
                      <a:pt x="48" y="30"/>
                    </a:lnTo>
                    <a:lnTo>
                      <a:pt x="48" y="3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22" y="2"/>
                    </a:lnTo>
                    <a:lnTo>
                      <a:pt x="16" y="2"/>
                    </a:lnTo>
                    <a:lnTo>
                      <a:pt x="1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262"/>
              <p:cNvSpPr>
                <a:spLocks/>
              </p:cNvSpPr>
              <p:nvPr/>
            </p:nvSpPr>
            <p:spPr bwMode="auto">
              <a:xfrm>
                <a:off x="2751" y="985"/>
                <a:ext cx="54" cy="42"/>
              </a:xfrm>
              <a:custGeom>
                <a:avLst/>
                <a:gdLst/>
                <a:ahLst/>
                <a:cxnLst>
                  <a:cxn ang="0">
                    <a:pos x="20" y="2"/>
                  </a:cxn>
                  <a:cxn ang="0">
                    <a:pos x="2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2" y="40"/>
                  </a:cxn>
                  <a:cxn ang="0">
                    <a:pos x="32" y="40"/>
                  </a:cxn>
                  <a:cxn ang="0">
                    <a:pos x="38" y="42"/>
                  </a:cxn>
                  <a:cxn ang="0">
                    <a:pos x="42" y="42"/>
                  </a:cxn>
                  <a:cxn ang="0">
                    <a:pos x="54" y="40"/>
                  </a:cxn>
                  <a:cxn ang="0">
                    <a:pos x="54" y="40"/>
                  </a:cxn>
                  <a:cxn ang="0">
                    <a:pos x="28" y="8"/>
                  </a:cxn>
                  <a:cxn ang="0">
                    <a:pos x="28" y="8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20" y="2"/>
                  </a:cxn>
                </a:cxnLst>
                <a:rect l="0" t="0" r="r" b="b"/>
                <a:pathLst>
                  <a:path w="54" h="42">
                    <a:moveTo>
                      <a:pt x="20" y="2"/>
                    </a:moveTo>
                    <a:lnTo>
                      <a:pt x="2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2" y="40"/>
                    </a:lnTo>
                    <a:lnTo>
                      <a:pt x="32" y="40"/>
                    </a:lnTo>
                    <a:lnTo>
                      <a:pt x="38" y="42"/>
                    </a:lnTo>
                    <a:lnTo>
                      <a:pt x="42" y="42"/>
                    </a:lnTo>
                    <a:lnTo>
                      <a:pt x="54" y="40"/>
                    </a:lnTo>
                    <a:lnTo>
                      <a:pt x="54" y="40"/>
                    </a:lnTo>
                    <a:lnTo>
                      <a:pt x="28" y="8"/>
                    </a:lnTo>
                    <a:lnTo>
                      <a:pt x="28" y="8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2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263"/>
              <p:cNvSpPr>
                <a:spLocks/>
              </p:cNvSpPr>
              <p:nvPr/>
            </p:nvSpPr>
            <p:spPr bwMode="auto">
              <a:xfrm>
                <a:off x="2723" y="981"/>
                <a:ext cx="54" cy="46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12" y="26"/>
                  </a:cxn>
                  <a:cxn ang="0">
                    <a:pos x="20" y="32"/>
                  </a:cxn>
                  <a:cxn ang="0">
                    <a:pos x="28" y="36"/>
                  </a:cxn>
                  <a:cxn ang="0">
                    <a:pos x="36" y="42"/>
                  </a:cxn>
                  <a:cxn ang="0">
                    <a:pos x="44" y="44"/>
                  </a:cxn>
                  <a:cxn ang="0">
                    <a:pos x="54" y="46"/>
                  </a:cxn>
                  <a:cxn ang="0">
                    <a:pos x="54" y="46"/>
                  </a:cxn>
                  <a:cxn ang="0">
                    <a:pos x="28" y="12"/>
                  </a:cxn>
                  <a:cxn ang="0">
                    <a:pos x="28" y="12"/>
                  </a:cxn>
                  <a:cxn ang="0">
                    <a:pos x="24" y="8"/>
                  </a:cxn>
                  <a:cxn ang="0">
                    <a:pos x="18" y="2"/>
                  </a:cxn>
                  <a:cxn ang="0">
                    <a:pos x="18" y="2"/>
                  </a:cxn>
                </a:cxnLst>
                <a:rect l="0" t="0" r="r" b="b"/>
                <a:pathLst>
                  <a:path w="54" h="46">
                    <a:moveTo>
                      <a:pt x="18" y="2"/>
                    </a:moveTo>
                    <a:lnTo>
                      <a:pt x="1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12" y="26"/>
                    </a:lnTo>
                    <a:lnTo>
                      <a:pt x="20" y="32"/>
                    </a:lnTo>
                    <a:lnTo>
                      <a:pt x="28" y="36"/>
                    </a:lnTo>
                    <a:lnTo>
                      <a:pt x="36" y="42"/>
                    </a:lnTo>
                    <a:lnTo>
                      <a:pt x="44" y="44"/>
                    </a:lnTo>
                    <a:lnTo>
                      <a:pt x="54" y="46"/>
                    </a:lnTo>
                    <a:lnTo>
                      <a:pt x="54" y="46"/>
                    </a:lnTo>
                    <a:lnTo>
                      <a:pt x="28" y="12"/>
                    </a:lnTo>
                    <a:lnTo>
                      <a:pt x="28" y="12"/>
                    </a:lnTo>
                    <a:lnTo>
                      <a:pt x="24" y="8"/>
                    </a:lnTo>
                    <a:lnTo>
                      <a:pt x="18" y="2"/>
                    </a:lnTo>
                    <a:lnTo>
                      <a:pt x="1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264"/>
              <p:cNvSpPr>
                <a:spLocks/>
              </p:cNvSpPr>
              <p:nvPr/>
            </p:nvSpPr>
            <p:spPr bwMode="auto">
              <a:xfrm>
                <a:off x="2819" y="967"/>
                <a:ext cx="48" cy="24"/>
              </a:xfrm>
              <a:custGeom>
                <a:avLst/>
                <a:gdLst/>
                <a:ahLst/>
                <a:cxnLst>
                  <a:cxn ang="0">
                    <a:pos x="32" y="8"/>
                  </a:cxn>
                  <a:cxn ang="0">
                    <a:pos x="32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22" y="2"/>
                  </a:cxn>
                  <a:cxn ang="0">
                    <a:pos x="22" y="2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0" y="18"/>
                  </a:cxn>
                  <a:cxn ang="0">
                    <a:pos x="32" y="8"/>
                  </a:cxn>
                  <a:cxn ang="0">
                    <a:pos x="32" y="8"/>
                  </a:cxn>
                </a:cxnLst>
                <a:rect l="0" t="0" r="r" b="b"/>
                <a:pathLst>
                  <a:path w="48" h="24">
                    <a:moveTo>
                      <a:pt x="32" y="8"/>
                    </a:moveTo>
                    <a:lnTo>
                      <a:pt x="32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22" y="2"/>
                    </a:lnTo>
                    <a:lnTo>
                      <a:pt x="22" y="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0" y="18"/>
                    </a:lnTo>
                    <a:lnTo>
                      <a:pt x="32" y="8"/>
                    </a:lnTo>
                    <a:lnTo>
                      <a:pt x="3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265"/>
              <p:cNvSpPr>
                <a:spLocks/>
              </p:cNvSpPr>
              <p:nvPr/>
            </p:nvSpPr>
            <p:spPr bwMode="auto">
              <a:xfrm>
                <a:off x="2785" y="953"/>
                <a:ext cx="52" cy="30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20" y="30"/>
                  </a:cxn>
                  <a:cxn ang="0">
                    <a:pos x="24" y="30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52" y="10"/>
                  </a:cxn>
                  <a:cxn ang="0">
                    <a:pos x="52" y="10"/>
                  </a:cxn>
                  <a:cxn ang="0">
                    <a:pos x="44" y="4"/>
                  </a:cxn>
                  <a:cxn ang="0">
                    <a:pos x="40" y="0"/>
                  </a:cxn>
                  <a:cxn ang="0">
                    <a:pos x="36" y="0"/>
                  </a:cxn>
                  <a:cxn ang="0">
                    <a:pos x="36" y="0"/>
                  </a:cxn>
                  <a:cxn ang="0">
                    <a:pos x="24" y="8"/>
                  </a:cxn>
                  <a:cxn ang="0">
                    <a:pos x="24" y="8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52" h="30">
                    <a:moveTo>
                      <a:pt x="8" y="20"/>
                    </a:moveTo>
                    <a:lnTo>
                      <a:pt x="8" y="20"/>
                    </a:lnTo>
                    <a:lnTo>
                      <a:pt x="4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0" y="30"/>
                    </a:lnTo>
                    <a:lnTo>
                      <a:pt x="24" y="30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52" y="10"/>
                    </a:lnTo>
                    <a:lnTo>
                      <a:pt x="52" y="10"/>
                    </a:lnTo>
                    <a:lnTo>
                      <a:pt x="44" y="4"/>
                    </a:lnTo>
                    <a:lnTo>
                      <a:pt x="4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4" y="8"/>
                    </a:lnTo>
                    <a:lnTo>
                      <a:pt x="24" y="8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266"/>
              <p:cNvSpPr>
                <a:spLocks/>
              </p:cNvSpPr>
              <p:nvPr/>
            </p:nvSpPr>
            <p:spPr bwMode="auto">
              <a:xfrm>
                <a:off x="2751" y="941"/>
                <a:ext cx="64" cy="36"/>
              </a:xfrm>
              <a:custGeom>
                <a:avLst/>
                <a:gdLst/>
                <a:ahLst/>
                <a:cxnLst>
                  <a:cxn ang="0">
                    <a:pos x="32" y="32"/>
                  </a:cxn>
                  <a:cxn ang="0">
                    <a:pos x="32" y="32"/>
                  </a:cxn>
                  <a:cxn ang="0">
                    <a:pos x="64" y="8"/>
                  </a:cxn>
                  <a:cxn ang="0">
                    <a:pos x="64" y="8"/>
                  </a:cxn>
                  <a:cxn ang="0">
                    <a:pos x="54" y="2"/>
                  </a:cxn>
                  <a:cxn ang="0">
                    <a:pos x="48" y="0"/>
                  </a:cxn>
                  <a:cxn ang="0">
                    <a:pos x="44" y="2"/>
                  </a:cxn>
                  <a:cxn ang="0">
                    <a:pos x="44" y="2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26" y="36"/>
                  </a:cxn>
                  <a:cxn ang="0">
                    <a:pos x="32" y="32"/>
                  </a:cxn>
                  <a:cxn ang="0">
                    <a:pos x="32" y="32"/>
                  </a:cxn>
                </a:cxnLst>
                <a:rect l="0" t="0" r="r" b="b"/>
                <a:pathLst>
                  <a:path w="64" h="36">
                    <a:moveTo>
                      <a:pt x="32" y="32"/>
                    </a:moveTo>
                    <a:lnTo>
                      <a:pt x="32" y="32"/>
                    </a:lnTo>
                    <a:lnTo>
                      <a:pt x="64" y="8"/>
                    </a:lnTo>
                    <a:lnTo>
                      <a:pt x="64" y="8"/>
                    </a:lnTo>
                    <a:lnTo>
                      <a:pt x="54" y="2"/>
                    </a:lnTo>
                    <a:lnTo>
                      <a:pt x="48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0" y="36"/>
                    </a:lnTo>
                    <a:lnTo>
                      <a:pt x="20" y="36"/>
                    </a:lnTo>
                    <a:lnTo>
                      <a:pt x="26" y="36"/>
                    </a:lnTo>
                    <a:lnTo>
                      <a:pt x="32" y="32"/>
                    </a:lnTo>
                    <a:lnTo>
                      <a:pt x="32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267"/>
              <p:cNvSpPr>
                <a:spLocks/>
              </p:cNvSpPr>
              <p:nvPr/>
            </p:nvSpPr>
            <p:spPr bwMode="auto">
              <a:xfrm>
                <a:off x="2725" y="939"/>
                <a:ext cx="64" cy="34"/>
              </a:xfrm>
              <a:custGeom>
                <a:avLst/>
                <a:gdLst/>
                <a:ahLst/>
                <a:cxnLst>
                  <a:cxn ang="0">
                    <a:pos x="0" y="30"/>
                  </a:cxn>
                  <a:cxn ang="0">
                    <a:pos x="0" y="30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4" y="30"/>
                  </a:cxn>
                  <a:cxn ang="0">
                    <a:pos x="30" y="26"/>
                  </a:cxn>
                  <a:cxn ang="0">
                    <a:pos x="30" y="26"/>
                  </a:cxn>
                  <a:cxn ang="0">
                    <a:pos x="64" y="0"/>
                  </a:cxn>
                  <a:cxn ang="0">
                    <a:pos x="64" y="0"/>
                  </a:cxn>
                  <a:cxn ang="0">
                    <a:pos x="54" y="0"/>
                  </a:cxn>
                  <a:cxn ang="0">
                    <a:pos x="44" y="0"/>
                  </a:cxn>
                  <a:cxn ang="0">
                    <a:pos x="36" y="2"/>
                  </a:cxn>
                  <a:cxn ang="0">
                    <a:pos x="26" y="6"/>
                  </a:cxn>
                  <a:cxn ang="0">
                    <a:pos x="18" y="10"/>
                  </a:cxn>
                  <a:cxn ang="0">
                    <a:pos x="10" y="16"/>
                  </a:cxn>
                  <a:cxn ang="0">
                    <a:pos x="4" y="22"/>
                  </a:cxn>
                  <a:cxn ang="0">
                    <a:pos x="0" y="30"/>
                  </a:cxn>
                  <a:cxn ang="0">
                    <a:pos x="0" y="30"/>
                  </a:cxn>
                </a:cxnLst>
                <a:rect l="0" t="0" r="r" b="b"/>
                <a:pathLst>
                  <a:path w="64" h="34">
                    <a:moveTo>
                      <a:pt x="0" y="30"/>
                    </a:moveTo>
                    <a:lnTo>
                      <a:pt x="0" y="30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4" y="30"/>
                    </a:lnTo>
                    <a:lnTo>
                      <a:pt x="30" y="26"/>
                    </a:lnTo>
                    <a:lnTo>
                      <a:pt x="30" y="26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54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26" y="6"/>
                    </a:lnTo>
                    <a:lnTo>
                      <a:pt x="18" y="10"/>
                    </a:lnTo>
                    <a:lnTo>
                      <a:pt x="10" y="16"/>
                    </a:lnTo>
                    <a:lnTo>
                      <a:pt x="4" y="22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68"/>
              <p:cNvSpPr>
                <a:spLocks/>
              </p:cNvSpPr>
              <p:nvPr/>
            </p:nvSpPr>
            <p:spPr bwMode="auto">
              <a:xfrm>
                <a:off x="2699" y="843"/>
                <a:ext cx="22" cy="32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32">
                    <a:moveTo>
                      <a:pt x="22" y="0"/>
                    </a:move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69"/>
              <p:cNvSpPr>
                <a:spLocks/>
              </p:cNvSpPr>
              <p:nvPr/>
            </p:nvSpPr>
            <p:spPr bwMode="auto">
              <a:xfrm>
                <a:off x="2685" y="857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70"/>
              <p:cNvSpPr>
                <a:spLocks/>
              </p:cNvSpPr>
              <p:nvPr/>
            </p:nvSpPr>
            <p:spPr bwMode="auto">
              <a:xfrm>
                <a:off x="2673" y="871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71"/>
              <p:cNvSpPr>
                <a:spLocks/>
              </p:cNvSpPr>
              <p:nvPr/>
            </p:nvSpPr>
            <p:spPr bwMode="auto">
              <a:xfrm>
                <a:off x="2665" y="887"/>
                <a:ext cx="18" cy="50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18" y="38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8"/>
                  </a:cxn>
                  <a:cxn ang="0">
                    <a:pos x="18" y="38"/>
                  </a:cxn>
                </a:cxnLst>
                <a:rect l="0" t="0" r="r" b="b"/>
                <a:pathLst>
                  <a:path w="18" h="50">
                    <a:moveTo>
                      <a:pt x="18" y="38"/>
                    </a:moveTo>
                    <a:lnTo>
                      <a:pt x="18" y="38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8"/>
                    </a:lnTo>
                    <a:lnTo>
                      <a:pt x="18" y="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72"/>
              <p:cNvSpPr>
                <a:spLocks/>
              </p:cNvSpPr>
              <p:nvPr/>
            </p:nvSpPr>
            <p:spPr bwMode="auto">
              <a:xfrm>
                <a:off x="2711" y="845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73"/>
              <p:cNvSpPr>
                <a:spLocks/>
              </p:cNvSpPr>
              <p:nvPr/>
            </p:nvSpPr>
            <p:spPr bwMode="auto">
              <a:xfrm>
                <a:off x="2701" y="873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4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4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74"/>
              <p:cNvSpPr>
                <a:spLocks/>
              </p:cNvSpPr>
              <p:nvPr/>
            </p:nvSpPr>
            <p:spPr bwMode="auto">
              <a:xfrm>
                <a:off x="2693" y="893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20"/>
                    </a:lnTo>
                    <a:lnTo>
                      <a:pt x="22" y="20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5"/>
              <p:cNvSpPr>
                <a:spLocks/>
              </p:cNvSpPr>
              <p:nvPr/>
            </p:nvSpPr>
            <p:spPr bwMode="auto">
              <a:xfrm>
                <a:off x="2685" y="911"/>
                <a:ext cx="42" cy="30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30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76"/>
              <p:cNvSpPr>
                <a:spLocks/>
              </p:cNvSpPr>
              <p:nvPr/>
            </p:nvSpPr>
            <p:spPr bwMode="auto">
              <a:xfrm>
                <a:off x="2785" y="821"/>
                <a:ext cx="22" cy="32"/>
              </a:xfrm>
              <a:custGeom>
                <a:avLst/>
                <a:gdLst/>
                <a:ahLst/>
                <a:cxnLst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32"/>
                  </a:cxn>
                  <a:cxn ang="0">
                    <a:pos x="6" y="32"/>
                  </a:cxn>
                </a:cxnLst>
                <a:rect l="0" t="0" r="r" b="b"/>
                <a:pathLst>
                  <a:path w="22" h="32">
                    <a:moveTo>
                      <a:pt x="6" y="32"/>
                    </a:move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32"/>
                    </a:lnTo>
                    <a:lnTo>
                      <a:pt x="6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77"/>
              <p:cNvSpPr>
                <a:spLocks/>
              </p:cNvSpPr>
              <p:nvPr/>
            </p:nvSpPr>
            <p:spPr bwMode="auto">
              <a:xfrm>
                <a:off x="2771" y="835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8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278"/>
              <p:cNvSpPr>
                <a:spLocks/>
              </p:cNvSpPr>
              <p:nvPr/>
            </p:nvSpPr>
            <p:spPr bwMode="auto">
              <a:xfrm>
                <a:off x="2759" y="849"/>
                <a:ext cx="20" cy="48"/>
              </a:xfrm>
              <a:custGeom>
                <a:avLst/>
                <a:gdLst/>
                <a:ahLst/>
                <a:cxnLst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  <a:cxn ang="0">
                    <a:pos x="20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</a:cxnLst>
                <a:rect l="0" t="0" r="r" b="b"/>
                <a:pathLst>
                  <a:path w="20" h="48">
                    <a:moveTo>
                      <a:pt x="4" y="24"/>
                    </a:move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lnTo>
                      <a:pt x="20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279"/>
              <p:cNvSpPr>
                <a:spLocks/>
              </p:cNvSpPr>
              <p:nvPr/>
            </p:nvSpPr>
            <p:spPr bwMode="auto">
              <a:xfrm>
                <a:off x="2751" y="865"/>
                <a:ext cx="18" cy="50"/>
              </a:xfrm>
              <a:custGeom>
                <a:avLst/>
                <a:gdLst/>
                <a:ahLst/>
                <a:cxnLst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</a:cxnLst>
                <a:rect l="0" t="0" r="r" b="b"/>
                <a:pathLst>
                  <a:path w="18" h="50">
                    <a:moveTo>
                      <a:pt x="14" y="28"/>
                    </a:move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280"/>
              <p:cNvSpPr>
                <a:spLocks/>
              </p:cNvSpPr>
              <p:nvPr/>
            </p:nvSpPr>
            <p:spPr bwMode="auto">
              <a:xfrm>
                <a:off x="2797" y="823"/>
                <a:ext cx="18" cy="32"/>
              </a:xfrm>
              <a:custGeom>
                <a:avLst/>
                <a:gdLst/>
                <a:ahLst/>
                <a:cxnLst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</a:cxnLst>
                <a:rect l="0" t="0" r="r" b="b"/>
                <a:pathLst>
                  <a:path w="18" h="32">
                    <a:moveTo>
                      <a:pt x="16" y="24"/>
                    </a:move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281"/>
              <p:cNvSpPr>
                <a:spLocks/>
              </p:cNvSpPr>
              <p:nvPr/>
            </p:nvSpPr>
            <p:spPr bwMode="auto">
              <a:xfrm>
                <a:off x="2787" y="851"/>
                <a:ext cx="30" cy="2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24"/>
                  </a:cxn>
                  <a:cxn ang="0">
                    <a:pos x="8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30" h="26">
                    <a:moveTo>
                      <a:pt x="4" y="16"/>
                    </a:move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24"/>
                    </a:lnTo>
                    <a:lnTo>
                      <a:pt x="8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282"/>
              <p:cNvSpPr>
                <a:spLocks/>
              </p:cNvSpPr>
              <p:nvPr/>
            </p:nvSpPr>
            <p:spPr bwMode="auto">
              <a:xfrm>
                <a:off x="2779" y="871"/>
                <a:ext cx="38" cy="28"/>
              </a:xfrm>
              <a:custGeom>
                <a:avLst/>
                <a:gdLst/>
                <a:ahLst/>
                <a:cxnLst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</a:cxnLst>
                <a:rect l="0" t="0" r="r" b="b"/>
                <a:pathLst>
                  <a:path w="38" h="28">
                    <a:moveTo>
                      <a:pt x="34" y="14"/>
                    </a:move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283"/>
              <p:cNvSpPr>
                <a:spLocks/>
              </p:cNvSpPr>
              <p:nvPr/>
            </p:nvSpPr>
            <p:spPr bwMode="auto">
              <a:xfrm>
                <a:off x="2771" y="889"/>
                <a:ext cx="42" cy="2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6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4" y="28"/>
                  </a:cxn>
                  <a:cxn ang="0">
                    <a:pos x="26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0" y="14"/>
                  </a:cxn>
                  <a:cxn ang="0">
                    <a:pos x="6" y="16"/>
                  </a:cxn>
                  <a:cxn ang="0">
                    <a:pos x="6" y="16"/>
                  </a:cxn>
                </a:cxnLst>
                <a:rect l="0" t="0" r="r" b="b"/>
                <a:pathLst>
                  <a:path w="42" h="28">
                    <a:moveTo>
                      <a:pt x="6" y="16"/>
                    </a:moveTo>
                    <a:lnTo>
                      <a:pt x="6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4" y="28"/>
                    </a:lnTo>
                    <a:lnTo>
                      <a:pt x="26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0" y="14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284"/>
              <p:cNvSpPr>
                <a:spLocks/>
              </p:cNvSpPr>
              <p:nvPr/>
            </p:nvSpPr>
            <p:spPr bwMode="auto">
              <a:xfrm>
                <a:off x="2473" y="731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285"/>
              <p:cNvSpPr>
                <a:spLocks/>
              </p:cNvSpPr>
              <p:nvPr/>
            </p:nvSpPr>
            <p:spPr bwMode="auto">
              <a:xfrm>
                <a:off x="2459" y="745"/>
                <a:ext cx="18" cy="4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2"/>
                  </a:cxn>
                  <a:cxn ang="0">
                    <a:pos x="8" y="3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8" h="40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286"/>
              <p:cNvSpPr>
                <a:spLocks/>
              </p:cNvSpPr>
              <p:nvPr/>
            </p:nvSpPr>
            <p:spPr bwMode="auto">
              <a:xfrm>
                <a:off x="2447" y="757"/>
                <a:ext cx="18" cy="48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8" y="32"/>
                  </a:cxn>
                  <a:cxn ang="0">
                    <a:pos x="18" y="28"/>
                  </a:cxn>
                  <a:cxn ang="0">
                    <a:pos x="18" y="2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4" y="26"/>
                  </a:cxn>
                  <a:cxn ang="0">
                    <a:pos x="4" y="26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48">
                    <a:moveTo>
                      <a:pt x="18" y="36"/>
                    </a:moveTo>
                    <a:lnTo>
                      <a:pt x="18" y="36"/>
                    </a:lnTo>
                    <a:lnTo>
                      <a:pt x="18" y="32"/>
                    </a:lnTo>
                    <a:lnTo>
                      <a:pt x="18" y="28"/>
                    </a:lnTo>
                    <a:lnTo>
                      <a:pt x="18" y="2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287"/>
              <p:cNvSpPr>
                <a:spLocks/>
              </p:cNvSpPr>
              <p:nvPr/>
            </p:nvSpPr>
            <p:spPr bwMode="auto">
              <a:xfrm>
                <a:off x="2439" y="775"/>
                <a:ext cx="18" cy="50"/>
              </a:xfrm>
              <a:custGeom>
                <a:avLst/>
                <a:gdLst/>
                <a:ahLst/>
                <a:cxnLst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6" y="44"/>
                  </a:cxn>
                  <a:cxn ang="0">
                    <a:pos x="12" y="50"/>
                  </a:cxn>
                  <a:cxn ang="0">
                    <a:pos x="12" y="50"/>
                  </a:cxn>
                </a:cxnLst>
                <a:rect l="0" t="0" r="r" b="b"/>
                <a:pathLst>
                  <a:path w="18" h="50">
                    <a:moveTo>
                      <a:pt x="12" y="50"/>
                    </a:move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6" y="44"/>
                    </a:lnTo>
                    <a:lnTo>
                      <a:pt x="12" y="50"/>
                    </a:lnTo>
                    <a:lnTo>
                      <a:pt x="1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288"/>
              <p:cNvSpPr>
                <a:spLocks/>
              </p:cNvSpPr>
              <p:nvPr/>
            </p:nvSpPr>
            <p:spPr bwMode="auto">
              <a:xfrm>
                <a:off x="2485" y="733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289"/>
              <p:cNvSpPr>
                <a:spLocks/>
              </p:cNvSpPr>
              <p:nvPr/>
            </p:nvSpPr>
            <p:spPr bwMode="auto">
              <a:xfrm>
                <a:off x="2475" y="761"/>
                <a:ext cx="30" cy="26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28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8" y="0"/>
                  </a:cxn>
                  <a:cxn ang="0">
                    <a:pos x="28" y="0"/>
                  </a:cxn>
                </a:cxnLst>
                <a:rect l="0" t="0" r="r" b="b"/>
                <a:pathLst>
                  <a:path w="30" h="26">
                    <a:moveTo>
                      <a:pt x="28" y="0"/>
                    </a:moveTo>
                    <a:lnTo>
                      <a:pt x="28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290"/>
              <p:cNvSpPr>
                <a:spLocks/>
              </p:cNvSpPr>
              <p:nvPr/>
            </p:nvSpPr>
            <p:spPr bwMode="auto">
              <a:xfrm>
                <a:off x="2467" y="781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291"/>
              <p:cNvSpPr>
                <a:spLocks/>
              </p:cNvSpPr>
              <p:nvPr/>
            </p:nvSpPr>
            <p:spPr bwMode="auto">
              <a:xfrm>
                <a:off x="2459" y="799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92"/>
              <p:cNvSpPr>
                <a:spLocks/>
              </p:cNvSpPr>
              <p:nvPr/>
            </p:nvSpPr>
            <p:spPr bwMode="auto">
              <a:xfrm>
                <a:off x="2563" y="697"/>
                <a:ext cx="22" cy="3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0" y="12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4" y="4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22" h="32">
                    <a:moveTo>
                      <a:pt x="0" y="12"/>
                    </a:moveTo>
                    <a:lnTo>
                      <a:pt x="0" y="1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4" y="4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93"/>
              <p:cNvSpPr>
                <a:spLocks/>
              </p:cNvSpPr>
              <p:nvPr/>
            </p:nvSpPr>
            <p:spPr bwMode="auto">
              <a:xfrm>
                <a:off x="2549" y="711"/>
                <a:ext cx="18" cy="40"/>
              </a:xfrm>
              <a:custGeom>
                <a:avLst/>
                <a:gdLst/>
                <a:ahLst/>
                <a:cxnLst>
                  <a:cxn ang="0">
                    <a:pos x="8" y="34"/>
                  </a:cxn>
                  <a:cxn ang="0">
                    <a:pos x="8" y="34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4"/>
                  </a:cxn>
                  <a:cxn ang="0">
                    <a:pos x="8" y="34"/>
                  </a:cxn>
                </a:cxnLst>
                <a:rect l="0" t="0" r="r" b="b"/>
                <a:pathLst>
                  <a:path w="18" h="40">
                    <a:moveTo>
                      <a:pt x="8" y="34"/>
                    </a:moveTo>
                    <a:lnTo>
                      <a:pt x="8" y="34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lnTo>
                      <a:pt x="16" y="26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4"/>
                    </a:lnTo>
                    <a:lnTo>
                      <a:pt x="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94"/>
              <p:cNvSpPr>
                <a:spLocks/>
              </p:cNvSpPr>
              <p:nvPr/>
            </p:nvSpPr>
            <p:spPr bwMode="auto">
              <a:xfrm>
                <a:off x="2537" y="725"/>
                <a:ext cx="18" cy="48"/>
              </a:xfrm>
              <a:custGeom>
                <a:avLst/>
                <a:gdLst/>
                <a:ahLst/>
                <a:cxnLst>
                  <a:cxn ang="0">
                    <a:pos x="18" y="34"/>
                  </a:cxn>
                  <a:cxn ang="0">
                    <a:pos x="18" y="34"/>
                  </a:cxn>
                  <a:cxn ang="0">
                    <a:pos x="18" y="3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2" y="48"/>
                  </a:cxn>
                  <a:cxn ang="0">
                    <a:pos x="12" y="48"/>
                  </a:cxn>
                  <a:cxn ang="0">
                    <a:pos x="18" y="34"/>
                  </a:cxn>
                  <a:cxn ang="0">
                    <a:pos x="18" y="34"/>
                  </a:cxn>
                </a:cxnLst>
                <a:rect l="0" t="0" r="r" b="b"/>
                <a:pathLst>
                  <a:path w="18" h="48">
                    <a:moveTo>
                      <a:pt x="18" y="34"/>
                    </a:moveTo>
                    <a:lnTo>
                      <a:pt x="18" y="34"/>
                    </a:lnTo>
                    <a:lnTo>
                      <a:pt x="18" y="3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2" y="48"/>
                    </a:lnTo>
                    <a:lnTo>
                      <a:pt x="12" y="48"/>
                    </a:lnTo>
                    <a:lnTo>
                      <a:pt x="18" y="34"/>
                    </a:lnTo>
                    <a:lnTo>
                      <a:pt x="18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95"/>
              <p:cNvSpPr>
                <a:spLocks/>
              </p:cNvSpPr>
              <p:nvPr/>
            </p:nvSpPr>
            <p:spPr bwMode="auto">
              <a:xfrm>
                <a:off x="2529" y="741"/>
                <a:ext cx="18" cy="50"/>
              </a:xfrm>
              <a:custGeom>
                <a:avLst/>
                <a:gdLst/>
                <a:ahLst/>
                <a:cxnLst>
                  <a:cxn ang="0">
                    <a:pos x="18" y="36"/>
                  </a:cxn>
                  <a:cxn ang="0">
                    <a:pos x="18" y="36"/>
                  </a:cxn>
                  <a:cxn ang="0">
                    <a:pos x="16" y="32"/>
                  </a:cxn>
                  <a:cxn ang="0">
                    <a:pos x="14" y="28"/>
                  </a:cxn>
                  <a:cxn ang="0">
                    <a:pos x="14" y="2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2"/>
                  </a:cxn>
                  <a:cxn ang="0">
                    <a:pos x="0" y="26"/>
                  </a:cxn>
                  <a:cxn ang="0">
                    <a:pos x="4" y="38"/>
                  </a:cxn>
                  <a:cxn ang="0">
                    <a:pos x="8" y="44"/>
                  </a:cxn>
                  <a:cxn ang="0">
                    <a:pos x="12" y="50"/>
                  </a:cxn>
                  <a:cxn ang="0">
                    <a:pos x="12" y="50"/>
                  </a:cxn>
                  <a:cxn ang="0">
                    <a:pos x="18" y="36"/>
                  </a:cxn>
                  <a:cxn ang="0">
                    <a:pos x="18" y="36"/>
                  </a:cxn>
                </a:cxnLst>
                <a:rect l="0" t="0" r="r" b="b"/>
                <a:pathLst>
                  <a:path w="18" h="50">
                    <a:moveTo>
                      <a:pt x="18" y="36"/>
                    </a:moveTo>
                    <a:lnTo>
                      <a:pt x="18" y="36"/>
                    </a:lnTo>
                    <a:lnTo>
                      <a:pt x="16" y="3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2"/>
                    </a:lnTo>
                    <a:lnTo>
                      <a:pt x="0" y="26"/>
                    </a:lnTo>
                    <a:lnTo>
                      <a:pt x="4" y="38"/>
                    </a:lnTo>
                    <a:lnTo>
                      <a:pt x="8" y="44"/>
                    </a:lnTo>
                    <a:lnTo>
                      <a:pt x="12" y="50"/>
                    </a:lnTo>
                    <a:lnTo>
                      <a:pt x="12" y="50"/>
                    </a:lnTo>
                    <a:lnTo>
                      <a:pt x="18" y="36"/>
                    </a:lnTo>
                    <a:lnTo>
                      <a:pt x="18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96"/>
              <p:cNvSpPr>
                <a:spLocks/>
              </p:cNvSpPr>
              <p:nvPr/>
            </p:nvSpPr>
            <p:spPr bwMode="auto">
              <a:xfrm>
                <a:off x="2575" y="699"/>
                <a:ext cx="18" cy="32"/>
              </a:xfrm>
              <a:custGeom>
                <a:avLst/>
                <a:gdLst/>
                <a:ahLst/>
                <a:cxnLst>
                  <a:cxn ang="0">
                    <a:pos x="18" y="24"/>
                  </a:cxn>
                  <a:cxn ang="0">
                    <a:pos x="18" y="24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4" y="8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16" y="24"/>
                  </a:cxn>
                  <a:cxn ang="0">
                    <a:pos x="16" y="24"/>
                  </a:cxn>
                  <a:cxn ang="0">
                    <a:pos x="18" y="24"/>
                  </a:cxn>
                  <a:cxn ang="0">
                    <a:pos x="18" y="24"/>
                  </a:cxn>
                </a:cxnLst>
                <a:rect l="0" t="0" r="r" b="b"/>
                <a:pathLst>
                  <a:path w="18" h="32">
                    <a:moveTo>
                      <a:pt x="18" y="24"/>
                    </a:moveTo>
                    <a:lnTo>
                      <a:pt x="18" y="24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16" y="24"/>
                    </a:lnTo>
                    <a:lnTo>
                      <a:pt x="16" y="24"/>
                    </a:lnTo>
                    <a:lnTo>
                      <a:pt x="18" y="24"/>
                    </a:lnTo>
                    <a:lnTo>
                      <a:pt x="1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297"/>
              <p:cNvSpPr>
                <a:spLocks/>
              </p:cNvSpPr>
              <p:nvPr/>
            </p:nvSpPr>
            <p:spPr bwMode="auto">
              <a:xfrm>
                <a:off x="2565" y="727"/>
                <a:ext cx="30" cy="26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30" y="14"/>
                  </a:cxn>
                  <a:cxn ang="0">
                    <a:pos x="30" y="14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6">
                    <a:moveTo>
                      <a:pt x="30" y="0"/>
                    </a:moveTo>
                    <a:lnTo>
                      <a:pt x="30" y="0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6" y="1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30" y="14"/>
                    </a:lnTo>
                    <a:lnTo>
                      <a:pt x="30" y="14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298"/>
              <p:cNvSpPr>
                <a:spLocks/>
              </p:cNvSpPr>
              <p:nvPr/>
            </p:nvSpPr>
            <p:spPr bwMode="auto">
              <a:xfrm>
                <a:off x="2557" y="747"/>
                <a:ext cx="38" cy="28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38" y="0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22" y="18"/>
                  </a:cxn>
                  <a:cxn ang="0">
                    <a:pos x="22" y="18"/>
                  </a:cxn>
                  <a:cxn ang="0">
                    <a:pos x="34" y="14"/>
                  </a:cxn>
                  <a:cxn ang="0">
                    <a:pos x="34" y="14"/>
                  </a:cxn>
                  <a:cxn ang="0">
                    <a:pos x="36" y="12"/>
                  </a:cxn>
                  <a:cxn ang="0">
                    <a:pos x="38" y="8"/>
                  </a:cxn>
                  <a:cxn ang="0">
                    <a:pos x="38" y="0"/>
                  </a:cxn>
                  <a:cxn ang="0">
                    <a:pos x="38" y="0"/>
                  </a:cxn>
                </a:cxnLst>
                <a:rect l="0" t="0" r="r" b="b"/>
                <a:pathLst>
                  <a:path w="38" h="28">
                    <a:moveTo>
                      <a:pt x="38" y="0"/>
                    </a:moveTo>
                    <a:lnTo>
                      <a:pt x="38" y="0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34" y="14"/>
                    </a:lnTo>
                    <a:lnTo>
                      <a:pt x="34" y="14"/>
                    </a:lnTo>
                    <a:lnTo>
                      <a:pt x="36" y="12"/>
                    </a:lnTo>
                    <a:lnTo>
                      <a:pt x="38" y="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299"/>
              <p:cNvSpPr>
                <a:spLocks/>
              </p:cNvSpPr>
              <p:nvPr/>
            </p:nvSpPr>
            <p:spPr bwMode="auto">
              <a:xfrm>
                <a:off x="2549" y="765"/>
                <a:ext cx="42" cy="2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8" y="14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8"/>
                  </a:cxn>
                  <a:cxn ang="0">
                    <a:pos x="0" y="28"/>
                  </a:cxn>
                  <a:cxn ang="0">
                    <a:pos x="6" y="28"/>
                  </a:cxn>
                  <a:cxn ang="0">
                    <a:pos x="12" y="28"/>
                  </a:cxn>
                  <a:cxn ang="0">
                    <a:pos x="24" y="22"/>
                  </a:cxn>
                  <a:cxn ang="0">
                    <a:pos x="34" y="12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28">
                    <a:moveTo>
                      <a:pt x="42" y="0"/>
                    </a:moveTo>
                    <a:lnTo>
                      <a:pt x="42" y="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8" y="14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6" y="28"/>
                    </a:lnTo>
                    <a:lnTo>
                      <a:pt x="12" y="28"/>
                    </a:lnTo>
                    <a:lnTo>
                      <a:pt x="24" y="22"/>
                    </a:lnTo>
                    <a:lnTo>
                      <a:pt x="34" y="12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300"/>
              <p:cNvSpPr>
                <a:spLocks/>
              </p:cNvSpPr>
              <p:nvPr/>
            </p:nvSpPr>
            <p:spPr bwMode="auto">
              <a:xfrm>
                <a:off x="2585" y="865"/>
                <a:ext cx="22" cy="4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2" y="40"/>
                  </a:cxn>
                  <a:cxn ang="0">
                    <a:pos x="12" y="4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16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2" h="40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2" y="40"/>
                    </a:lnTo>
                    <a:lnTo>
                      <a:pt x="12" y="4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6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301"/>
              <p:cNvSpPr>
                <a:spLocks/>
              </p:cNvSpPr>
              <p:nvPr/>
            </p:nvSpPr>
            <p:spPr bwMode="auto">
              <a:xfrm>
                <a:off x="2571" y="889"/>
                <a:ext cx="24" cy="44"/>
              </a:xfrm>
              <a:custGeom>
                <a:avLst/>
                <a:gdLst/>
                <a:ahLst/>
                <a:cxnLst>
                  <a:cxn ang="0">
                    <a:pos x="20" y="44"/>
                  </a:cxn>
                  <a:cxn ang="0">
                    <a:pos x="20" y="44"/>
                  </a:cxn>
                  <a:cxn ang="0">
                    <a:pos x="24" y="32"/>
                  </a:cxn>
                  <a:cxn ang="0">
                    <a:pos x="24" y="32"/>
                  </a:cxn>
                  <a:cxn ang="0">
                    <a:pos x="24" y="28"/>
                  </a:cxn>
                  <a:cxn ang="0">
                    <a:pos x="24" y="22"/>
                  </a:cxn>
                  <a:cxn ang="0">
                    <a:pos x="24" y="22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8" y="22"/>
                  </a:cxn>
                  <a:cxn ang="0">
                    <a:pos x="8" y="22"/>
                  </a:cxn>
                  <a:cxn ang="0">
                    <a:pos x="16" y="36"/>
                  </a:cxn>
                  <a:cxn ang="0">
                    <a:pos x="16" y="36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20" y="44"/>
                  </a:cxn>
                </a:cxnLst>
                <a:rect l="0" t="0" r="r" b="b"/>
                <a:pathLst>
                  <a:path w="24" h="44">
                    <a:moveTo>
                      <a:pt x="20" y="44"/>
                    </a:moveTo>
                    <a:lnTo>
                      <a:pt x="20" y="44"/>
                    </a:lnTo>
                    <a:lnTo>
                      <a:pt x="24" y="32"/>
                    </a:lnTo>
                    <a:lnTo>
                      <a:pt x="24" y="32"/>
                    </a:lnTo>
                    <a:lnTo>
                      <a:pt x="24" y="28"/>
                    </a:lnTo>
                    <a:lnTo>
                      <a:pt x="24" y="22"/>
                    </a:lnTo>
                    <a:lnTo>
                      <a:pt x="24" y="2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6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8" y="22"/>
                    </a:lnTo>
                    <a:lnTo>
                      <a:pt x="8" y="22"/>
                    </a:lnTo>
                    <a:lnTo>
                      <a:pt x="16" y="36"/>
                    </a:lnTo>
                    <a:lnTo>
                      <a:pt x="16" y="36"/>
                    </a:lnTo>
                    <a:lnTo>
                      <a:pt x="18" y="40"/>
                    </a:lnTo>
                    <a:lnTo>
                      <a:pt x="20" y="44"/>
                    </a:lnTo>
                    <a:lnTo>
                      <a:pt x="20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302"/>
              <p:cNvSpPr>
                <a:spLocks/>
              </p:cNvSpPr>
              <p:nvPr/>
            </p:nvSpPr>
            <p:spPr bwMode="auto">
              <a:xfrm>
                <a:off x="2563" y="907"/>
                <a:ext cx="26" cy="52"/>
              </a:xfrm>
              <a:custGeom>
                <a:avLst/>
                <a:gdLst/>
                <a:ahLst/>
                <a:cxnLst>
                  <a:cxn ang="0">
                    <a:pos x="26" y="36"/>
                  </a:cxn>
                  <a:cxn ang="0">
                    <a:pos x="26" y="36"/>
                  </a:cxn>
                  <a:cxn ang="0">
                    <a:pos x="26" y="32"/>
                  </a:cxn>
                  <a:cxn ang="0">
                    <a:pos x="24" y="28"/>
                  </a:cxn>
                  <a:cxn ang="0">
                    <a:pos x="24" y="28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22" y="52"/>
                  </a:cxn>
                  <a:cxn ang="0">
                    <a:pos x="22" y="52"/>
                  </a:cxn>
                  <a:cxn ang="0">
                    <a:pos x="26" y="36"/>
                  </a:cxn>
                  <a:cxn ang="0">
                    <a:pos x="26" y="36"/>
                  </a:cxn>
                </a:cxnLst>
                <a:rect l="0" t="0" r="r" b="b"/>
                <a:pathLst>
                  <a:path w="26" h="52">
                    <a:moveTo>
                      <a:pt x="26" y="36"/>
                    </a:moveTo>
                    <a:lnTo>
                      <a:pt x="26" y="36"/>
                    </a:lnTo>
                    <a:lnTo>
                      <a:pt x="26" y="32"/>
                    </a:lnTo>
                    <a:lnTo>
                      <a:pt x="24" y="28"/>
                    </a:lnTo>
                    <a:lnTo>
                      <a:pt x="24" y="28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22" y="52"/>
                    </a:lnTo>
                    <a:lnTo>
                      <a:pt x="22" y="52"/>
                    </a:lnTo>
                    <a:lnTo>
                      <a:pt x="26" y="36"/>
                    </a:lnTo>
                    <a:lnTo>
                      <a:pt x="26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303"/>
              <p:cNvSpPr>
                <a:spLocks/>
              </p:cNvSpPr>
              <p:nvPr/>
            </p:nvSpPr>
            <p:spPr bwMode="auto">
              <a:xfrm>
                <a:off x="2559" y="927"/>
                <a:ext cx="26" cy="54"/>
              </a:xfrm>
              <a:custGeom>
                <a:avLst/>
                <a:gdLst/>
                <a:ahLst/>
                <a:cxnLst>
                  <a:cxn ang="0">
                    <a:pos x="22" y="54"/>
                  </a:cxn>
                  <a:cxn ang="0">
                    <a:pos x="22" y="54"/>
                  </a:cxn>
                  <a:cxn ang="0">
                    <a:pos x="26" y="38"/>
                  </a:cxn>
                  <a:cxn ang="0">
                    <a:pos x="26" y="38"/>
                  </a:cxn>
                  <a:cxn ang="0">
                    <a:pos x="22" y="34"/>
                  </a:cxn>
                  <a:cxn ang="0">
                    <a:pos x="20" y="30"/>
                  </a:cxn>
                  <a:cxn ang="0">
                    <a:pos x="20" y="3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30"/>
                  </a:cxn>
                  <a:cxn ang="0">
                    <a:pos x="6" y="38"/>
                  </a:cxn>
                  <a:cxn ang="0">
                    <a:pos x="10" y="44"/>
                  </a:cxn>
                  <a:cxn ang="0">
                    <a:pos x="16" y="50"/>
                  </a:cxn>
                  <a:cxn ang="0">
                    <a:pos x="22" y="54"/>
                  </a:cxn>
                  <a:cxn ang="0">
                    <a:pos x="22" y="54"/>
                  </a:cxn>
                </a:cxnLst>
                <a:rect l="0" t="0" r="r" b="b"/>
                <a:pathLst>
                  <a:path w="26" h="54">
                    <a:moveTo>
                      <a:pt x="22" y="54"/>
                    </a:moveTo>
                    <a:lnTo>
                      <a:pt x="22" y="54"/>
                    </a:lnTo>
                    <a:lnTo>
                      <a:pt x="26" y="38"/>
                    </a:lnTo>
                    <a:lnTo>
                      <a:pt x="26" y="38"/>
                    </a:lnTo>
                    <a:lnTo>
                      <a:pt x="22" y="34"/>
                    </a:lnTo>
                    <a:lnTo>
                      <a:pt x="20" y="30"/>
                    </a:lnTo>
                    <a:lnTo>
                      <a:pt x="20" y="3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30"/>
                    </a:lnTo>
                    <a:lnTo>
                      <a:pt x="6" y="38"/>
                    </a:lnTo>
                    <a:lnTo>
                      <a:pt x="10" y="44"/>
                    </a:lnTo>
                    <a:lnTo>
                      <a:pt x="16" y="50"/>
                    </a:lnTo>
                    <a:lnTo>
                      <a:pt x="22" y="54"/>
                    </a:lnTo>
                    <a:lnTo>
                      <a:pt x="22" y="5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304"/>
              <p:cNvSpPr>
                <a:spLocks/>
              </p:cNvSpPr>
              <p:nvPr/>
            </p:nvSpPr>
            <p:spPr bwMode="auto">
              <a:xfrm>
                <a:off x="2603" y="867"/>
                <a:ext cx="20" cy="4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0"/>
                  </a:cxn>
                  <a:cxn ang="0">
                    <a:pos x="0" y="40"/>
                  </a:cxn>
                  <a:cxn ang="0">
                    <a:pos x="18" y="26"/>
                  </a:cxn>
                  <a:cxn ang="0">
                    <a:pos x="18" y="26"/>
                  </a:cxn>
                  <a:cxn ang="0">
                    <a:pos x="20" y="26"/>
                  </a:cxn>
                  <a:cxn ang="0">
                    <a:pos x="20" y="26"/>
                  </a:cxn>
                  <a:cxn ang="0">
                    <a:pos x="16" y="16"/>
                  </a:cxn>
                  <a:cxn ang="0">
                    <a:pos x="16" y="16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0">
                    <a:moveTo>
                      <a:pt x="8" y="0"/>
                    </a:moveTo>
                    <a:lnTo>
                      <a:pt x="8" y="0"/>
                    </a:lnTo>
                    <a:lnTo>
                      <a:pt x="0" y="40"/>
                    </a:lnTo>
                    <a:lnTo>
                      <a:pt x="0" y="40"/>
                    </a:lnTo>
                    <a:lnTo>
                      <a:pt x="18" y="26"/>
                    </a:lnTo>
                    <a:lnTo>
                      <a:pt x="18" y="26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6" y="16"/>
                    </a:lnTo>
                    <a:lnTo>
                      <a:pt x="16" y="16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305"/>
              <p:cNvSpPr>
                <a:spLocks/>
              </p:cNvSpPr>
              <p:nvPr/>
            </p:nvSpPr>
            <p:spPr bwMode="auto">
              <a:xfrm>
                <a:off x="2599" y="897"/>
                <a:ext cx="30" cy="38"/>
              </a:xfrm>
              <a:custGeom>
                <a:avLst/>
                <a:gdLst/>
                <a:ahLst/>
                <a:cxnLst>
                  <a:cxn ang="0">
                    <a:pos x="2" y="26"/>
                  </a:cxn>
                  <a:cxn ang="0">
                    <a:pos x="2" y="26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4" y="36"/>
                  </a:cxn>
                  <a:cxn ang="0">
                    <a:pos x="6" y="32"/>
                  </a:cxn>
                  <a:cxn ang="0">
                    <a:pos x="6" y="32"/>
                  </a:cxn>
                  <a:cxn ang="0">
                    <a:pos x="20" y="22"/>
                  </a:cxn>
                  <a:cxn ang="0">
                    <a:pos x="20" y="22"/>
                  </a:cxn>
                  <a:cxn ang="0">
                    <a:pos x="30" y="16"/>
                  </a:cxn>
                  <a:cxn ang="0">
                    <a:pos x="30" y="16"/>
                  </a:cxn>
                  <a:cxn ang="0">
                    <a:pos x="30" y="12"/>
                  </a:cxn>
                  <a:cxn ang="0">
                    <a:pos x="30" y="8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2" y="20"/>
                  </a:cxn>
                  <a:cxn ang="0">
                    <a:pos x="2" y="26"/>
                  </a:cxn>
                  <a:cxn ang="0">
                    <a:pos x="2" y="26"/>
                  </a:cxn>
                </a:cxnLst>
                <a:rect l="0" t="0" r="r" b="b"/>
                <a:pathLst>
                  <a:path w="30" h="38">
                    <a:moveTo>
                      <a:pt x="2" y="26"/>
                    </a:moveTo>
                    <a:lnTo>
                      <a:pt x="2" y="26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4" y="36"/>
                    </a:lnTo>
                    <a:lnTo>
                      <a:pt x="6" y="32"/>
                    </a:lnTo>
                    <a:lnTo>
                      <a:pt x="6" y="32"/>
                    </a:lnTo>
                    <a:lnTo>
                      <a:pt x="20" y="22"/>
                    </a:lnTo>
                    <a:lnTo>
                      <a:pt x="20" y="22"/>
                    </a:lnTo>
                    <a:lnTo>
                      <a:pt x="30" y="16"/>
                    </a:lnTo>
                    <a:lnTo>
                      <a:pt x="30" y="16"/>
                    </a:lnTo>
                    <a:lnTo>
                      <a:pt x="30" y="12"/>
                    </a:lnTo>
                    <a:lnTo>
                      <a:pt x="30" y="8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2" y="26"/>
                    </a:lnTo>
                    <a:lnTo>
                      <a:pt x="2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306"/>
              <p:cNvSpPr>
                <a:spLocks/>
              </p:cNvSpPr>
              <p:nvPr/>
            </p:nvSpPr>
            <p:spPr bwMode="auto">
              <a:xfrm>
                <a:off x="2595" y="919"/>
                <a:ext cx="38" cy="42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0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4" y="22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6"/>
                  </a:cxn>
                  <a:cxn ang="0">
                    <a:pos x="34" y="16"/>
                  </a:cxn>
                  <a:cxn ang="0">
                    <a:pos x="36" y="14"/>
                  </a:cxn>
                  <a:cxn ang="0">
                    <a:pos x="38" y="8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8" h="42">
                    <a:moveTo>
                      <a:pt x="36" y="0"/>
                    </a:moveTo>
                    <a:lnTo>
                      <a:pt x="36" y="0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4" y="22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6"/>
                    </a:lnTo>
                    <a:lnTo>
                      <a:pt x="34" y="16"/>
                    </a:lnTo>
                    <a:lnTo>
                      <a:pt x="36" y="14"/>
                    </a:lnTo>
                    <a:lnTo>
                      <a:pt x="38" y="8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307"/>
              <p:cNvSpPr>
                <a:spLocks/>
              </p:cNvSpPr>
              <p:nvPr/>
            </p:nvSpPr>
            <p:spPr bwMode="auto">
              <a:xfrm>
                <a:off x="2591" y="941"/>
                <a:ext cx="40" cy="42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0" y="0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24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8" y="40"/>
                  </a:cxn>
                  <a:cxn ang="0">
                    <a:pos x="14" y="38"/>
                  </a:cxn>
                  <a:cxn ang="0">
                    <a:pos x="20" y="34"/>
                  </a:cxn>
                  <a:cxn ang="0">
                    <a:pos x="26" y="28"/>
                  </a:cxn>
                  <a:cxn ang="0">
                    <a:pos x="34" y="16"/>
                  </a:cxn>
                  <a:cxn ang="0">
                    <a:pos x="40" y="0"/>
                  </a:cxn>
                  <a:cxn ang="0">
                    <a:pos x="40" y="0"/>
                  </a:cxn>
                </a:cxnLst>
                <a:rect l="0" t="0" r="r" b="b"/>
                <a:pathLst>
                  <a:path w="40" h="42">
                    <a:moveTo>
                      <a:pt x="40" y="0"/>
                    </a:moveTo>
                    <a:lnTo>
                      <a:pt x="40" y="0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24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8" y="40"/>
                    </a:lnTo>
                    <a:lnTo>
                      <a:pt x="14" y="38"/>
                    </a:lnTo>
                    <a:lnTo>
                      <a:pt x="20" y="34"/>
                    </a:lnTo>
                    <a:lnTo>
                      <a:pt x="26" y="28"/>
                    </a:lnTo>
                    <a:lnTo>
                      <a:pt x="34" y="16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308"/>
              <p:cNvSpPr>
                <a:spLocks/>
              </p:cNvSpPr>
              <p:nvPr/>
            </p:nvSpPr>
            <p:spPr bwMode="auto">
              <a:xfrm>
                <a:off x="2491" y="887"/>
                <a:ext cx="24" cy="4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2"/>
                  </a:cxn>
                  <a:cxn ang="0">
                    <a:pos x="14" y="44"/>
                  </a:cxn>
                  <a:cxn ang="0">
                    <a:pos x="14" y="4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16" y="6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4" h="44">
                    <a:moveTo>
                      <a:pt x="8" y="12"/>
                    </a:moveTo>
                    <a:lnTo>
                      <a:pt x="8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16" y="6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309"/>
              <p:cNvSpPr>
                <a:spLocks/>
              </p:cNvSpPr>
              <p:nvPr/>
            </p:nvSpPr>
            <p:spPr bwMode="auto">
              <a:xfrm>
                <a:off x="2477" y="911"/>
                <a:ext cx="26" cy="50"/>
              </a:xfrm>
              <a:custGeom>
                <a:avLst/>
                <a:gdLst/>
                <a:ahLst/>
                <a:cxnLst>
                  <a:cxn ang="0">
                    <a:pos x="22" y="50"/>
                  </a:cxn>
                  <a:cxn ang="0">
                    <a:pos x="22" y="50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26" y="32"/>
                  </a:cxn>
                  <a:cxn ang="0">
                    <a:pos x="26" y="26"/>
                  </a:cxn>
                  <a:cxn ang="0">
                    <a:pos x="26" y="2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8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6" y="42"/>
                  </a:cxn>
                  <a:cxn ang="0">
                    <a:pos x="16" y="42"/>
                  </a:cxn>
                  <a:cxn ang="0">
                    <a:pos x="18" y="46"/>
                  </a:cxn>
                  <a:cxn ang="0">
                    <a:pos x="22" y="50"/>
                  </a:cxn>
                  <a:cxn ang="0">
                    <a:pos x="22" y="50"/>
                  </a:cxn>
                </a:cxnLst>
                <a:rect l="0" t="0" r="r" b="b"/>
                <a:pathLst>
                  <a:path w="26" h="50">
                    <a:moveTo>
                      <a:pt x="22" y="50"/>
                    </a:moveTo>
                    <a:lnTo>
                      <a:pt x="22" y="50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26" y="32"/>
                    </a:lnTo>
                    <a:lnTo>
                      <a:pt x="26" y="26"/>
                    </a:lnTo>
                    <a:lnTo>
                      <a:pt x="26" y="2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8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6" y="42"/>
                    </a:lnTo>
                    <a:lnTo>
                      <a:pt x="16" y="42"/>
                    </a:lnTo>
                    <a:lnTo>
                      <a:pt x="18" y="46"/>
                    </a:lnTo>
                    <a:lnTo>
                      <a:pt x="22" y="50"/>
                    </a:lnTo>
                    <a:lnTo>
                      <a:pt x="22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310"/>
              <p:cNvSpPr>
                <a:spLocks/>
              </p:cNvSpPr>
              <p:nvPr/>
            </p:nvSpPr>
            <p:spPr bwMode="auto">
              <a:xfrm>
                <a:off x="2465" y="931"/>
                <a:ext cx="32" cy="60"/>
              </a:xfrm>
              <a:custGeom>
                <a:avLst/>
                <a:gdLst/>
                <a:ahLst/>
                <a:cxnLst>
                  <a:cxn ang="0">
                    <a:pos x="32" y="42"/>
                  </a:cxn>
                  <a:cxn ang="0">
                    <a:pos x="32" y="42"/>
                  </a:cxn>
                  <a:cxn ang="0">
                    <a:pos x="30" y="36"/>
                  </a:cxn>
                  <a:cxn ang="0">
                    <a:pos x="28" y="32"/>
                  </a:cxn>
                  <a:cxn ang="0">
                    <a:pos x="28" y="32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2" y="18"/>
                  </a:cxn>
                  <a:cxn ang="0">
                    <a:pos x="2" y="18"/>
                  </a:cxn>
                  <a:cxn ang="0">
                    <a:pos x="10" y="32"/>
                  </a:cxn>
                  <a:cxn ang="0">
                    <a:pos x="10" y="32"/>
                  </a:cxn>
                  <a:cxn ang="0">
                    <a:pos x="26" y="60"/>
                  </a:cxn>
                  <a:cxn ang="0">
                    <a:pos x="26" y="60"/>
                  </a:cxn>
                  <a:cxn ang="0">
                    <a:pos x="32" y="42"/>
                  </a:cxn>
                  <a:cxn ang="0">
                    <a:pos x="32" y="42"/>
                  </a:cxn>
                </a:cxnLst>
                <a:rect l="0" t="0" r="r" b="b"/>
                <a:pathLst>
                  <a:path w="32" h="60">
                    <a:moveTo>
                      <a:pt x="32" y="42"/>
                    </a:moveTo>
                    <a:lnTo>
                      <a:pt x="32" y="42"/>
                    </a:lnTo>
                    <a:lnTo>
                      <a:pt x="30" y="36"/>
                    </a:lnTo>
                    <a:lnTo>
                      <a:pt x="28" y="32"/>
                    </a:lnTo>
                    <a:lnTo>
                      <a:pt x="28" y="32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2" y="18"/>
                    </a:lnTo>
                    <a:lnTo>
                      <a:pt x="2" y="18"/>
                    </a:lnTo>
                    <a:lnTo>
                      <a:pt x="10" y="32"/>
                    </a:lnTo>
                    <a:lnTo>
                      <a:pt x="10" y="32"/>
                    </a:lnTo>
                    <a:lnTo>
                      <a:pt x="26" y="60"/>
                    </a:lnTo>
                    <a:lnTo>
                      <a:pt x="26" y="60"/>
                    </a:lnTo>
                    <a:lnTo>
                      <a:pt x="32" y="42"/>
                    </a:lnTo>
                    <a:lnTo>
                      <a:pt x="32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311"/>
              <p:cNvSpPr>
                <a:spLocks/>
              </p:cNvSpPr>
              <p:nvPr/>
            </p:nvSpPr>
            <p:spPr bwMode="auto">
              <a:xfrm>
                <a:off x="2461" y="955"/>
                <a:ext cx="30" cy="60"/>
              </a:xfrm>
              <a:custGeom>
                <a:avLst/>
                <a:gdLst/>
                <a:ahLst/>
                <a:cxnLst>
                  <a:cxn ang="0">
                    <a:pos x="26" y="60"/>
                  </a:cxn>
                  <a:cxn ang="0">
                    <a:pos x="26" y="60"/>
                  </a:cxn>
                  <a:cxn ang="0">
                    <a:pos x="30" y="44"/>
                  </a:cxn>
                  <a:cxn ang="0">
                    <a:pos x="30" y="44"/>
                  </a:cxn>
                  <a:cxn ang="0">
                    <a:pos x="26" y="38"/>
                  </a:cxn>
                  <a:cxn ang="0">
                    <a:pos x="22" y="32"/>
                  </a:cxn>
                  <a:cxn ang="0">
                    <a:pos x="22" y="3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4" y="34"/>
                  </a:cxn>
                  <a:cxn ang="0">
                    <a:pos x="8" y="42"/>
                  </a:cxn>
                  <a:cxn ang="0">
                    <a:pos x="12" y="50"/>
                  </a:cxn>
                  <a:cxn ang="0">
                    <a:pos x="18" y="56"/>
                  </a:cxn>
                  <a:cxn ang="0">
                    <a:pos x="26" y="60"/>
                  </a:cxn>
                  <a:cxn ang="0">
                    <a:pos x="26" y="60"/>
                  </a:cxn>
                </a:cxnLst>
                <a:rect l="0" t="0" r="r" b="b"/>
                <a:pathLst>
                  <a:path w="30" h="60">
                    <a:moveTo>
                      <a:pt x="26" y="60"/>
                    </a:moveTo>
                    <a:lnTo>
                      <a:pt x="26" y="60"/>
                    </a:lnTo>
                    <a:lnTo>
                      <a:pt x="30" y="44"/>
                    </a:lnTo>
                    <a:lnTo>
                      <a:pt x="30" y="44"/>
                    </a:lnTo>
                    <a:lnTo>
                      <a:pt x="26" y="38"/>
                    </a:lnTo>
                    <a:lnTo>
                      <a:pt x="22" y="32"/>
                    </a:lnTo>
                    <a:lnTo>
                      <a:pt x="22" y="3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4" y="34"/>
                    </a:lnTo>
                    <a:lnTo>
                      <a:pt x="8" y="42"/>
                    </a:lnTo>
                    <a:lnTo>
                      <a:pt x="12" y="50"/>
                    </a:lnTo>
                    <a:lnTo>
                      <a:pt x="18" y="56"/>
                    </a:lnTo>
                    <a:lnTo>
                      <a:pt x="26" y="60"/>
                    </a:lnTo>
                    <a:lnTo>
                      <a:pt x="26" y="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312"/>
              <p:cNvSpPr>
                <a:spLocks/>
              </p:cNvSpPr>
              <p:nvPr/>
            </p:nvSpPr>
            <p:spPr bwMode="auto">
              <a:xfrm>
                <a:off x="2513" y="887"/>
                <a:ext cx="20" cy="4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44"/>
                  </a:cxn>
                  <a:cxn ang="0">
                    <a:pos x="0" y="44"/>
                  </a:cxn>
                  <a:cxn ang="0">
                    <a:pos x="18" y="30"/>
                  </a:cxn>
                  <a:cxn ang="0">
                    <a:pos x="18" y="30"/>
                  </a:cxn>
                  <a:cxn ang="0">
                    <a:pos x="20" y="28"/>
                  </a:cxn>
                  <a:cxn ang="0">
                    <a:pos x="20" y="28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2" y="1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0" h="44">
                    <a:moveTo>
                      <a:pt x="8" y="0"/>
                    </a:moveTo>
                    <a:lnTo>
                      <a:pt x="8" y="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8" y="30"/>
                    </a:lnTo>
                    <a:lnTo>
                      <a:pt x="18" y="30"/>
                    </a:lnTo>
                    <a:lnTo>
                      <a:pt x="20" y="28"/>
                    </a:lnTo>
                    <a:lnTo>
                      <a:pt x="20" y="28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2" y="1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313"/>
              <p:cNvSpPr>
                <a:spLocks/>
              </p:cNvSpPr>
              <p:nvPr/>
            </p:nvSpPr>
            <p:spPr bwMode="auto">
              <a:xfrm>
                <a:off x="2507" y="921"/>
                <a:ext cx="34" cy="42"/>
              </a:xfrm>
              <a:custGeom>
                <a:avLst/>
                <a:gdLst/>
                <a:ahLst/>
                <a:cxnLst>
                  <a:cxn ang="0">
                    <a:pos x="2" y="28"/>
                  </a:cxn>
                  <a:cxn ang="0">
                    <a:pos x="2" y="28"/>
                  </a:cxn>
                  <a:cxn ang="0">
                    <a:pos x="0" y="42"/>
                  </a:cxn>
                  <a:cxn ang="0">
                    <a:pos x="0" y="42"/>
                  </a:cxn>
                  <a:cxn ang="0">
                    <a:pos x="4" y="4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22" y="26"/>
                  </a:cxn>
                  <a:cxn ang="0">
                    <a:pos x="22" y="26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34" y="14"/>
                  </a:cxn>
                  <a:cxn ang="0">
                    <a:pos x="32" y="10"/>
                  </a:cxn>
                  <a:cxn ang="0">
                    <a:pos x="28" y="0"/>
                  </a:cxn>
                  <a:cxn ang="0">
                    <a:pos x="28" y="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2" y="22"/>
                  </a:cxn>
                  <a:cxn ang="0">
                    <a:pos x="2" y="28"/>
                  </a:cxn>
                  <a:cxn ang="0">
                    <a:pos x="2" y="28"/>
                  </a:cxn>
                </a:cxnLst>
                <a:rect l="0" t="0" r="r" b="b"/>
                <a:pathLst>
                  <a:path w="34" h="42">
                    <a:moveTo>
                      <a:pt x="2" y="28"/>
                    </a:moveTo>
                    <a:lnTo>
                      <a:pt x="2" y="28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22" y="26"/>
                    </a:lnTo>
                    <a:lnTo>
                      <a:pt x="22" y="26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4" y="14"/>
                    </a:lnTo>
                    <a:lnTo>
                      <a:pt x="32" y="1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2" y="22"/>
                    </a:lnTo>
                    <a:lnTo>
                      <a:pt x="2" y="28"/>
                    </a:lnTo>
                    <a:lnTo>
                      <a:pt x="2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314"/>
              <p:cNvSpPr>
                <a:spLocks/>
              </p:cNvSpPr>
              <p:nvPr/>
            </p:nvSpPr>
            <p:spPr bwMode="auto">
              <a:xfrm>
                <a:off x="2501" y="945"/>
                <a:ext cx="42" cy="48"/>
              </a:xfrm>
              <a:custGeom>
                <a:avLst/>
                <a:gdLst/>
                <a:ahLst/>
                <a:cxnLst>
                  <a:cxn ang="0">
                    <a:pos x="42" y="0"/>
                  </a:cxn>
                  <a:cxn ang="0">
                    <a:pos x="42" y="0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6" y="24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6" y="30"/>
                  </a:cxn>
                  <a:cxn ang="0">
                    <a:pos x="26" y="30"/>
                  </a:cxn>
                  <a:cxn ang="0">
                    <a:pos x="40" y="20"/>
                  </a:cxn>
                  <a:cxn ang="0">
                    <a:pos x="40" y="20"/>
                  </a:cxn>
                  <a:cxn ang="0">
                    <a:pos x="42" y="16"/>
                  </a:cxn>
                  <a:cxn ang="0">
                    <a:pos x="42" y="10"/>
                  </a:cxn>
                  <a:cxn ang="0">
                    <a:pos x="42" y="0"/>
                  </a:cxn>
                  <a:cxn ang="0">
                    <a:pos x="42" y="0"/>
                  </a:cxn>
                </a:cxnLst>
                <a:rect l="0" t="0" r="r" b="b"/>
                <a:pathLst>
                  <a:path w="42" h="48">
                    <a:moveTo>
                      <a:pt x="42" y="0"/>
                    </a:moveTo>
                    <a:lnTo>
                      <a:pt x="42" y="0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6" y="30"/>
                    </a:lnTo>
                    <a:lnTo>
                      <a:pt x="26" y="30"/>
                    </a:lnTo>
                    <a:lnTo>
                      <a:pt x="40" y="20"/>
                    </a:lnTo>
                    <a:lnTo>
                      <a:pt x="40" y="20"/>
                    </a:lnTo>
                    <a:lnTo>
                      <a:pt x="42" y="16"/>
                    </a:lnTo>
                    <a:lnTo>
                      <a:pt x="42" y="10"/>
                    </a:lnTo>
                    <a:lnTo>
                      <a:pt x="42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315"/>
              <p:cNvSpPr>
                <a:spLocks/>
              </p:cNvSpPr>
              <p:nvPr/>
            </p:nvSpPr>
            <p:spPr bwMode="auto">
              <a:xfrm>
                <a:off x="2497" y="971"/>
                <a:ext cx="44" cy="46"/>
              </a:xfrm>
              <a:custGeom>
                <a:avLst/>
                <a:gdLst/>
                <a:ahLst/>
                <a:cxnLst>
                  <a:cxn ang="0">
                    <a:pos x="44" y="0"/>
                  </a:cxn>
                  <a:cxn ang="0">
                    <a:pos x="44" y="0"/>
                  </a:cxn>
                  <a:cxn ang="0">
                    <a:pos x="14" y="22"/>
                  </a:cxn>
                  <a:cxn ang="0">
                    <a:pos x="14" y="22"/>
                  </a:cxn>
                  <a:cxn ang="0">
                    <a:pos x="8" y="26"/>
                  </a:cxn>
                  <a:cxn ang="0">
                    <a:pos x="4" y="30"/>
                  </a:cxn>
                  <a:cxn ang="0">
                    <a:pos x="4" y="30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8" y="44"/>
                  </a:cxn>
                  <a:cxn ang="0">
                    <a:pos x="16" y="42"/>
                  </a:cxn>
                  <a:cxn ang="0">
                    <a:pos x="24" y="36"/>
                  </a:cxn>
                  <a:cxn ang="0">
                    <a:pos x="30" y="30"/>
                  </a:cxn>
                  <a:cxn ang="0">
                    <a:pos x="36" y="24"/>
                  </a:cxn>
                  <a:cxn ang="0">
                    <a:pos x="40" y="16"/>
                  </a:cxn>
                  <a:cxn ang="0">
                    <a:pos x="44" y="0"/>
                  </a:cxn>
                  <a:cxn ang="0">
                    <a:pos x="44" y="0"/>
                  </a:cxn>
                </a:cxnLst>
                <a:rect l="0" t="0" r="r" b="b"/>
                <a:pathLst>
                  <a:path w="44" h="46">
                    <a:moveTo>
                      <a:pt x="44" y="0"/>
                    </a:moveTo>
                    <a:lnTo>
                      <a:pt x="44" y="0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8" y="26"/>
                    </a:lnTo>
                    <a:lnTo>
                      <a:pt x="4" y="30"/>
                    </a:lnTo>
                    <a:lnTo>
                      <a:pt x="4" y="30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8" y="44"/>
                    </a:lnTo>
                    <a:lnTo>
                      <a:pt x="16" y="42"/>
                    </a:lnTo>
                    <a:lnTo>
                      <a:pt x="24" y="36"/>
                    </a:lnTo>
                    <a:lnTo>
                      <a:pt x="30" y="30"/>
                    </a:lnTo>
                    <a:lnTo>
                      <a:pt x="36" y="24"/>
                    </a:lnTo>
                    <a:lnTo>
                      <a:pt x="40" y="16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316"/>
              <p:cNvSpPr>
                <a:spLocks/>
              </p:cNvSpPr>
              <p:nvPr/>
            </p:nvSpPr>
            <p:spPr bwMode="auto">
              <a:xfrm>
                <a:off x="2449" y="557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317"/>
              <p:cNvSpPr>
                <a:spLocks/>
              </p:cNvSpPr>
              <p:nvPr/>
            </p:nvSpPr>
            <p:spPr bwMode="auto">
              <a:xfrm>
                <a:off x="2437" y="569"/>
                <a:ext cx="14" cy="30"/>
              </a:xfrm>
              <a:custGeom>
                <a:avLst/>
                <a:gdLst/>
                <a:ahLst/>
                <a:cxnLst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6"/>
                  </a:cxn>
                  <a:cxn ang="0">
                    <a:pos x="14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6"/>
                  </a:cxn>
                  <a:cxn ang="0">
                    <a:pos x="6" y="26"/>
                  </a:cxn>
                </a:cxnLst>
                <a:rect l="0" t="0" r="r" b="b"/>
                <a:pathLst>
                  <a:path w="14" h="30">
                    <a:moveTo>
                      <a:pt x="6" y="26"/>
                    </a:move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6"/>
                    </a:lnTo>
                    <a:lnTo>
                      <a:pt x="14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318"/>
              <p:cNvSpPr>
                <a:spLocks/>
              </p:cNvSpPr>
              <p:nvPr/>
            </p:nvSpPr>
            <p:spPr bwMode="auto">
              <a:xfrm>
                <a:off x="2427" y="577"/>
                <a:ext cx="16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6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319"/>
              <p:cNvSpPr>
                <a:spLocks/>
              </p:cNvSpPr>
              <p:nvPr/>
            </p:nvSpPr>
            <p:spPr bwMode="auto">
              <a:xfrm>
                <a:off x="2421" y="591"/>
                <a:ext cx="14" cy="40"/>
              </a:xfrm>
              <a:custGeom>
                <a:avLst/>
                <a:gdLst/>
                <a:ahLst/>
                <a:cxnLst>
                  <a:cxn ang="0">
                    <a:pos x="14" y="30"/>
                  </a:cxn>
                  <a:cxn ang="0">
                    <a:pos x="14" y="30"/>
                  </a:cxn>
                  <a:cxn ang="0">
                    <a:pos x="12" y="26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2" y="32"/>
                  </a:cxn>
                  <a:cxn ang="0">
                    <a:pos x="8" y="40"/>
                  </a:cxn>
                  <a:cxn ang="0">
                    <a:pos x="8" y="40"/>
                  </a:cxn>
                  <a:cxn ang="0">
                    <a:pos x="14" y="30"/>
                  </a:cxn>
                  <a:cxn ang="0">
                    <a:pos x="14" y="30"/>
                  </a:cxn>
                </a:cxnLst>
                <a:rect l="0" t="0" r="r" b="b"/>
                <a:pathLst>
                  <a:path w="14" h="40">
                    <a:moveTo>
                      <a:pt x="14" y="30"/>
                    </a:moveTo>
                    <a:lnTo>
                      <a:pt x="14" y="30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2" y="32"/>
                    </a:lnTo>
                    <a:lnTo>
                      <a:pt x="8" y="40"/>
                    </a:lnTo>
                    <a:lnTo>
                      <a:pt x="8" y="40"/>
                    </a:lnTo>
                    <a:lnTo>
                      <a:pt x="14" y="30"/>
                    </a:lnTo>
                    <a:lnTo>
                      <a:pt x="14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320"/>
              <p:cNvSpPr>
                <a:spLocks/>
              </p:cNvSpPr>
              <p:nvPr/>
            </p:nvSpPr>
            <p:spPr bwMode="auto">
              <a:xfrm>
                <a:off x="2457" y="55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321"/>
              <p:cNvSpPr>
                <a:spLocks/>
              </p:cNvSpPr>
              <p:nvPr/>
            </p:nvSpPr>
            <p:spPr bwMode="auto">
              <a:xfrm>
                <a:off x="2449" y="581"/>
                <a:ext cx="26" cy="2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6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0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6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322"/>
              <p:cNvSpPr>
                <a:spLocks/>
              </p:cNvSpPr>
              <p:nvPr/>
            </p:nvSpPr>
            <p:spPr bwMode="auto">
              <a:xfrm>
                <a:off x="2443" y="597"/>
                <a:ext cx="30" cy="22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0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6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8" y="14"/>
                  </a:cxn>
                  <a:cxn ang="0">
                    <a:pos x="18" y="14"/>
                  </a:cxn>
                  <a:cxn ang="0">
                    <a:pos x="28" y="10"/>
                  </a:cxn>
                  <a:cxn ang="0">
                    <a:pos x="28" y="10"/>
                  </a:cxn>
                  <a:cxn ang="0">
                    <a:pos x="30" y="8"/>
                  </a:cxn>
                  <a:cxn ang="0">
                    <a:pos x="30" y="6"/>
                  </a:cxn>
                  <a:cxn ang="0">
                    <a:pos x="30" y="0"/>
                  </a:cxn>
                  <a:cxn ang="0">
                    <a:pos x="30" y="0"/>
                  </a:cxn>
                </a:cxnLst>
                <a:rect l="0" t="0" r="r" b="b"/>
                <a:pathLst>
                  <a:path w="30" h="22">
                    <a:moveTo>
                      <a:pt x="30" y="0"/>
                    </a:moveTo>
                    <a:lnTo>
                      <a:pt x="30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6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8" y="14"/>
                    </a:lnTo>
                    <a:lnTo>
                      <a:pt x="18" y="14"/>
                    </a:lnTo>
                    <a:lnTo>
                      <a:pt x="28" y="10"/>
                    </a:lnTo>
                    <a:lnTo>
                      <a:pt x="28" y="10"/>
                    </a:lnTo>
                    <a:lnTo>
                      <a:pt x="30" y="8"/>
                    </a:lnTo>
                    <a:lnTo>
                      <a:pt x="30" y="6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323"/>
              <p:cNvSpPr>
                <a:spLocks/>
              </p:cNvSpPr>
              <p:nvPr/>
            </p:nvSpPr>
            <p:spPr bwMode="auto">
              <a:xfrm>
                <a:off x="2437" y="611"/>
                <a:ext cx="34" cy="24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12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2"/>
                  </a:cxn>
                  <a:cxn ang="0">
                    <a:pos x="20" y="18"/>
                  </a:cxn>
                  <a:cxn ang="0">
                    <a:pos x="28" y="10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4">
                    <a:moveTo>
                      <a:pt x="34" y="0"/>
                    </a:moveTo>
                    <a:lnTo>
                      <a:pt x="34" y="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12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2"/>
                    </a:lnTo>
                    <a:lnTo>
                      <a:pt x="20" y="18"/>
                    </a:lnTo>
                    <a:lnTo>
                      <a:pt x="28" y="10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324"/>
              <p:cNvSpPr>
                <a:spLocks/>
              </p:cNvSpPr>
              <p:nvPr/>
            </p:nvSpPr>
            <p:spPr bwMode="auto">
              <a:xfrm>
                <a:off x="2421" y="363"/>
                <a:ext cx="10" cy="1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6">
                    <a:moveTo>
                      <a:pt x="0" y="6"/>
                    </a:moveTo>
                    <a:lnTo>
                      <a:pt x="0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325"/>
              <p:cNvSpPr>
                <a:spLocks/>
              </p:cNvSpPr>
              <p:nvPr/>
            </p:nvSpPr>
            <p:spPr bwMode="auto">
              <a:xfrm>
                <a:off x="2413" y="371"/>
                <a:ext cx="10" cy="1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0" h="18">
                    <a:moveTo>
                      <a:pt x="0" y="4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326"/>
              <p:cNvSpPr>
                <a:spLocks/>
              </p:cNvSpPr>
              <p:nvPr/>
            </p:nvSpPr>
            <p:spPr bwMode="auto">
              <a:xfrm>
                <a:off x="2407" y="377"/>
                <a:ext cx="10" cy="24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24">
                    <a:moveTo>
                      <a:pt x="0" y="6"/>
                    </a:move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327"/>
              <p:cNvSpPr>
                <a:spLocks/>
              </p:cNvSpPr>
              <p:nvPr/>
            </p:nvSpPr>
            <p:spPr bwMode="auto">
              <a:xfrm>
                <a:off x="2403" y="385"/>
                <a:ext cx="10" cy="24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6" y="24"/>
                  </a:cxn>
                </a:cxnLst>
                <a:rect l="0" t="0" r="r" b="b"/>
                <a:pathLst>
                  <a:path w="10" h="24">
                    <a:moveTo>
                      <a:pt x="6" y="24"/>
                    </a:move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6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328"/>
              <p:cNvSpPr>
                <a:spLocks/>
              </p:cNvSpPr>
              <p:nvPr/>
            </p:nvSpPr>
            <p:spPr bwMode="auto">
              <a:xfrm>
                <a:off x="2425" y="365"/>
                <a:ext cx="10" cy="1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6">
                    <a:moveTo>
                      <a:pt x="8" y="0"/>
                    </a:moveTo>
                    <a:lnTo>
                      <a:pt x="8" y="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329"/>
              <p:cNvSpPr>
                <a:spLocks/>
              </p:cNvSpPr>
              <p:nvPr/>
            </p:nvSpPr>
            <p:spPr bwMode="auto">
              <a:xfrm>
                <a:off x="2421" y="379"/>
                <a:ext cx="14" cy="1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4" h="12">
                    <a:moveTo>
                      <a:pt x="4" y="4"/>
                    </a:moveTo>
                    <a:lnTo>
                      <a:pt x="4" y="4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330"/>
              <p:cNvSpPr>
                <a:spLocks/>
              </p:cNvSpPr>
              <p:nvPr/>
            </p:nvSpPr>
            <p:spPr bwMode="auto">
              <a:xfrm>
                <a:off x="2417" y="387"/>
                <a:ext cx="18" cy="14"/>
              </a:xfrm>
              <a:custGeom>
                <a:avLst/>
                <a:gdLst/>
                <a:ahLst/>
                <a:cxnLst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16" y="8"/>
                  </a:cxn>
                </a:cxnLst>
                <a:rect l="0" t="0" r="r" b="b"/>
                <a:pathLst>
                  <a:path w="18" h="14">
                    <a:moveTo>
                      <a:pt x="16" y="8"/>
                    </a:moveTo>
                    <a:lnTo>
                      <a:pt x="16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1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31"/>
              <p:cNvSpPr>
                <a:spLocks/>
              </p:cNvSpPr>
              <p:nvPr/>
            </p:nvSpPr>
            <p:spPr bwMode="auto">
              <a:xfrm>
                <a:off x="2413" y="397"/>
                <a:ext cx="20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18" y="6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20" h="14">
                    <a:moveTo>
                      <a:pt x="0" y="14"/>
                    </a:moveTo>
                    <a:lnTo>
                      <a:pt x="0" y="14"/>
                    </a:lnTo>
                    <a:lnTo>
                      <a:pt x="6" y="12"/>
                    </a:lnTo>
                    <a:lnTo>
                      <a:pt x="12" y="10"/>
                    </a:lnTo>
                    <a:lnTo>
                      <a:pt x="18" y="6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32"/>
              <p:cNvSpPr>
                <a:spLocks/>
              </p:cNvSpPr>
              <p:nvPr/>
            </p:nvSpPr>
            <p:spPr bwMode="auto">
              <a:xfrm>
                <a:off x="2483" y="429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33"/>
              <p:cNvSpPr>
                <a:spLocks/>
              </p:cNvSpPr>
              <p:nvPr/>
            </p:nvSpPr>
            <p:spPr bwMode="auto">
              <a:xfrm>
                <a:off x="2475" y="431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4"/>
              <p:cNvSpPr>
                <a:spLocks/>
              </p:cNvSpPr>
              <p:nvPr/>
            </p:nvSpPr>
            <p:spPr bwMode="auto">
              <a:xfrm>
                <a:off x="2467" y="433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35"/>
              <p:cNvSpPr>
                <a:spLocks/>
              </p:cNvSpPr>
              <p:nvPr/>
            </p:nvSpPr>
            <p:spPr bwMode="auto">
              <a:xfrm>
                <a:off x="2457" y="439"/>
                <a:ext cx="8" cy="24"/>
              </a:xfrm>
              <a:custGeom>
                <a:avLst/>
                <a:gdLst/>
                <a:ahLst/>
                <a:cxnLst>
                  <a:cxn ang="0">
                    <a:pos x="2" y="24"/>
                  </a:cxn>
                  <a:cxn ang="0">
                    <a:pos x="2" y="24"/>
                  </a:cxn>
                  <a:cxn ang="0">
                    <a:pos x="8" y="18"/>
                  </a:cxn>
                  <a:cxn ang="0">
                    <a:pos x="8" y="18"/>
                  </a:cxn>
                  <a:cxn ang="0">
                    <a:pos x="8" y="14"/>
                  </a:cxn>
                  <a:cxn ang="0">
                    <a:pos x="8" y="14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</a:cxnLst>
                <a:rect l="0" t="0" r="r" b="b"/>
                <a:pathLst>
                  <a:path w="8" h="24">
                    <a:moveTo>
                      <a:pt x="2" y="24"/>
                    </a:moveTo>
                    <a:lnTo>
                      <a:pt x="2" y="24"/>
                    </a:lnTo>
                    <a:lnTo>
                      <a:pt x="8" y="18"/>
                    </a:lnTo>
                    <a:lnTo>
                      <a:pt x="8" y="18"/>
                    </a:lnTo>
                    <a:lnTo>
                      <a:pt x="8" y="14"/>
                    </a:lnTo>
                    <a:lnTo>
                      <a:pt x="8" y="14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36"/>
              <p:cNvSpPr>
                <a:spLocks/>
              </p:cNvSpPr>
              <p:nvPr/>
            </p:nvSpPr>
            <p:spPr bwMode="auto">
              <a:xfrm>
                <a:off x="2485" y="429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37"/>
              <p:cNvSpPr>
                <a:spLocks/>
              </p:cNvSpPr>
              <p:nvPr/>
            </p:nvSpPr>
            <p:spPr bwMode="auto">
              <a:xfrm>
                <a:off x="2477" y="443"/>
                <a:ext cx="18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4"/>
                  </a:cxn>
                </a:cxnLst>
                <a:rect l="0" t="0" r="r" b="b"/>
                <a:pathLst>
                  <a:path w="18" h="8">
                    <a:moveTo>
                      <a:pt x="4" y="4"/>
                    </a:move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38"/>
              <p:cNvSpPr>
                <a:spLocks/>
              </p:cNvSpPr>
              <p:nvPr/>
            </p:nvSpPr>
            <p:spPr bwMode="auto">
              <a:xfrm>
                <a:off x="2469" y="453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2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2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39"/>
              <p:cNvSpPr>
                <a:spLocks/>
              </p:cNvSpPr>
              <p:nvPr/>
            </p:nvSpPr>
            <p:spPr bwMode="auto">
              <a:xfrm>
                <a:off x="2463" y="461"/>
                <a:ext cx="24" cy="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6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40"/>
              <p:cNvSpPr>
                <a:spLocks/>
              </p:cNvSpPr>
              <p:nvPr/>
            </p:nvSpPr>
            <p:spPr bwMode="auto">
              <a:xfrm>
                <a:off x="2511" y="461"/>
                <a:ext cx="12" cy="1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6" y="2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lnTo>
                      <a:pt x="12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341"/>
              <p:cNvSpPr>
                <a:spLocks/>
              </p:cNvSpPr>
              <p:nvPr/>
            </p:nvSpPr>
            <p:spPr bwMode="auto">
              <a:xfrm>
                <a:off x="2503" y="463"/>
                <a:ext cx="6" cy="1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18">
                    <a:moveTo>
                      <a:pt x="0" y="2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342"/>
              <p:cNvSpPr>
                <a:spLocks/>
              </p:cNvSpPr>
              <p:nvPr/>
            </p:nvSpPr>
            <p:spPr bwMode="auto">
              <a:xfrm>
                <a:off x="2495" y="467"/>
                <a:ext cx="6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6" h="22">
                    <a:moveTo>
                      <a:pt x="0" y="4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343"/>
              <p:cNvSpPr>
                <a:spLocks/>
              </p:cNvSpPr>
              <p:nvPr/>
            </p:nvSpPr>
            <p:spPr bwMode="auto">
              <a:xfrm>
                <a:off x="2485" y="471"/>
                <a:ext cx="8" cy="24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0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6"/>
                  </a:cxn>
                  <a:cxn ang="0">
                    <a:pos x="2" y="12"/>
                  </a:cxn>
                  <a:cxn ang="0">
                    <a:pos x="0" y="18"/>
                  </a:cxn>
                  <a:cxn ang="0">
                    <a:pos x="2" y="24"/>
                  </a:cxn>
                  <a:cxn ang="0">
                    <a:pos x="2" y="24"/>
                  </a:cxn>
                  <a:cxn ang="0">
                    <a:pos x="8" y="20"/>
                  </a:cxn>
                  <a:cxn ang="0">
                    <a:pos x="8" y="20"/>
                  </a:cxn>
                </a:cxnLst>
                <a:rect l="0" t="0" r="r" b="b"/>
                <a:pathLst>
                  <a:path w="8" h="24">
                    <a:moveTo>
                      <a:pt x="8" y="20"/>
                    </a:moveTo>
                    <a:lnTo>
                      <a:pt x="8" y="20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6"/>
                    </a:lnTo>
                    <a:lnTo>
                      <a:pt x="2" y="12"/>
                    </a:lnTo>
                    <a:lnTo>
                      <a:pt x="0" y="18"/>
                    </a:lnTo>
                    <a:lnTo>
                      <a:pt x="2" y="24"/>
                    </a:lnTo>
                    <a:lnTo>
                      <a:pt x="2" y="24"/>
                    </a:lnTo>
                    <a:lnTo>
                      <a:pt x="8" y="20"/>
                    </a:lnTo>
                    <a:lnTo>
                      <a:pt x="8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344"/>
              <p:cNvSpPr>
                <a:spLocks/>
              </p:cNvSpPr>
              <p:nvPr/>
            </p:nvSpPr>
            <p:spPr bwMode="auto">
              <a:xfrm>
                <a:off x="2513" y="463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0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10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345"/>
              <p:cNvSpPr>
                <a:spLocks/>
              </p:cNvSpPr>
              <p:nvPr/>
            </p:nvSpPr>
            <p:spPr bwMode="auto">
              <a:xfrm>
                <a:off x="2505" y="477"/>
                <a:ext cx="18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6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</a:cxnLst>
                <a:rect l="0" t="0" r="r" b="b"/>
                <a:pathLst>
                  <a:path w="18" h="6">
                    <a:moveTo>
                      <a:pt x="4" y="2"/>
                    </a:move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6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346"/>
              <p:cNvSpPr>
                <a:spLocks/>
              </p:cNvSpPr>
              <p:nvPr/>
            </p:nvSpPr>
            <p:spPr bwMode="auto">
              <a:xfrm>
                <a:off x="2497" y="485"/>
                <a:ext cx="22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8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22" h="6">
                    <a:moveTo>
                      <a:pt x="0" y="6"/>
                    </a:moveTo>
                    <a:lnTo>
                      <a:pt x="0" y="6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347"/>
              <p:cNvSpPr>
                <a:spLocks/>
              </p:cNvSpPr>
              <p:nvPr/>
            </p:nvSpPr>
            <p:spPr bwMode="auto">
              <a:xfrm>
                <a:off x="2491" y="493"/>
                <a:ext cx="24" cy="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8"/>
                  </a:cxn>
                  <a:cxn ang="0">
                    <a:pos x="12" y="6"/>
                  </a:cxn>
                  <a:cxn ang="0">
                    <a:pos x="18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24" h="8">
                    <a:moveTo>
                      <a:pt x="8" y="0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8"/>
                    </a:lnTo>
                    <a:lnTo>
                      <a:pt x="12" y="6"/>
                    </a:lnTo>
                    <a:lnTo>
                      <a:pt x="18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348"/>
              <p:cNvSpPr>
                <a:spLocks/>
              </p:cNvSpPr>
              <p:nvPr/>
            </p:nvSpPr>
            <p:spPr bwMode="auto">
              <a:xfrm>
                <a:off x="2427" y="417"/>
                <a:ext cx="12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0">
                    <a:moveTo>
                      <a:pt x="0" y="8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349"/>
              <p:cNvSpPr>
                <a:spLocks/>
              </p:cNvSpPr>
              <p:nvPr/>
            </p:nvSpPr>
            <p:spPr bwMode="auto">
              <a:xfrm>
                <a:off x="2419" y="427"/>
                <a:ext cx="10" cy="2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10" y="14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10" h="22">
                    <a:moveTo>
                      <a:pt x="6" y="0"/>
                    </a:move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350"/>
              <p:cNvSpPr>
                <a:spLocks/>
              </p:cNvSpPr>
              <p:nvPr/>
            </p:nvSpPr>
            <p:spPr bwMode="auto">
              <a:xfrm>
                <a:off x="2411" y="433"/>
                <a:ext cx="12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2" h="28">
                    <a:moveTo>
                      <a:pt x="0" y="8"/>
                    </a:moveTo>
                    <a:lnTo>
                      <a:pt x="0" y="8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351"/>
              <p:cNvSpPr>
                <a:spLocks/>
              </p:cNvSpPr>
              <p:nvPr/>
            </p:nvSpPr>
            <p:spPr bwMode="auto">
              <a:xfrm>
                <a:off x="2407" y="443"/>
                <a:ext cx="10" cy="30"/>
              </a:xfrm>
              <a:custGeom>
                <a:avLst/>
                <a:gdLst/>
                <a:ahLst/>
                <a:cxnLst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0" y="22"/>
                  </a:cxn>
                  <a:cxn ang="0">
                    <a:pos x="10" y="22"/>
                  </a:cxn>
                </a:cxnLst>
                <a:rect l="0" t="0" r="r" b="b"/>
                <a:pathLst>
                  <a:path w="10" h="30">
                    <a:moveTo>
                      <a:pt x="10" y="22"/>
                    </a:move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0" y="22"/>
                    </a:lnTo>
                    <a:lnTo>
                      <a:pt x="1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352"/>
              <p:cNvSpPr>
                <a:spLocks/>
              </p:cNvSpPr>
              <p:nvPr/>
            </p:nvSpPr>
            <p:spPr bwMode="auto">
              <a:xfrm>
                <a:off x="2433" y="419"/>
                <a:ext cx="12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4"/>
                  </a:cxn>
                  <a:cxn ang="0">
                    <a:pos x="12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2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2" y="14"/>
                    </a:lnTo>
                    <a:lnTo>
                      <a:pt x="12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353"/>
              <p:cNvSpPr>
                <a:spLocks/>
              </p:cNvSpPr>
              <p:nvPr/>
            </p:nvSpPr>
            <p:spPr bwMode="auto">
              <a:xfrm>
                <a:off x="2429" y="435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354"/>
              <p:cNvSpPr>
                <a:spLocks/>
              </p:cNvSpPr>
              <p:nvPr/>
            </p:nvSpPr>
            <p:spPr bwMode="auto">
              <a:xfrm>
                <a:off x="2423" y="447"/>
                <a:ext cx="24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0" y="8"/>
                  </a:cxn>
                  <a:cxn ang="0">
                    <a:pos x="20" y="8"/>
                  </a:cxn>
                  <a:cxn ang="0">
                    <a:pos x="22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</a:cxnLst>
                <a:rect l="0" t="0" r="r" b="b"/>
                <a:pathLst>
                  <a:path w="24" h="16">
                    <a:moveTo>
                      <a:pt x="0" y="16"/>
                    </a:move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0" y="8"/>
                    </a:lnTo>
                    <a:lnTo>
                      <a:pt x="20" y="8"/>
                    </a:lnTo>
                    <a:lnTo>
                      <a:pt x="22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355"/>
              <p:cNvSpPr>
                <a:spLocks/>
              </p:cNvSpPr>
              <p:nvPr/>
            </p:nvSpPr>
            <p:spPr bwMode="auto">
              <a:xfrm>
                <a:off x="2419" y="457"/>
                <a:ext cx="24" cy="1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4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" h="18">
                    <a:moveTo>
                      <a:pt x="24" y="0"/>
                    </a:move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4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356"/>
              <p:cNvSpPr>
                <a:spLocks/>
              </p:cNvSpPr>
              <p:nvPr/>
            </p:nvSpPr>
            <p:spPr bwMode="auto">
              <a:xfrm>
                <a:off x="2493" y="515"/>
                <a:ext cx="10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10" h="20">
                    <a:moveTo>
                      <a:pt x="0" y="14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357"/>
              <p:cNvSpPr>
                <a:spLocks/>
              </p:cNvSpPr>
              <p:nvPr/>
            </p:nvSpPr>
            <p:spPr bwMode="auto">
              <a:xfrm>
                <a:off x="2489" y="531"/>
                <a:ext cx="16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2" y="16"/>
                  </a:cxn>
                  <a:cxn ang="0">
                    <a:pos x="12" y="16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6" y="12"/>
                  </a:cxn>
                  <a:cxn ang="0">
                    <a:pos x="16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18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2" y="16"/>
                    </a:lnTo>
                    <a:lnTo>
                      <a:pt x="12" y="16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6" y="12"/>
                    </a:lnTo>
                    <a:lnTo>
                      <a:pt x="16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Freeform 358"/>
              <p:cNvSpPr>
                <a:spLocks/>
              </p:cNvSpPr>
              <p:nvPr/>
            </p:nvSpPr>
            <p:spPr bwMode="auto">
              <a:xfrm>
                <a:off x="2489" y="543"/>
                <a:ext cx="20" cy="20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12"/>
                  </a:cxn>
                  <a:cxn ang="0">
                    <a:pos x="20" y="20"/>
                  </a:cxn>
                  <a:cxn ang="0">
                    <a:pos x="20" y="20"/>
                  </a:cxn>
                  <a:cxn ang="0">
                    <a:pos x="18" y="12"/>
                  </a:cxn>
                  <a:cxn ang="0">
                    <a:pos x="18" y="12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</a:cxnLst>
                <a:rect l="0" t="0" r="r" b="b"/>
                <a:pathLst>
                  <a:path w="20" h="20">
                    <a:moveTo>
                      <a:pt x="8" y="12"/>
                    </a:moveTo>
                    <a:lnTo>
                      <a:pt x="8" y="12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18" y="12"/>
                    </a:lnTo>
                    <a:lnTo>
                      <a:pt x="18" y="12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359"/>
              <p:cNvSpPr>
                <a:spLocks/>
              </p:cNvSpPr>
              <p:nvPr/>
            </p:nvSpPr>
            <p:spPr bwMode="auto">
              <a:xfrm>
                <a:off x="2489" y="553"/>
                <a:ext cx="22" cy="22"/>
              </a:xfrm>
              <a:custGeom>
                <a:avLst/>
                <a:gdLst/>
                <a:ahLst/>
                <a:cxnLst>
                  <a:cxn ang="0">
                    <a:pos x="22" y="22"/>
                  </a:cxn>
                  <a:cxn ang="0">
                    <a:pos x="22" y="22"/>
                  </a:cxn>
                  <a:cxn ang="0">
                    <a:pos x="20" y="14"/>
                  </a:cxn>
                  <a:cxn ang="0">
                    <a:pos x="20" y="14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8"/>
                  </a:cxn>
                  <a:cxn ang="0">
                    <a:pos x="8" y="14"/>
                  </a:cxn>
                  <a:cxn ang="0">
                    <a:pos x="14" y="20"/>
                  </a:cxn>
                  <a:cxn ang="0">
                    <a:pos x="22" y="22"/>
                  </a:cxn>
                  <a:cxn ang="0">
                    <a:pos x="22" y="22"/>
                  </a:cxn>
                </a:cxnLst>
                <a:rect l="0" t="0" r="r" b="b"/>
                <a:pathLst>
                  <a:path w="22" h="22">
                    <a:moveTo>
                      <a:pt x="22" y="22"/>
                    </a:moveTo>
                    <a:lnTo>
                      <a:pt x="22" y="22"/>
                    </a:lnTo>
                    <a:lnTo>
                      <a:pt x="20" y="14"/>
                    </a:lnTo>
                    <a:lnTo>
                      <a:pt x="20" y="14"/>
                    </a:lnTo>
                    <a:lnTo>
                      <a:pt x="16" y="10"/>
                    </a:lnTo>
                    <a:lnTo>
                      <a:pt x="16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8"/>
                    </a:lnTo>
                    <a:lnTo>
                      <a:pt x="8" y="14"/>
                    </a:lnTo>
                    <a:lnTo>
                      <a:pt x="14" y="20"/>
                    </a:lnTo>
                    <a:lnTo>
                      <a:pt x="22" y="22"/>
                    </a:lnTo>
                    <a:lnTo>
                      <a:pt x="2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Freeform 360"/>
              <p:cNvSpPr>
                <a:spLocks/>
              </p:cNvSpPr>
              <p:nvPr/>
            </p:nvSpPr>
            <p:spPr bwMode="auto">
              <a:xfrm>
                <a:off x="2501" y="515"/>
                <a:ext cx="10" cy="2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20">
                    <a:moveTo>
                      <a:pt x="10" y="10"/>
                    </a:moveTo>
                    <a:lnTo>
                      <a:pt x="10" y="1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1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361"/>
              <p:cNvSpPr>
                <a:spLocks/>
              </p:cNvSpPr>
              <p:nvPr/>
            </p:nvSpPr>
            <p:spPr bwMode="auto">
              <a:xfrm>
                <a:off x="2507" y="527"/>
                <a:ext cx="12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2" y="22"/>
                  </a:cxn>
                  <a:cxn ang="0">
                    <a:pos x="4" y="18"/>
                  </a:cxn>
                  <a:cxn ang="0">
                    <a:pos x="4" y="18"/>
                  </a:cxn>
                  <a:cxn ang="0">
                    <a:pos x="8" y="10"/>
                  </a:cxn>
                  <a:cxn ang="0">
                    <a:pos x="8" y="10"/>
                  </a:cxn>
                  <a:cxn ang="0">
                    <a:pos x="12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2" y="22"/>
                  </a:cxn>
                </a:cxnLst>
                <a:rect l="0" t="0" r="r" b="b"/>
                <a:pathLst>
                  <a:path w="12" h="22">
                    <a:moveTo>
                      <a:pt x="2" y="22"/>
                    </a:moveTo>
                    <a:lnTo>
                      <a:pt x="2" y="22"/>
                    </a:lnTo>
                    <a:lnTo>
                      <a:pt x="4" y="18"/>
                    </a:lnTo>
                    <a:lnTo>
                      <a:pt x="4" y="18"/>
                    </a:lnTo>
                    <a:lnTo>
                      <a:pt x="8" y="10"/>
                    </a:lnTo>
                    <a:lnTo>
                      <a:pt x="8" y="10"/>
                    </a:lnTo>
                    <a:lnTo>
                      <a:pt x="12" y="6"/>
                    </a:ln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2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362"/>
              <p:cNvSpPr>
                <a:spLocks/>
              </p:cNvSpPr>
              <p:nvPr/>
            </p:nvSpPr>
            <p:spPr bwMode="auto">
              <a:xfrm>
                <a:off x="2511" y="535"/>
                <a:ext cx="12" cy="26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8" y="14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4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2" y="26"/>
                  </a:cxn>
                  <a:cxn ang="0">
                    <a:pos x="8" y="14"/>
                  </a:cxn>
                  <a:cxn ang="0">
                    <a:pos x="8" y="14"/>
                  </a:cxn>
                </a:cxnLst>
                <a:rect l="0" t="0" r="r" b="b"/>
                <a:pathLst>
                  <a:path w="12" h="26">
                    <a:moveTo>
                      <a:pt x="8" y="14"/>
                    </a:moveTo>
                    <a:lnTo>
                      <a:pt x="8" y="14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2" y="26"/>
                    </a:lnTo>
                    <a:lnTo>
                      <a:pt x="8" y="14"/>
                    </a:lnTo>
                    <a:lnTo>
                      <a:pt x="8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363"/>
              <p:cNvSpPr>
                <a:spLocks/>
              </p:cNvSpPr>
              <p:nvPr/>
            </p:nvSpPr>
            <p:spPr bwMode="auto">
              <a:xfrm>
                <a:off x="2513" y="545"/>
                <a:ext cx="14" cy="2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2" y="28"/>
                  </a:cxn>
                  <a:cxn ang="0">
                    <a:pos x="2" y="28"/>
                  </a:cxn>
                  <a:cxn ang="0">
                    <a:pos x="8" y="22"/>
                  </a:cxn>
                  <a:cxn ang="0">
                    <a:pos x="12" y="16"/>
                  </a:cxn>
                  <a:cxn ang="0">
                    <a:pos x="14" y="8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14" h="28">
                    <a:moveTo>
                      <a:pt x="12" y="0"/>
                    </a:moveTo>
                    <a:lnTo>
                      <a:pt x="12" y="0"/>
                    </a:lnTo>
                    <a:lnTo>
                      <a:pt x="4" y="16"/>
                    </a:ln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8" y="22"/>
                    </a:lnTo>
                    <a:lnTo>
                      <a:pt x="12" y="16"/>
                    </a:lnTo>
                    <a:lnTo>
                      <a:pt x="14" y="8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Freeform 364"/>
              <p:cNvSpPr>
                <a:spLocks/>
              </p:cNvSpPr>
              <p:nvPr/>
            </p:nvSpPr>
            <p:spPr bwMode="auto">
              <a:xfrm>
                <a:off x="2635" y="675"/>
                <a:ext cx="18" cy="26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8" y="0"/>
                  </a:cxn>
                  <a:cxn ang="0">
                    <a:pos x="12" y="4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18" h="26">
                    <a:moveTo>
                      <a:pt x="18" y="0"/>
                    </a:moveTo>
                    <a:lnTo>
                      <a:pt x="18" y="0"/>
                    </a:lnTo>
                    <a:lnTo>
                      <a:pt x="12" y="4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Freeform 365"/>
              <p:cNvSpPr>
                <a:spLocks/>
              </p:cNvSpPr>
              <p:nvPr/>
            </p:nvSpPr>
            <p:spPr bwMode="auto">
              <a:xfrm>
                <a:off x="2623" y="687"/>
                <a:ext cx="16" cy="3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8" y="34"/>
                  </a:cxn>
                  <a:cxn ang="0">
                    <a:pos x="8" y="34"/>
                  </a:cxn>
                  <a:cxn ang="0">
                    <a:pos x="12" y="26"/>
                  </a:cxn>
                  <a:cxn ang="0">
                    <a:pos x="12" y="26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6" h="34">
                    <a:moveTo>
                      <a:pt x="0" y="8"/>
                    </a:moveTo>
                    <a:lnTo>
                      <a:pt x="0" y="8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8" y="34"/>
                    </a:lnTo>
                    <a:lnTo>
                      <a:pt x="8" y="34"/>
                    </a:lnTo>
                    <a:lnTo>
                      <a:pt x="12" y="26"/>
                    </a:lnTo>
                    <a:lnTo>
                      <a:pt x="12" y="26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366"/>
              <p:cNvSpPr>
                <a:spLocks/>
              </p:cNvSpPr>
              <p:nvPr/>
            </p:nvSpPr>
            <p:spPr bwMode="auto">
              <a:xfrm>
                <a:off x="2613" y="697"/>
                <a:ext cx="16" cy="40"/>
              </a:xfrm>
              <a:custGeom>
                <a:avLst/>
                <a:gdLst/>
                <a:ahLst/>
                <a:cxnLst>
                  <a:cxn ang="0">
                    <a:pos x="16" y="30"/>
                  </a:cxn>
                  <a:cxn ang="0">
                    <a:pos x="16" y="30"/>
                  </a:cxn>
                  <a:cxn ang="0">
                    <a:pos x="16" y="26"/>
                  </a:cxn>
                  <a:cxn ang="0">
                    <a:pos x="14" y="24"/>
                  </a:cxn>
                  <a:cxn ang="0">
                    <a:pos x="14" y="24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4" y="22"/>
                  </a:cxn>
                  <a:cxn ang="0">
                    <a:pos x="4" y="22"/>
                  </a:cxn>
                  <a:cxn ang="0">
                    <a:pos x="10" y="40"/>
                  </a:cxn>
                  <a:cxn ang="0">
                    <a:pos x="10" y="40"/>
                  </a:cxn>
                  <a:cxn ang="0">
                    <a:pos x="16" y="30"/>
                  </a:cxn>
                  <a:cxn ang="0">
                    <a:pos x="16" y="30"/>
                  </a:cxn>
                </a:cxnLst>
                <a:rect l="0" t="0" r="r" b="b"/>
                <a:pathLst>
                  <a:path w="16" h="40">
                    <a:moveTo>
                      <a:pt x="16" y="30"/>
                    </a:moveTo>
                    <a:lnTo>
                      <a:pt x="16" y="30"/>
                    </a:lnTo>
                    <a:lnTo>
                      <a:pt x="16" y="26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4" y="22"/>
                    </a:lnTo>
                    <a:lnTo>
                      <a:pt x="4" y="22"/>
                    </a:lnTo>
                    <a:lnTo>
                      <a:pt x="10" y="40"/>
                    </a:lnTo>
                    <a:lnTo>
                      <a:pt x="10" y="40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367"/>
              <p:cNvSpPr>
                <a:spLocks/>
              </p:cNvSpPr>
              <p:nvPr/>
            </p:nvSpPr>
            <p:spPr bwMode="auto">
              <a:xfrm>
                <a:off x="2607" y="711"/>
                <a:ext cx="14" cy="42"/>
              </a:xfrm>
              <a:custGeom>
                <a:avLst/>
                <a:gdLst/>
                <a:ahLst/>
                <a:cxnLst>
                  <a:cxn ang="0">
                    <a:pos x="14" y="32"/>
                  </a:cxn>
                  <a:cxn ang="0">
                    <a:pos x="14" y="32"/>
                  </a:cxn>
                  <a:cxn ang="0">
                    <a:pos x="14" y="28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10"/>
                  </a:cxn>
                  <a:cxn ang="0">
                    <a:pos x="0" y="22"/>
                  </a:cxn>
                  <a:cxn ang="0">
                    <a:pos x="4" y="32"/>
                  </a:cxn>
                  <a:cxn ang="0">
                    <a:pos x="10" y="42"/>
                  </a:cxn>
                  <a:cxn ang="0">
                    <a:pos x="10" y="42"/>
                  </a:cxn>
                  <a:cxn ang="0">
                    <a:pos x="14" y="32"/>
                  </a:cxn>
                  <a:cxn ang="0">
                    <a:pos x="14" y="32"/>
                  </a:cxn>
                </a:cxnLst>
                <a:rect l="0" t="0" r="r" b="b"/>
                <a:pathLst>
                  <a:path w="14" h="42">
                    <a:moveTo>
                      <a:pt x="14" y="32"/>
                    </a:moveTo>
                    <a:lnTo>
                      <a:pt x="14" y="32"/>
                    </a:lnTo>
                    <a:lnTo>
                      <a:pt x="14" y="28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4" y="32"/>
                    </a:lnTo>
                    <a:lnTo>
                      <a:pt x="10" y="42"/>
                    </a:lnTo>
                    <a:lnTo>
                      <a:pt x="10" y="42"/>
                    </a:lnTo>
                    <a:lnTo>
                      <a:pt x="14" y="32"/>
                    </a:lnTo>
                    <a:lnTo>
                      <a:pt x="14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368"/>
              <p:cNvSpPr>
                <a:spLocks/>
              </p:cNvSpPr>
              <p:nvPr/>
            </p:nvSpPr>
            <p:spPr bwMode="auto">
              <a:xfrm>
                <a:off x="2645" y="677"/>
                <a:ext cx="16" cy="26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6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12" y="6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16" y="20"/>
                  </a:cxn>
                  <a:cxn ang="0">
                    <a:pos x="16" y="20"/>
                  </a:cxn>
                </a:cxnLst>
                <a:rect l="0" t="0" r="r" b="b"/>
                <a:pathLst>
                  <a:path w="16" h="26">
                    <a:moveTo>
                      <a:pt x="16" y="20"/>
                    </a:moveTo>
                    <a:lnTo>
                      <a:pt x="16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16" y="20"/>
                    </a:lnTo>
                    <a:lnTo>
                      <a:pt x="1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369"/>
              <p:cNvSpPr>
                <a:spLocks/>
              </p:cNvSpPr>
              <p:nvPr/>
            </p:nvSpPr>
            <p:spPr bwMode="auto">
              <a:xfrm>
                <a:off x="2637" y="701"/>
                <a:ext cx="26" cy="2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10"/>
                  </a:cxn>
                  <a:cxn ang="0">
                    <a:pos x="24" y="10"/>
                  </a:cxn>
                  <a:cxn ang="0">
                    <a:pos x="26" y="10"/>
                  </a:cxn>
                  <a:cxn ang="0">
                    <a:pos x="24" y="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6" h="22">
                    <a:moveTo>
                      <a:pt x="24" y="0"/>
                    </a:moveTo>
                    <a:lnTo>
                      <a:pt x="2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10"/>
                    </a:lnTo>
                    <a:lnTo>
                      <a:pt x="24" y="10"/>
                    </a:lnTo>
                    <a:lnTo>
                      <a:pt x="26" y="10"/>
                    </a:lnTo>
                    <a:lnTo>
                      <a:pt x="24" y="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370"/>
              <p:cNvSpPr>
                <a:spLocks/>
              </p:cNvSpPr>
              <p:nvPr/>
            </p:nvSpPr>
            <p:spPr bwMode="auto">
              <a:xfrm>
                <a:off x="2629" y="717"/>
                <a:ext cx="32" cy="24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32" y="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0" y="16"/>
                  </a:cxn>
                  <a:cxn ang="0">
                    <a:pos x="20" y="16"/>
                  </a:cxn>
                  <a:cxn ang="0">
                    <a:pos x="30" y="12"/>
                  </a:cxn>
                  <a:cxn ang="0">
                    <a:pos x="30" y="12"/>
                  </a:cxn>
                  <a:cxn ang="0">
                    <a:pos x="32" y="10"/>
                  </a:cxn>
                  <a:cxn ang="0">
                    <a:pos x="32" y="6"/>
                  </a:cxn>
                  <a:cxn ang="0">
                    <a:pos x="32" y="0"/>
                  </a:cxn>
                  <a:cxn ang="0">
                    <a:pos x="32" y="0"/>
                  </a:cxn>
                </a:cxnLst>
                <a:rect l="0" t="0" r="r" b="b"/>
                <a:pathLst>
                  <a:path w="32" h="24">
                    <a:moveTo>
                      <a:pt x="32" y="0"/>
                    </a:moveTo>
                    <a:lnTo>
                      <a:pt x="32" y="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0" y="16"/>
                    </a:lnTo>
                    <a:lnTo>
                      <a:pt x="20" y="16"/>
                    </a:lnTo>
                    <a:lnTo>
                      <a:pt x="30" y="12"/>
                    </a:lnTo>
                    <a:lnTo>
                      <a:pt x="30" y="12"/>
                    </a:lnTo>
                    <a:lnTo>
                      <a:pt x="32" y="10"/>
                    </a:lnTo>
                    <a:lnTo>
                      <a:pt x="32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371"/>
              <p:cNvSpPr>
                <a:spLocks/>
              </p:cNvSpPr>
              <p:nvPr/>
            </p:nvSpPr>
            <p:spPr bwMode="auto">
              <a:xfrm>
                <a:off x="2623" y="733"/>
                <a:ext cx="34" cy="2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4" y="0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8" y="10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0" y="22"/>
                  </a:cxn>
                  <a:cxn ang="0">
                    <a:pos x="0" y="22"/>
                  </a:cxn>
                  <a:cxn ang="0">
                    <a:pos x="12" y="22"/>
                  </a:cxn>
                  <a:cxn ang="0">
                    <a:pos x="22" y="16"/>
                  </a:cxn>
                  <a:cxn ang="0">
                    <a:pos x="30" y="8"/>
                  </a:cxn>
                  <a:cxn ang="0">
                    <a:pos x="34" y="0"/>
                  </a:cxn>
                  <a:cxn ang="0">
                    <a:pos x="34" y="0"/>
                  </a:cxn>
                </a:cxnLst>
                <a:rect l="0" t="0" r="r" b="b"/>
                <a:pathLst>
                  <a:path w="34" h="22">
                    <a:moveTo>
                      <a:pt x="34" y="0"/>
                    </a:moveTo>
                    <a:lnTo>
                      <a:pt x="34" y="0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8" y="10"/>
                    </a:lnTo>
                    <a:lnTo>
                      <a:pt x="4" y="12"/>
                    </a:lnTo>
                    <a:lnTo>
                      <a:pt x="4" y="1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12" y="22"/>
                    </a:lnTo>
                    <a:lnTo>
                      <a:pt x="22" y="16"/>
                    </a:lnTo>
                    <a:lnTo>
                      <a:pt x="30" y="8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372"/>
              <p:cNvSpPr>
                <a:spLocks/>
              </p:cNvSpPr>
              <p:nvPr/>
            </p:nvSpPr>
            <p:spPr bwMode="auto">
              <a:xfrm>
                <a:off x="2729" y="737"/>
                <a:ext cx="26" cy="12"/>
              </a:xfrm>
              <a:custGeom>
                <a:avLst/>
                <a:gdLst/>
                <a:ahLst/>
                <a:cxnLst>
                  <a:cxn ang="0">
                    <a:pos x="26" y="12"/>
                  </a:cxn>
                  <a:cxn ang="0">
                    <a:pos x="26" y="12"/>
                  </a:cxn>
                  <a:cxn ang="0">
                    <a:pos x="22" y="8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2"/>
                  </a:cxn>
                  <a:cxn ang="0">
                    <a:pos x="0" y="12"/>
                  </a:cxn>
                  <a:cxn ang="0">
                    <a:pos x="26" y="12"/>
                  </a:cxn>
                  <a:cxn ang="0">
                    <a:pos x="26" y="12"/>
                  </a:cxn>
                </a:cxnLst>
                <a:rect l="0" t="0" r="r" b="b"/>
                <a:pathLst>
                  <a:path w="26" h="12">
                    <a:moveTo>
                      <a:pt x="26" y="12"/>
                    </a:moveTo>
                    <a:lnTo>
                      <a:pt x="26" y="12"/>
                    </a:lnTo>
                    <a:lnTo>
                      <a:pt x="22" y="8"/>
                    </a:lnTo>
                    <a:lnTo>
                      <a:pt x="16" y="4"/>
                    </a:lnTo>
                    <a:lnTo>
                      <a:pt x="16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26" y="12"/>
                    </a:lnTo>
                    <a:lnTo>
                      <a:pt x="2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373"/>
              <p:cNvSpPr>
                <a:spLocks/>
              </p:cNvSpPr>
              <p:nvPr/>
            </p:nvSpPr>
            <p:spPr bwMode="auto">
              <a:xfrm>
                <a:off x="2711" y="729"/>
                <a:ext cx="26" cy="20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4" y="16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8" y="20"/>
                  </a:cxn>
                  <a:cxn ang="0">
                    <a:pos x="8" y="20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4" y="20"/>
                  </a:cxn>
                  <a:cxn ang="0">
                    <a:pos x="26" y="6"/>
                  </a:cxn>
                  <a:cxn ang="0">
                    <a:pos x="26" y="6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4" y="16"/>
                  </a:cxn>
                  <a:cxn ang="0">
                    <a:pos x="4" y="16"/>
                  </a:cxn>
                </a:cxnLst>
                <a:rect l="0" t="0" r="r" b="b"/>
                <a:pathLst>
                  <a:path w="26" h="20">
                    <a:moveTo>
                      <a:pt x="4" y="16"/>
                    </a:moveTo>
                    <a:lnTo>
                      <a:pt x="4" y="16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26" y="6"/>
                    </a:lnTo>
                    <a:lnTo>
                      <a:pt x="26" y="6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374"/>
              <p:cNvSpPr>
                <a:spLocks/>
              </p:cNvSpPr>
              <p:nvPr/>
            </p:nvSpPr>
            <p:spPr bwMode="auto">
              <a:xfrm>
                <a:off x="2693" y="725"/>
                <a:ext cx="30" cy="24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2" y="10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10" y="24"/>
                  </a:cxn>
                  <a:cxn ang="0">
                    <a:pos x="10" y="24"/>
                  </a:cxn>
                  <a:cxn ang="0">
                    <a:pos x="14" y="22"/>
                  </a:cxn>
                  <a:cxn ang="0">
                    <a:pos x="16" y="20"/>
                  </a:cxn>
                  <a:cxn ang="0">
                    <a:pos x="16" y="20"/>
                  </a:cxn>
                  <a:cxn ang="0">
                    <a:pos x="30" y="4"/>
                  </a:cxn>
                  <a:cxn ang="0">
                    <a:pos x="30" y="4"/>
                  </a:cxn>
                  <a:cxn ang="0">
                    <a:pos x="24" y="2"/>
                  </a:cxn>
                  <a:cxn ang="0">
                    <a:pos x="20" y="0"/>
                  </a:cxn>
                  <a:cxn ang="0">
                    <a:pos x="18" y="2"/>
                  </a:cxn>
                  <a:cxn ang="0">
                    <a:pos x="18" y="2"/>
                  </a:cxn>
                  <a:cxn ang="0">
                    <a:pos x="12" y="10"/>
                  </a:cxn>
                  <a:cxn ang="0">
                    <a:pos x="12" y="10"/>
                  </a:cxn>
                </a:cxnLst>
                <a:rect l="0" t="0" r="r" b="b"/>
                <a:pathLst>
                  <a:path w="30" h="24">
                    <a:moveTo>
                      <a:pt x="12" y="10"/>
                    </a:moveTo>
                    <a:lnTo>
                      <a:pt x="12" y="10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10" y="24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24" y="2"/>
                    </a:lnTo>
                    <a:lnTo>
                      <a:pt x="20" y="0"/>
                    </a:lnTo>
                    <a:lnTo>
                      <a:pt x="18" y="2"/>
                    </a:lnTo>
                    <a:lnTo>
                      <a:pt x="18" y="2"/>
                    </a:lnTo>
                    <a:lnTo>
                      <a:pt x="12" y="10"/>
                    </a:lnTo>
                    <a:lnTo>
                      <a:pt x="1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375"/>
              <p:cNvSpPr>
                <a:spLocks/>
              </p:cNvSpPr>
              <p:nvPr/>
            </p:nvSpPr>
            <p:spPr bwMode="auto">
              <a:xfrm>
                <a:off x="2677" y="725"/>
                <a:ext cx="30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0" y="24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2"/>
                  </a:cxn>
                  <a:cxn ang="0">
                    <a:pos x="16" y="18"/>
                  </a:cxn>
                  <a:cxn ang="0">
                    <a:pos x="16" y="18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20" y="2"/>
                  </a:cxn>
                  <a:cxn ang="0">
                    <a:pos x="12" y="8"/>
                  </a:cxn>
                  <a:cxn ang="0">
                    <a:pos x="6" y="14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30" h="24">
                    <a:moveTo>
                      <a:pt x="0" y="24"/>
                    </a:moveTo>
                    <a:lnTo>
                      <a:pt x="0" y="24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2"/>
                    </a:lnTo>
                    <a:lnTo>
                      <a:pt x="16" y="18"/>
                    </a:lnTo>
                    <a:lnTo>
                      <a:pt x="16" y="18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20" y="2"/>
                    </a:lnTo>
                    <a:lnTo>
                      <a:pt x="12" y="8"/>
                    </a:lnTo>
                    <a:lnTo>
                      <a:pt x="6" y="14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376"/>
              <p:cNvSpPr>
                <a:spLocks/>
              </p:cNvSpPr>
              <p:nvPr/>
            </p:nvSpPr>
            <p:spPr bwMode="auto">
              <a:xfrm>
                <a:off x="2729" y="751"/>
                <a:ext cx="26" cy="1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22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26" h="12">
                    <a:moveTo>
                      <a:pt x="12" y="12"/>
                    </a:moveTo>
                    <a:lnTo>
                      <a:pt x="12" y="12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22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377"/>
              <p:cNvSpPr>
                <a:spLocks/>
              </p:cNvSpPr>
              <p:nvPr/>
            </p:nvSpPr>
            <p:spPr bwMode="auto">
              <a:xfrm>
                <a:off x="2711" y="753"/>
                <a:ext cx="28" cy="18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8"/>
                  </a:cxn>
                  <a:cxn ang="0">
                    <a:pos x="20" y="18"/>
                  </a:cxn>
                  <a:cxn ang="0">
                    <a:pos x="22" y="18"/>
                  </a:cxn>
                  <a:cxn ang="0">
                    <a:pos x="24" y="16"/>
                  </a:cxn>
                  <a:cxn ang="0">
                    <a:pos x="28" y="14"/>
                  </a:cxn>
                  <a:cxn ang="0">
                    <a:pos x="28" y="14"/>
                  </a:cxn>
                  <a:cxn ang="0">
                    <a:pos x="14" y="0"/>
                  </a:cxn>
                  <a:cxn ang="0">
                    <a:pos x="14" y="0"/>
                  </a:cxn>
                </a:cxnLst>
                <a:rect l="0" t="0" r="r" b="b"/>
                <a:pathLst>
                  <a:path w="28" h="18">
                    <a:moveTo>
                      <a:pt x="14" y="0"/>
                    </a:moveTo>
                    <a:lnTo>
                      <a:pt x="14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378"/>
              <p:cNvSpPr>
                <a:spLocks/>
              </p:cNvSpPr>
              <p:nvPr/>
            </p:nvSpPr>
            <p:spPr bwMode="auto">
              <a:xfrm>
                <a:off x="2693" y="755"/>
                <a:ext cx="34" cy="2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6" y="14"/>
                  </a:cxn>
                  <a:cxn ang="0">
                    <a:pos x="16" y="14"/>
                  </a:cxn>
                  <a:cxn ang="0">
                    <a:pos x="24" y="20"/>
                  </a:cxn>
                  <a:cxn ang="0">
                    <a:pos x="24" y="20"/>
                  </a:cxn>
                  <a:cxn ang="0">
                    <a:pos x="26" y="22"/>
                  </a:cxn>
                  <a:cxn ang="0">
                    <a:pos x="28" y="20"/>
                  </a:cxn>
                  <a:cxn ang="0">
                    <a:pos x="34" y="18"/>
                  </a:cxn>
                  <a:cxn ang="0">
                    <a:pos x="34" y="18"/>
                  </a:cxn>
                  <a:cxn ang="0">
                    <a:pos x="16" y="2"/>
                  </a:cxn>
                  <a:cxn ang="0">
                    <a:pos x="16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r" b="b"/>
                <a:pathLst>
                  <a:path w="34" h="22">
                    <a:moveTo>
                      <a:pt x="12" y="0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6" y="14"/>
                    </a:lnTo>
                    <a:lnTo>
                      <a:pt x="16" y="14"/>
                    </a:lnTo>
                    <a:lnTo>
                      <a:pt x="24" y="20"/>
                    </a:lnTo>
                    <a:lnTo>
                      <a:pt x="24" y="20"/>
                    </a:lnTo>
                    <a:lnTo>
                      <a:pt x="26" y="22"/>
                    </a:lnTo>
                    <a:lnTo>
                      <a:pt x="28" y="2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16" y="2"/>
                    </a:lnTo>
                    <a:lnTo>
                      <a:pt x="16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379"/>
              <p:cNvSpPr>
                <a:spLocks/>
              </p:cNvSpPr>
              <p:nvPr/>
            </p:nvSpPr>
            <p:spPr bwMode="auto">
              <a:xfrm>
                <a:off x="2679" y="755"/>
                <a:ext cx="34" cy="2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6" y="10"/>
                  </a:cxn>
                  <a:cxn ang="0">
                    <a:pos x="14" y="18"/>
                  </a:cxn>
                  <a:cxn ang="0">
                    <a:pos x="24" y="22"/>
                  </a:cxn>
                  <a:cxn ang="0">
                    <a:pos x="34" y="22"/>
                  </a:cxn>
                  <a:cxn ang="0">
                    <a:pos x="34" y="22"/>
                  </a:cxn>
                  <a:cxn ang="0">
                    <a:pos x="16" y="6"/>
                  </a:cxn>
                  <a:cxn ang="0">
                    <a:pos x="16" y="6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34" h="22">
                    <a:moveTo>
                      <a:pt x="10" y="0"/>
                    </a:moveTo>
                    <a:lnTo>
                      <a:pt x="1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6" y="10"/>
                    </a:lnTo>
                    <a:lnTo>
                      <a:pt x="14" y="18"/>
                    </a:lnTo>
                    <a:lnTo>
                      <a:pt x="24" y="22"/>
                    </a:lnTo>
                    <a:lnTo>
                      <a:pt x="34" y="22"/>
                    </a:lnTo>
                    <a:lnTo>
                      <a:pt x="34" y="2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380"/>
              <p:cNvSpPr>
                <a:spLocks/>
              </p:cNvSpPr>
              <p:nvPr/>
            </p:nvSpPr>
            <p:spPr bwMode="auto">
              <a:xfrm>
                <a:off x="2571" y="495"/>
                <a:ext cx="14" cy="2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8"/>
                  </a:cxn>
                  <a:cxn ang="0">
                    <a:pos x="4" y="20"/>
                  </a:cxn>
                  <a:cxn ang="0">
                    <a:pos x="4" y="20"/>
                  </a:cxn>
                  <a:cxn ang="0">
                    <a:pos x="14" y="0"/>
                  </a:cxn>
                  <a:cxn ang="0">
                    <a:pos x="14" y="0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4" h="20">
                    <a:moveTo>
                      <a:pt x="0" y="8"/>
                    </a:moveTo>
                    <a:lnTo>
                      <a:pt x="0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4" y="20"/>
                    </a:lnTo>
                    <a:lnTo>
                      <a:pt x="4" y="2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381"/>
              <p:cNvSpPr>
                <a:spLocks/>
              </p:cNvSpPr>
              <p:nvPr/>
            </p:nvSpPr>
            <p:spPr bwMode="auto">
              <a:xfrm>
                <a:off x="2563" y="505"/>
                <a:ext cx="1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6" y="18"/>
                  </a:cxn>
                  <a:cxn ang="0">
                    <a:pos x="6" y="18"/>
                  </a:cxn>
                  <a:cxn ang="0">
                    <a:pos x="6" y="22"/>
                  </a:cxn>
                  <a:cxn ang="0">
                    <a:pos x="6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4"/>
                  </a:cxn>
                </a:cxnLst>
                <a:rect l="0" t="0" r="r" b="b"/>
                <a:pathLst>
                  <a:path w="12" h="22">
                    <a:moveTo>
                      <a:pt x="0" y="4"/>
                    </a:moveTo>
                    <a:lnTo>
                      <a:pt x="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6" y="18"/>
                    </a:lnTo>
                    <a:lnTo>
                      <a:pt x="6" y="18"/>
                    </a:lnTo>
                    <a:lnTo>
                      <a:pt x="6" y="22"/>
                    </a:lnTo>
                    <a:lnTo>
                      <a:pt x="6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382"/>
              <p:cNvSpPr>
                <a:spLocks/>
              </p:cNvSpPr>
              <p:nvPr/>
            </p:nvSpPr>
            <p:spPr bwMode="auto">
              <a:xfrm>
                <a:off x="2557" y="511"/>
                <a:ext cx="10" cy="2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  <a:cxn ang="0">
                    <a:pos x="6" y="28"/>
                  </a:cxn>
                  <a:cxn ang="0">
                    <a:pos x="6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10" h="28">
                    <a:moveTo>
                      <a:pt x="0" y="8"/>
                    </a:move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383"/>
              <p:cNvSpPr>
                <a:spLocks/>
              </p:cNvSpPr>
              <p:nvPr/>
            </p:nvSpPr>
            <p:spPr bwMode="auto">
              <a:xfrm>
                <a:off x="2551" y="521"/>
                <a:ext cx="12" cy="30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2"/>
                  </a:cxn>
                  <a:cxn ang="0">
                    <a:pos x="12" y="22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6"/>
                  </a:cxn>
                  <a:cxn ang="0">
                    <a:pos x="4" y="22"/>
                  </a:cxn>
                  <a:cxn ang="0">
                    <a:pos x="8" y="30"/>
                  </a:cxn>
                  <a:cxn ang="0">
                    <a:pos x="8" y="30"/>
                  </a:cxn>
                </a:cxnLst>
                <a:rect l="0" t="0" r="r" b="b"/>
                <a:pathLst>
                  <a:path w="12" h="30">
                    <a:moveTo>
                      <a:pt x="8" y="30"/>
                    </a:moveTo>
                    <a:lnTo>
                      <a:pt x="8" y="30"/>
                    </a:lnTo>
                    <a:lnTo>
                      <a:pt x="12" y="22"/>
                    </a:lnTo>
                    <a:lnTo>
                      <a:pt x="12" y="22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6"/>
                    </a:lnTo>
                    <a:lnTo>
                      <a:pt x="4" y="22"/>
                    </a:lnTo>
                    <a:lnTo>
                      <a:pt x="8" y="30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384"/>
              <p:cNvSpPr>
                <a:spLocks/>
              </p:cNvSpPr>
              <p:nvPr/>
            </p:nvSpPr>
            <p:spPr bwMode="auto">
              <a:xfrm>
                <a:off x="2579" y="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14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14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385"/>
              <p:cNvSpPr>
                <a:spLocks/>
              </p:cNvSpPr>
              <p:nvPr/>
            </p:nvSpPr>
            <p:spPr bwMode="auto">
              <a:xfrm>
                <a:off x="2573" y="513"/>
                <a:ext cx="18" cy="1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18" h="16">
                    <a:moveTo>
                      <a:pt x="4" y="6"/>
                    </a:move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386"/>
              <p:cNvSpPr>
                <a:spLocks/>
              </p:cNvSpPr>
              <p:nvPr/>
            </p:nvSpPr>
            <p:spPr bwMode="auto">
              <a:xfrm>
                <a:off x="2567" y="525"/>
                <a:ext cx="24" cy="16"/>
              </a:xfrm>
              <a:custGeom>
                <a:avLst/>
                <a:gdLst/>
                <a:ahLst/>
                <a:cxnLst>
                  <a:cxn ang="0">
                    <a:pos x="22" y="8"/>
                  </a:cxn>
                  <a:cxn ang="0">
                    <a:pos x="22" y="8"/>
                  </a:cxn>
                  <a:cxn ang="0">
                    <a:pos x="24" y="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8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4" y="10"/>
                  </a:cxn>
                  <a:cxn ang="0">
                    <a:pos x="14" y="10"/>
                  </a:cxn>
                  <a:cxn ang="0">
                    <a:pos x="22" y="8"/>
                  </a:cxn>
                  <a:cxn ang="0">
                    <a:pos x="22" y="8"/>
                  </a:cxn>
                </a:cxnLst>
                <a:rect l="0" t="0" r="r" b="b"/>
                <a:pathLst>
                  <a:path w="24" h="16">
                    <a:moveTo>
                      <a:pt x="22" y="8"/>
                    </a:moveTo>
                    <a:lnTo>
                      <a:pt x="22" y="8"/>
                    </a:lnTo>
                    <a:lnTo>
                      <a:pt x="24" y="4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14" y="10"/>
                    </a:lnTo>
                    <a:lnTo>
                      <a:pt x="14" y="10"/>
                    </a:lnTo>
                    <a:lnTo>
                      <a:pt x="22" y="8"/>
                    </a:lnTo>
                    <a:lnTo>
                      <a:pt x="22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387"/>
              <p:cNvSpPr>
                <a:spLocks/>
              </p:cNvSpPr>
              <p:nvPr/>
            </p:nvSpPr>
            <p:spPr bwMode="auto">
              <a:xfrm>
                <a:off x="2563" y="535"/>
                <a:ext cx="24" cy="1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6"/>
                  </a:cxn>
                  <a:cxn ang="0">
                    <a:pos x="16" y="12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</a:cxnLst>
                <a:rect l="0" t="0" r="r" b="b"/>
                <a:pathLst>
                  <a:path w="24" h="18">
                    <a:moveTo>
                      <a:pt x="4" y="10"/>
                    </a:move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6"/>
                    </a:lnTo>
                    <a:lnTo>
                      <a:pt x="16" y="12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388"/>
              <p:cNvSpPr>
                <a:spLocks/>
              </p:cNvSpPr>
              <p:nvPr/>
            </p:nvSpPr>
            <p:spPr bwMode="auto">
              <a:xfrm>
                <a:off x="2655" y="625"/>
                <a:ext cx="18" cy="12"/>
              </a:xfrm>
              <a:custGeom>
                <a:avLst/>
                <a:gdLst/>
                <a:ahLst/>
                <a:cxnLst>
                  <a:cxn ang="0">
                    <a:pos x="18" y="12"/>
                  </a:cxn>
                  <a:cxn ang="0">
                    <a:pos x="18" y="12"/>
                  </a:cxn>
                  <a:cxn ang="0">
                    <a:pos x="14" y="4"/>
                  </a:cxn>
                  <a:cxn ang="0">
                    <a:pos x="14" y="4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18" y="12"/>
                  </a:cxn>
                  <a:cxn ang="0">
                    <a:pos x="18" y="12"/>
                  </a:cxn>
                </a:cxnLst>
                <a:rect l="0" t="0" r="r" b="b"/>
                <a:pathLst>
                  <a:path w="18" h="12">
                    <a:moveTo>
                      <a:pt x="18" y="12"/>
                    </a:moveTo>
                    <a:lnTo>
                      <a:pt x="18" y="12"/>
                    </a:lnTo>
                    <a:lnTo>
                      <a:pt x="14" y="4"/>
                    </a:lnTo>
                    <a:lnTo>
                      <a:pt x="14" y="4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8" y="12"/>
                    </a:lnTo>
                    <a:lnTo>
                      <a:pt x="18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389"/>
              <p:cNvSpPr>
                <a:spLocks/>
              </p:cNvSpPr>
              <p:nvPr/>
            </p:nvSpPr>
            <p:spPr bwMode="auto">
              <a:xfrm>
                <a:off x="2641" y="617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10"/>
                  </a:cxn>
                  <a:cxn ang="0">
                    <a:pos x="22" y="6"/>
                  </a:cxn>
                  <a:cxn ang="0">
                    <a:pos x="22" y="6"/>
                  </a:cxn>
                  <a:cxn ang="0">
                    <a:pos x="20" y="2"/>
                  </a:cxn>
                  <a:cxn ang="0">
                    <a:pos x="18" y="0"/>
                  </a:cxn>
                  <a:cxn ang="0">
                    <a:pos x="18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4" y="6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10"/>
                    </a:lnTo>
                    <a:lnTo>
                      <a:pt x="22" y="6"/>
                    </a:lnTo>
                    <a:lnTo>
                      <a:pt x="22" y="6"/>
                    </a:lnTo>
                    <a:lnTo>
                      <a:pt x="20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4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390"/>
              <p:cNvSpPr>
                <a:spLocks/>
              </p:cNvSpPr>
              <p:nvPr/>
            </p:nvSpPr>
            <p:spPr bwMode="auto">
              <a:xfrm>
                <a:off x="2629" y="611"/>
                <a:ext cx="26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26" y="4"/>
                  </a:cxn>
                  <a:cxn ang="0">
                    <a:pos x="26" y="4"/>
                  </a:cxn>
                  <a:cxn ang="0">
                    <a:pos x="24" y="0"/>
                  </a:cxn>
                  <a:cxn ang="0">
                    <a:pos x="20" y="0"/>
                  </a:cxn>
                  <a:cxn ang="0">
                    <a:pos x="20" y="0"/>
                  </a:cxn>
                  <a:cxn ang="0">
                    <a:pos x="12" y="2"/>
                  </a:cxn>
                  <a:cxn ang="0">
                    <a:pos x="12" y="2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6" h="12">
                    <a:moveTo>
                      <a:pt x="0" y="8"/>
                    </a:moveTo>
                    <a:lnTo>
                      <a:pt x="0" y="8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24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391"/>
              <p:cNvSpPr>
                <a:spLocks/>
              </p:cNvSpPr>
              <p:nvPr/>
            </p:nvSpPr>
            <p:spPr bwMode="auto">
              <a:xfrm>
                <a:off x="2617" y="607"/>
                <a:ext cx="2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8" y="12"/>
                  </a:cxn>
                  <a:cxn ang="0">
                    <a:pos x="8" y="12"/>
                  </a:cxn>
                  <a:cxn ang="0">
                    <a:pos x="12" y="8"/>
                  </a:cxn>
                  <a:cxn ang="0">
                    <a:pos x="12" y="8"/>
                  </a:cxn>
                  <a:cxn ang="0">
                    <a:pos x="28" y="2"/>
                  </a:cxn>
                  <a:cxn ang="0">
                    <a:pos x="28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6" y="4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28" h="12">
                    <a:moveTo>
                      <a:pt x="0" y="8"/>
                    </a:moveTo>
                    <a:lnTo>
                      <a:pt x="0" y="8"/>
                    </a:lnTo>
                    <a:lnTo>
                      <a:pt x="8" y="12"/>
                    </a:lnTo>
                    <a:lnTo>
                      <a:pt x="8" y="12"/>
                    </a:lnTo>
                    <a:lnTo>
                      <a:pt x="12" y="8"/>
                    </a:lnTo>
                    <a:lnTo>
                      <a:pt x="12" y="8"/>
                    </a:lnTo>
                    <a:lnTo>
                      <a:pt x="28" y="2"/>
                    </a:lnTo>
                    <a:lnTo>
                      <a:pt x="28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6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92"/>
              <p:cNvSpPr>
                <a:spLocks/>
              </p:cNvSpPr>
              <p:nvPr/>
            </p:nvSpPr>
            <p:spPr bwMode="auto">
              <a:xfrm>
                <a:off x="2653" y="633"/>
                <a:ext cx="20" cy="10"/>
              </a:xfrm>
              <a:custGeom>
                <a:avLst/>
                <a:gdLst/>
                <a:ahLst/>
                <a:cxnLst>
                  <a:cxn ang="0">
                    <a:pos x="20" y="6"/>
                  </a:cxn>
                  <a:cxn ang="0">
                    <a:pos x="20" y="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8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20" y="6"/>
                  </a:cxn>
                  <a:cxn ang="0">
                    <a:pos x="20" y="6"/>
                  </a:cxn>
                </a:cxnLst>
                <a:rect l="0" t="0" r="r" b="b"/>
                <a:pathLst>
                  <a:path w="20" h="10">
                    <a:moveTo>
                      <a:pt x="20" y="6"/>
                    </a:moveTo>
                    <a:lnTo>
                      <a:pt x="20" y="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20" y="6"/>
                    </a:lnTo>
                    <a:lnTo>
                      <a:pt x="2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93"/>
              <p:cNvSpPr>
                <a:spLocks/>
              </p:cNvSpPr>
              <p:nvPr/>
            </p:nvSpPr>
            <p:spPr bwMode="auto">
              <a:xfrm>
                <a:off x="2639" y="627"/>
                <a:ext cx="18" cy="1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4"/>
                  </a:cxn>
                  <a:cxn ang="0">
                    <a:pos x="6" y="12"/>
                  </a:cxn>
                  <a:cxn ang="0">
                    <a:pos x="6" y="1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4" y="18"/>
                  </a:cxn>
                  <a:cxn ang="0">
                    <a:pos x="18" y="16"/>
                  </a:cxn>
                  <a:cxn ang="0">
                    <a:pos x="18" y="16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18" h="18">
                    <a:moveTo>
                      <a:pt x="6" y="2"/>
                    </a:moveTo>
                    <a:lnTo>
                      <a:pt x="6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4" y="18"/>
                    </a:lnTo>
                    <a:lnTo>
                      <a:pt x="18" y="16"/>
                    </a:lnTo>
                    <a:lnTo>
                      <a:pt x="18" y="16"/>
                    </a:lnTo>
                    <a:lnTo>
                      <a:pt x="12" y="4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94"/>
              <p:cNvSpPr>
                <a:spLocks/>
              </p:cNvSpPr>
              <p:nvPr/>
            </p:nvSpPr>
            <p:spPr bwMode="auto">
              <a:xfrm>
                <a:off x="2627" y="623"/>
                <a:ext cx="18" cy="22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14"/>
                  </a:cxn>
                  <a:cxn ang="0">
                    <a:pos x="6" y="14"/>
                  </a:cxn>
                  <a:cxn ang="0">
                    <a:pos x="10" y="20"/>
                  </a:cxn>
                  <a:cxn ang="0">
                    <a:pos x="10" y="20"/>
                  </a:cxn>
                  <a:cxn ang="0">
                    <a:pos x="14" y="22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8" y="4"/>
                  </a:cxn>
                </a:cxnLst>
                <a:rect l="0" t="0" r="r" b="b"/>
                <a:pathLst>
                  <a:path w="18" h="22">
                    <a:moveTo>
                      <a:pt x="8" y="4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6" y="14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95"/>
              <p:cNvSpPr>
                <a:spLocks/>
              </p:cNvSpPr>
              <p:nvPr/>
            </p:nvSpPr>
            <p:spPr bwMode="auto">
              <a:xfrm>
                <a:off x="2615" y="621"/>
                <a:ext cx="18" cy="22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6"/>
                  </a:cxn>
                  <a:cxn ang="0">
                    <a:pos x="6" y="14"/>
                  </a:cxn>
                  <a:cxn ang="0">
                    <a:pos x="12" y="18"/>
                  </a:cxn>
                  <a:cxn ang="0">
                    <a:pos x="18" y="22"/>
                  </a:cxn>
                  <a:cxn ang="0">
                    <a:pos x="18" y="22"/>
                  </a:cxn>
                  <a:cxn ang="0">
                    <a:pos x="10" y="6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8" y="2"/>
                  </a:cxn>
                </a:cxnLst>
                <a:rect l="0" t="0" r="r" b="b"/>
                <a:pathLst>
                  <a:path w="18" h="22">
                    <a:moveTo>
                      <a:pt x="8" y="2"/>
                    </a:moveTo>
                    <a:lnTo>
                      <a:pt x="8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6" y="14"/>
                    </a:lnTo>
                    <a:lnTo>
                      <a:pt x="12" y="18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0" y="6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96"/>
              <p:cNvSpPr>
                <a:spLocks/>
              </p:cNvSpPr>
              <p:nvPr/>
            </p:nvSpPr>
            <p:spPr bwMode="auto">
              <a:xfrm>
                <a:off x="2693" y="655"/>
                <a:ext cx="12" cy="20"/>
              </a:xfrm>
              <a:custGeom>
                <a:avLst/>
                <a:gdLst/>
                <a:ahLst/>
                <a:cxnLst>
                  <a:cxn ang="0">
                    <a:pos x="4" y="20"/>
                  </a:cxn>
                  <a:cxn ang="0">
                    <a:pos x="4" y="20"/>
                  </a:cxn>
                  <a:cxn ang="0">
                    <a:pos x="12" y="0"/>
                  </a:cxn>
                  <a:cxn ang="0">
                    <a:pos x="12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0"/>
                  </a:cxn>
                  <a:cxn ang="0">
                    <a:pos x="4" y="20"/>
                  </a:cxn>
                </a:cxnLst>
                <a:rect l="0" t="0" r="r" b="b"/>
                <a:pathLst>
                  <a:path w="12" h="20">
                    <a:moveTo>
                      <a:pt x="4" y="20"/>
                    </a:moveTo>
                    <a:lnTo>
                      <a:pt x="4" y="2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0"/>
                    </a:lnTo>
                    <a:lnTo>
                      <a:pt x="4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97"/>
              <p:cNvSpPr>
                <a:spLocks/>
              </p:cNvSpPr>
              <p:nvPr/>
            </p:nvSpPr>
            <p:spPr bwMode="auto">
              <a:xfrm>
                <a:off x="2685" y="665"/>
                <a:ext cx="10" cy="24"/>
              </a:xfrm>
              <a:custGeom>
                <a:avLst/>
                <a:gdLst/>
                <a:ahLst/>
                <a:cxnLst>
                  <a:cxn ang="0">
                    <a:pos x="6" y="20"/>
                  </a:cxn>
                  <a:cxn ang="0">
                    <a:pos x="6" y="20"/>
                  </a:cxn>
                  <a:cxn ang="0">
                    <a:pos x="6" y="24"/>
                  </a:cxn>
                  <a:cxn ang="0">
                    <a:pos x="6" y="24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0" y="12"/>
                  </a:cxn>
                  <a:cxn ang="0">
                    <a:pos x="10" y="12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6" y="20"/>
                  </a:cxn>
                  <a:cxn ang="0">
                    <a:pos x="6" y="20"/>
                  </a:cxn>
                </a:cxnLst>
                <a:rect l="0" t="0" r="r" b="b"/>
                <a:pathLst>
                  <a:path w="10" h="24">
                    <a:moveTo>
                      <a:pt x="6" y="20"/>
                    </a:moveTo>
                    <a:lnTo>
                      <a:pt x="6" y="20"/>
                    </a:lnTo>
                    <a:lnTo>
                      <a:pt x="6" y="24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0" y="12"/>
                    </a:lnTo>
                    <a:lnTo>
                      <a:pt x="10" y="1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6" y="20"/>
                    </a:lnTo>
                    <a:lnTo>
                      <a:pt x="6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98"/>
              <p:cNvSpPr>
                <a:spLocks/>
              </p:cNvSpPr>
              <p:nvPr/>
            </p:nvSpPr>
            <p:spPr bwMode="auto">
              <a:xfrm>
                <a:off x="2679" y="673"/>
                <a:ext cx="12" cy="28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2" y="14"/>
                  </a:cxn>
                  <a:cxn ang="0">
                    <a:pos x="8" y="28"/>
                  </a:cxn>
                  <a:cxn ang="0">
                    <a:pos x="8" y="28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12" y="18"/>
                  </a:cxn>
                  <a:cxn ang="0">
                    <a:pos x="10" y="16"/>
                  </a:cxn>
                  <a:cxn ang="0">
                    <a:pos x="10" y="16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2" y="14"/>
                  </a:cxn>
                  <a:cxn ang="0">
                    <a:pos x="2" y="14"/>
                  </a:cxn>
                </a:cxnLst>
                <a:rect l="0" t="0" r="r" b="b"/>
                <a:pathLst>
                  <a:path w="12" h="28">
                    <a:moveTo>
                      <a:pt x="2" y="14"/>
                    </a:moveTo>
                    <a:lnTo>
                      <a:pt x="2" y="14"/>
                    </a:lnTo>
                    <a:lnTo>
                      <a:pt x="8" y="28"/>
                    </a:lnTo>
                    <a:lnTo>
                      <a:pt x="8" y="28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0" y="16"/>
                    </a:lnTo>
                    <a:lnTo>
                      <a:pt x="10" y="16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14"/>
                    </a:lnTo>
                    <a:lnTo>
                      <a:pt x="2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99"/>
              <p:cNvSpPr>
                <a:spLocks/>
              </p:cNvSpPr>
              <p:nvPr/>
            </p:nvSpPr>
            <p:spPr bwMode="auto">
              <a:xfrm>
                <a:off x="2675" y="683"/>
                <a:ext cx="10" cy="28"/>
              </a:xfrm>
              <a:custGeom>
                <a:avLst/>
                <a:gdLst/>
                <a:ahLst/>
                <a:cxnLst>
                  <a:cxn ang="0">
                    <a:pos x="8" y="28"/>
                  </a:cxn>
                  <a:cxn ang="0">
                    <a:pos x="8" y="28"/>
                  </a:cxn>
                  <a:cxn ang="0">
                    <a:pos x="10" y="22"/>
                  </a:cxn>
                  <a:cxn ang="0">
                    <a:pos x="10" y="22"/>
                  </a:cxn>
                  <a:cxn ang="0">
                    <a:pos x="8" y="16"/>
                  </a:cxn>
                  <a:cxn ang="0">
                    <a:pos x="8" y="16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8" y="28"/>
                  </a:cxn>
                  <a:cxn ang="0">
                    <a:pos x="8" y="28"/>
                  </a:cxn>
                </a:cxnLst>
                <a:rect l="0" t="0" r="r" b="b"/>
                <a:pathLst>
                  <a:path w="10" h="28">
                    <a:moveTo>
                      <a:pt x="8" y="28"/>
                    </a:moveTo>
                    <a:lnTo>
                      <a:pt x="8" y="28"/>
                    </a:lnTo>
                    <a:lnTo>
                      <a:pt x="10" y="22"/>
                    </a:lnTo>
                    <a:lnTo>
                      <a:pt x="10" y="22"/>
                    </a:lnTo>
                    <a:lnTo>
                      <a:pt x="8" y="16"/>
                    </a:lnTo>
                    <a:lnTo>
                      <a:pt x="8" y="16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8" y="28"/>
                    </a:lnTo>
                    <a:lnTo>
                      <a:pt x="8" y="2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400"/>
              <p:cNvSpPr>
                <a:spLocks/>
              </p:cNvSpPr>
              <p:nvPr/>
            </p:nvSpPr>
            <p:spPr bwMode="auto">
              <a:xfrm>
                <a:off x="2699" y="657"/>
                <a:ext cx="12" cy="18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10" y="14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10" y="14"/>
                  </a:cxn>
                  <a:cxn ang="0">
                    <a:pos x="10" y="14"/>
                  </a:cxn>
                </a:cxnLst>
                <a:rect l="0" t="0" r="r" b="b"/>
                <a:pathLst>
                  <a:path w="12" h="18">
                    <a:moveTo>
                      <a:pt x="10" y="14"/>
                    </a:moveTo>
                    <a:lnTo>
                      <a:pt x="10" y="14"/>
                    </a:lnTo>
                    <a:lnTo>
                      <a:pt x="12" y="12"/>
                    </a:lnTo>
                    <a:lnTo>
                      <a:pt x="12" y="12"/>
                    </a:lnTo>
                    <a:lnTo>
                      <a:pt x="10" y="8"/>
                    </a:lnTo>
                    <a:lnTo>
                      <a:pt x="10" y="8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0" y="1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401"/>
              <p:cNvSpPr>
                <a:spLocks/>
              </p:cNvSpPr>
              <p:nvPr/>
            </p:nvSpPr>
            <p:spPr bwMode="auto">
              <a:xfrm>
                <a:off x="2695" y="673"/>
                <a:ext cx="18" cy="16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12" y="10"/>
                  </a:cxn>
                  <a:cxn ang="0">
                    <a:pos x="12" y="10"/>
                  </a:cxn>
                  <a:cxn ang="0">
                    <a:pos x="18" y="8"/>
                  </a:cxn>
                  <a:cxn ang="0">
                    <a:pos x="18" y="8"/>
                  </a:cxn>
                  <a:cxn ang="0">
                    <a:pos x="18" y="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4" y="6"/>
                  </a:cxn>
                  <a:cxn ang="0">
                    <a:pos x="4" y="6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2" y="10"/>
                  </a:cxn>
                </a:cxnLst>
                <a:rect l="0" t="0" r="r" b="b"/>
                <a:pathLst>
                  <a:path w="18" h="16">
                    <a:moveTo>
                      <a:pt x="2" y="10"/>
                    </a:move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12" y="10"/>
                    </a:lnTo>
                    <a:lnTo>
                      <a:pt x="12" y="10"/>
                    </a:lnTo>
                    <a:lnTo>
                      <a:pt x="18" y="8"/>
                    </a:lnTo>
                    <a:lnTo>
                      <a:pt x="18" y="8"/>
                    </a:lnTo>
                    <a:lnTo>
                      <a:pt x="18" y="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2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02"/>
              <p:cNvSpPr>
                <a:spLocks/>
              </p:cNvSpPr>
              <p:nvPr/>
            </p:nvSpPr>
            <p:spPr bwMode="auto">
              <a:xfrm>
                <a:off x="2691" y="683"/>
                <a:ext cx="22" cy="2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4" y="12"/>
                  </a:cxn>
                  <a:cxn ang="0">
                    <a:pos x="14" y="12"/>
                  </a:cxn>
                  <a:cxn ang="0">
                    <a:pos x="20" y="10"/>
                  </a:cxn>
                  <a:cxn ang="0">
                    <a:pos x="20" y="10"/>
                  </a:cxn>
                  <a:cxn ang="0">
                    <a:pos x="22" y="6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6" y="8"/>
                  </a:cxn>
                  <a:cxn ang="0">
                    <a:pos x="6" y="8"/>
                  </a:cxn>
                </a:cxnLst>
                <a:rect l="0" t="0" r="r" b="b"/>
                <a:pathLst>
                  <a:path w="22" h="20">
                    <a:moveTo>
                      <a:pt x="6" y="8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4" y="12"/>
                    </a:lnTo>
                    <a:lnTo>
                      <a:pt x="14" y="12"/>
                    </a:lnTo>
                    <a:lnTo>
                      <a:pt x="20" y="10"/>
                    </a:lnTo>
                    <a:lnTo>
                      <a:pt x="20" y="10"/>
                    </a:lnTo>
                    <a:lnTo>
                      <a:pt x="22" y="6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6" y="8"/>
                    </a:lnTo>
                    <a:lnTo>
                      <a:pt x="6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03"/>
              <p:cNvSpPr>
                <a:spLocks/>
              </p:cNvSpPr>
              <p:nvPr/>
            </p:nvSpPr>
            <p:spPr bwMode="auto">
              <a:xfrm>
                <a:off x="2687" y="695"/>
                <a:ext cx="24" cy="1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4" y="10"/>
                  </a:cxn>
                  <a:cxn ang="0">
                    <a:pos x="0" y="18"/>
                  </a:cxn>
                  <a:cxn ang="0">
                    <a:pos x="0" y="18"/>
                  </a:cxn>
                  <a:cxn ang="0">
                    <a:pos x="8" y="18"/>
                  </a:cxn>
                  <a:cxn ang="0">
                    <a:pos x="16" y="14"/>
                  </a:cxn>
                  <a:cxn ang="0">
                    <a:pos x="20" y="8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8" y="8"/>
                  </a:cxn>
                  <a:cxn ang="0">
                    <a:pos x="8" y="8"/>
                  </a:cxn>
                </a:cxnLst>
                <a:rect l="0" t="0" r="r" b="b"/>
                <a:pathLst>
                  <a:path w="24" h="18">
                    <a:moveTo>
                      <a:pt x="8" y="8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18"/>
                    </a:lnTo>
                    <a:lnTo>
                      <a:pt x="16" y="14"/>
                    </a:lnTo>
                    <a:lnTo>
                      <a:pt x="20" y="8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04"/>
              <p:cNvSpPr>
                <a:spLocks/>
              </p:cNvSpPr>
              <p:nvPr/>
            </p:nvSpPr>
            <p:spPr bwMode="auto">
              <a:xfrm>
                <a:off x="2437" y="481"/>
                <a:ext cx="16" cy="24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0" y="10"/>
                  </a:cxn>
                  <a:cxn ang="0">
                    <a:pos x="4" y="24"/>
                  </a:cxn>
                  <a:cxn ang="0">
                    <a:pos x="4" y="24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6" y="6"/>
                  </a:cxn>
                  <a:cxn ang="0">
                    <a:pos x="6" y="6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6" h="24">
                    <a:moveTo>
                      <a:pt x="0" y="1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05"/>
              <p:cNvSpPr>
                <a:spLocks/>
              </p:cNvSpPr>
              <p:nvPr/>
            </p:nvSpPr>
            <p:spPr bwMode="auto">
              <a:xfrm>
                <a:off x="2425" y="491"/>
                <a:ext cx="14" cy="3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4" y="14"/>
                  </a:cxn>
                  <a:cxn ang="0">
                    <a:pos x="4" y="14"/>
                  </a:cxn>
                  <a:cxn ang="0">
                    <a:pos x="6" y="26"/>
                  </a:cxn>
                  <a:cxn ang="0">
                    <a:pos x="6" y="26"/>
                  </a:cxn>
                  <a:cxn ang="0">
                    <a:pos x="8" y="30"/>
                  </a:cxn>
                  <a:cxn ang="0">
                    <a:pos x="8" y="30"/>
                  </a:cxn>
                  <a:cxn ang="0">
                    <a:pos x="12" y="24"/>
                  </a:cxn>
                  <a:cxn ang="0">
                    <a:pos x="12" y="24"/>
                  </a:cxn>
                  <a:cxn ang="0">
                    <a:pos x="14" y="20"/>
                  </a:cxn>
                  <a:cxn ang="0">
                    <a:pos x="14" y="18"/>
                  </a:cxn>
                  <a:cxn ang="0">
                    <a:pos x="14" y="18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14" h="30">
                    <a:moveTo>
                      <a:pt x="8" y="0"/>
                    </a:move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14"/>
                    </a:lnTo>
                    <a:lnTo>
                      <a:pt x="4" y="14"/>
                    </a:lnTo>
                    <a:lnTo>
                      <a:pt x="6" y="26"/>
                    </a:lnTo>
                    <a:lnTo>
                      <a:pt x="6" y="26"/>
                    </a:lnTo>
                    <a:lnTo>
                      <a:pt x="8" y="30"/>
                    </a:lnTo>
                    <a:lnTo>
                      <a:pt x="8" y="30"/>
                    </a:lnTo>
                    <a:lnTo>
                      <a:pt x="12" y="24"/>
                    </a:lnTo>
                    <a:lnTo>
                      <a:pt x="12" y="24"/>
                    </a:lnTo>
                    <a:lnTo>
                      <a:pt x="14" y="20"/>
                    </a:lnTo>
                    <a:lnTo>
                      <a:pt x="14" y="18"/>
                    </a:lnTo>
                    <a:lnTo>
                      <a:pt x="14" y="1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06"/>
              <p:cNvSpPr>
                <a:spLocks/>
              </p:cNvSpPr>
              <p:nvPr/>
            </p:nvSpPr>
            <p:spPr bwMode="auto">
              <a:xfrm>
                <a:off x="2417" y="501"/>
                <a:ext cx="14" cy="36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0" y="10"/>
                  </a:cxn>
                  <a:cxn ang="0">
                    <a:pos x="2" y="20"/>
                  </a:cxn>
                  <a:cxn ang="0">
                    <a:pos x="2" y="20"/>
                  </a:cxn>
                  <a:cxn ang="0">
                    <a:pos x="8" y="36"/>
                  </a:cxn>
                  <a:cxn ang="0">
                    <a:pos x="8" y="3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14" y="24"/>
                  </a:cxn>
                  <a:cxn ang="0">
                    <a:pos x="12" y="20"/>
                  </a:cxn>
                  <a:cxn ang="0">
                    <a:pos x="12" y="20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14" h="36">
                    <a:moveTo>
                      <a:pt x="0" y="10"/>
                    </a:moveTo>
                    <a:lnTo>
                      <a:pt x="0" y="1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8" y="36"/>
                    </a:lnTo>
                    <a:lnTo>
                      <a:pt x="8" y="36"/>
                    </a:lnTo>
                    <a:lnTo>
                      <a:pt x="14" y="26"/>
                    </a:lnTo>
                    <a:lnTo>
                      <a:pt x="14" y="26"/>
                    </a:lnTo>
                    <a:lnTo>
                      <a:pt x="14" y="24"/>
                    </a:lnTo>
                    <a:lnTo>
                      <a:pt x="12" y="20"/>
                    </a:lnTo>
                    <a:lnTo>
                      <a:pt x="12" y="2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3" name="Freeform 408"/>
            <p:cNvSpPr>
              <a:spLocks/>
            </p:cNvSpPr>
            <p:nvPr/>
          </p:nvSpPr>
          <p:spPr bwMode="auto">
            <a:xfrm>
              <a:off x="3827463" y="814388"/>
              <a:ext cx="19050" cy="60325"/>
            </a:xfrm>
            <a:custGeom>
              <a:avLst/>
              <a:gdLst/>
              <a:ahLst/>
              <a:cxnLst>
                <a:cxn ang="0">
                  <a:pos x="12" y="28"/>
                </a:cxn>
                <a:cxn ang="0">
                  <a:pos x="12" y="28"/>
                </a:cxn>
                <a:cxn ang="0">
                  <a:pos x="12" y="26"/>
                </a:cxn>
                <a:cxn ang="0">
                  <a:pos x="10" y="22"/>
                </a:cxn>
                <a:cxn ang="0">
                  <a:pos x="10" y="2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20"/>
                </a:cxn>
                <a:cxn ang="0">
                  <a:pos x="2" y="30"/>
                </a:cxn>
                <a:cxn ang="0">
                  <a:pos x="8" y="38"/>
                </a:cxn>
                <a:cxn ang="0">
                  <a:pos x="8" y="38"/>
                </a:cxn>
                <a:cxn ang="0">
                  <a:pos x="12" y="28"/>
                </a:cxn>
                <a:cxn ang="0">
                  <a:pos x="12" y="28"/>
                </a:cxn>
              </a:cxnLst>
              <a:rect l="0" t="0" r="r" b="b"/>
              <a:pathLst>
                <a:path w="12" h="38">
                  <a:moveTo>
                    <a:pt x="12" y="28"/>
                  </a:moveTo>
                  <a:lnTo>
                    <a:pt x="12" y="28"/>
                  </a:lnTo>
                  <a:lnTo>
                    <a:pt x="12" y="26"/>
                  </a:lnTo>
                  <a:lnTo>
                    <a:pt x="10" y="22"/>
                  </a:lnTo>
                  <a:lnTo>
                    <a:pt x="10" y="2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2" y="30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12" y="28"/>
                  </a:lnTo>
                  <a:lnTo>
                    <a:pt x="12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409"/>
            <p:cNvSpPr>
              <a:spLocks/>
            </p:cNvSpPr>
            <p:nvPr/>
          </p:nvSpPr>
          <p:spPr bwMode="auto">
            <a:xfrm>
              <a:off x="3881438" y="763588"/>
              <a:ext cx="22225" cy="41275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2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4" h="26">
                  <a:moveTo>
                    <a:pt x="0" y="26"/>
                  </a:moveTo>
                  <a:lnTo>
                    <a:pt x="0" y="2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410"/>
            <p:cNvSpPr>
              <a:spLocks/>
            </p:cNvSpPr>
            <p:nvPr/>
          </p:nvSpPr>
          <p:spPr bwMode="auto">
            <a:xfrm>
              <a:off x="3871913" y="798513"/>
              <a:ext cx="34925" cy="31750"/>
            </a:xfrm>
            <a:custGeom>
              <a:avLst/>
              <a:gdLst/>
              <a:ahLst/>
              <a:cxnLst>
                <a:cxn ang="0">
                  <a:pos x="4" y="8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2" y="6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4" y="8"/>
                </a:cxn>
                <a:cxn ang="0">
                  <a:pos x="4" y="8"/>
                </a:cxn>
              </a:cxnLst>
              <a:rect l="0" t="0" r="r" b="b"/>
              <a:pathLst>
                <a:path w="22" h="20">
                  <a:moveTo>
                    <a:pt x="4" y="8"/>
                  </a:moveTo>
                  <a:lnTo>
                    <a:pt x="4" y="8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2" y="6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411"/>
            <p:cNvSpPr>
              <a:spLocks/>
            </p:cNvSpPr>
            <p:nvPr/>
          </p:nvSpPr>
          <p:spPr bwMode="auto">
            <a:xfrm>
              <a:off x="3859213" y="823913"/>
              <a:ext cx="47625" cy="34925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0" y="22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30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6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</a:cxnLst>
              <a:rect l="0" t="0" r="r" b="b"/>
              <a:pathLst>
                <a:path w="30" h="22">
                  <a:moveTo>
                    <a:pt x="0" y="22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28" y="8"/>
                  </a:lnTo>
                  <a:lnTo>
                    <a:pt x="30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412"/>
            <p:cNvSpPr>
              <a:spLocks/>
            </p:cNvSpPr>
            <p:nvPr/>
          </p:nvSpPr>
          <p:spPr bwMode="auto">
            <a:xfrm>
              <a:off x="3849688" y="846138"/>
              <a:ext cx="50800" cy="349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8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10" y="20"/>
                </a:cxn>
                <a:cxn ang="0">
                  <a:pos x="20" y="16"/>
                </a:cxn>
                <a:cxn ang="0">
                  <a:pos x="26" y="8"/>
                </a:cxn>
                <a:cxn ang="0">
                  <a:pos x="32" y="0"/>
                </a:cxn>
                <a:cxn ang="0">
                  <a:pos x="32" y="0"/>
                </a:cxn>
              </a:cxnLst>
              <a:rect l="0" t="0" r="r" b="b"/>
              <a:pathLst>
                <a:path w="32" h="22">
                  <a:moveTo>
                    <a:pt x="32" y="0"/>
                  </a:moveTo>
                  <a:lnTo>
                    <a:pt x="32" y="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0" y="20"/>
                  </a:lnTo>
                  <a:lnTo>
                    <a:pt x="20" y="16"/>
                  </a:lnTo>
                  <a:lnTo>
                    <a:pt x="26" y="8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413"/>
            <p:cNvSpPr>
              <a:spLocks/>
            </p:cNvSpPr>
            <p:nvPr/>
          </p:nvSpPr>
          <p:spPr bwMode="auto">
            <a:xfrm>
              <a:off x="4094163" y="998538"/>
              <a:ext cx="38100" cy="2857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</a:cxnLst>
              <a:rect l="0" t="0" r="r" b="b"/>
              <a:pathLst>
                <a:path w="24" h="18">
                  <a:moveTo>
                    <a:pt x="20" y="6"/>
                  </a:move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414"/>
            <p:cNvSpPr>
              <a:spLocks/>
            </p:cNvSpPr>
            <p:nvPr/>
          </p:nvSpPr>
          <p:spPr bwMode="auto">
            <a:xfrm>
              <a:off x="4065588" y="979488"/>
              <a:ext cx="50800" cy="190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30" y="4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2" h="12">
                  <a:moveTo>
                    <a:pt x="26" y="0"/>
                  </a:moveTo>
                  <a:lnTo>
                    <a:pt x="26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415"/>
            <p:cNvSpPr>
              <a:spLocks/>
            </p:cNvSpPr>
            <p:nvPr/>
          </p:nvSpPr>
          <p:spPr bwMode="auto">
            <a:xfrm>
              <a:off x="4040188" y="960438"/>
              <a:ext cx="63500" cy="22225"/>
            </a:xfrm>
            <a:custGeom>
              <a:avLst/>
              <a:gdLst/>
              <a:ahLst/>
              <a:cxnLst>
                <a:cxn ang="0">
                  <a:pos x="18" y="14"/>
                </a:cxn>
                <a:cxn ang="0">
                  <a:pos x="18" y="14"/>
                </a:cxn>
                <a:cxn ang="0">
                  <a:pos x="40" y="8"/>
                </a:cxn>
                <a:cxn ang="0">
                  <a:pos x="40" y="8"/>
                </a:cxn>
                <a:cxn ang="0">
                  <a:pos x="36" y="2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8" y="14"/>
                </a:cxn>
                <a:cxn ang="0">
                  <a:pos x="18" y="14"/>
                </a:cxn>
              </a:cxnLst>
              <a:rect l="0" t="0" r="r" b="b"/>
              <a:pathLst>
                <a:path w="40" h="14">
                  <a:moveTo>
                    <a:pt x="18" y="14"/>
                  </a:moveTo>
                  <a:lnTo>
                    <a:pt x="18" y="14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18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416"/>
            <p:cNvSpPr>
              <a:spLocks/>
            </p:cNvSpPr>
            <p:nvPr/>
          </p:nvSpPr>
          <p:spPr bwMode="auto">
            <a:xfrm>
              <a:off x="4021138" y="947738"/>
              <a:ext cx="63500" cy="1905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2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0"/>
                </a:cxn>
                <a:cxn ang="0">
                  <a:pos x="20" y="0"/>
                </a:cxn>
                <a:cxn ang="0">
                  <a:pos x="8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40" h="12">
                  <a:moveTo>
                    <a:pt x="0" y="6"/>
                  </a:moveTo>
                  <a:lnTo>
                    <a:pt x="0" y="6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2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8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417"/>
            <p:cNvSpPr>
              <a:spLocks/>
            </p:cNvSpPr>
            <p:nvPr/>
          </p:nvSpPr>
          <p:spPr bwMode="auto">
            <a:xfrm>
              <a:off x="4090988" y="1011238"/>
              <a:ext cx="38100" cy="25400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8" y="14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24" h="16">
                  <a:moveTo>
                    <a:pt x="24" y="12"/>
                  </a:moveTo>
                  <a:lnTo>
                    <a:pt x="2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8" y="14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418"/>
            <p:cNvSpPr>
              <a:spLocks/>
            </p:cNvSpPr>
            <p:nvPr/>
          </p:nvSpPr>
          <p:spPr bwMode="auto">
            <a:xfrm>
              <a:off x="4062413" y="995363"/>
              <a:ext cx="31750" cy="412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8" y="4"/>
                </a:cxn>
              </a:cxnLst>
              <a:rect l="0" t="0" r="r" b="b"/>
              <a:pathLst>
                <a:path w="20" h="26">
                  <a:moveTo>
                    <a:pt x="8" y="4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0" y="6"/>
                  </a:lnTo>
                  <a:lnTo>
                    <a:pt x="8" y="4"/>
                  </a:lnTo>
                  <a:lnTo>
                    <a:pt x="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419"/>
            <p:cNvSpPr>
              <a:spLocks/>
            </p:cNvSpPr>
            <p:nvPr/>
          </p:nvSpPr>
          <p:spPr bwMode="auto">
            <a:xfrm>
              <a:off x="4037013" y="979488"/>
              <a:ext cx="31750" cy="53975"/>
            </a:xfrm>
            <a:custGeom>
              <a:avLst/>
              <a:gdLst/>
              <a:ahLst/>
              <a:cxnLst>
                <a:cxn ang="0">
                  <a:pos x="6" y="20"/>
                </a:cxn>
                <a:cxn ang="0">
                  <a:pos x="6" y="20"/>
                </a:cxn>
                <a:cxn ang="0">
                  <a:pos x="8" y="30"/>
                </a:cxn>
                <a:cxn ang="0">
                  <a:pos x="8" y="30"/>
                </a:cxn>
                <a:cxn ang="0">
                  <a:pos x="10" y="32"/>
                </a:cxn>
                <a:cxn ang="0">
                  <a:pos x="14" y="34"/>
                </a:cxn>
                <a:cxn ang="0">
                  <a:pos x="20" y="34"/>
                </a:cxn>
                <a:cxn ang="0">
                  <a:pos x="20" y="34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20"/>
                </a:cxn>
                <a:cxn ang="0">
                  <a:pos x="6" y="20"/>
                </a:cxn>
              </a:cxnLst>
              <a:rect l="0" t="0" r="r" b="b"/>
              <a:pathLst>
                <a:path w="20" h="34">
                  <a:moveTo>
                    <a:pt x="6" y="20"/>
                  </a:moveTo>
                  <a:lnTo>
                    <a:pt x="6" y="2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4" y="34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20"/>
                  </a:lnTo>
                  <a:lnTo>
                    <a:pt x="6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420"/>
            <p:cNvSpPr>
              <a:spLocks/>
            </p:cNvSpPr>
            <p:nvPr/>
          </p:nvSpPr>
          <p:spPr bwMode="auto">
            <a:xfrm>
              <a:off x="4014788" y="966788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4" y="22"/>
                </a:cxn>
                <a:cxn ang="0">
                  <a:pos x="10" y="30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30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421"/>
            <p:cNvSpPr>
              <a:spLocks/>
            </p:cNvSpPr>
            <p:nvPr/>
          </p:nvSpPr>
          <p:spPr bwMode="auto">
            <a:xfrm>
              <a:off x="4157663" y="900113"/>
              <a:ext cx="38100" cy="1587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20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4" h="10">
                  <a:moveTo>
                    <a:pt x="10" y="0"/>
                  </a:move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0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422"/>
            <p:cNvSpPr>
              <a:spLocks/>
            </p:cNvSpPr>
            <p:nvPr/>
          </p:nvSpPr>
          <p:spPr bwMode="auto">
            <a:xfrm>
              <a:off x="4132263" y="890588"/>
              <a:ext cx="38100" cy="254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10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4" h="16">
                  <a:moveTo>
                    <a:pt x="16" y="0"/>
                  </a:moveTo>
                  <a:lnTo>
                    <a:pt x="16" y="0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423"/>
            <p:cNvSpPr>
              <a:spLocks/>
            </p:cNvSpPr>
            <p:nvPr/>
          </p:nvSpPr>
          <p:spPr bwMode="auto">
            <a:xfrm>
              <a:off x="4103688" y="884238"/>
              <a:ext cx="47625" cy="3175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30" h="20">
                  <a:moveTo>
                    <a:pt x="20" y="2"/>
                  </a:moveTo>
                  <a:lnTo>
                    <a:pt x="20" y="2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424"/>
            <p:cNvSpPr>
              <a:spLocks/>
            </p:cNvSpPr>
            <p:nvPr/>
          </p:nvSpPr>
          <p:spPr bwMode="auto">
            <a:xfrm>
              <a:off x="4084638" y="884238"/>
              <a:ext cx="44450" cy="28575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0" y="18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4" y="1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28" h="18">
                  <a:moveTo>
                    <a:pt x="0" y="18"/>
                  </a:moveTo>
                  <a:lnTo>
                    <a:pt x="0" y="18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4" y="1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425"/>
            <p:cNvSpPr>
              <a:spLocks/>
            </p:cNvSpPr>
            <p:nvPr/>
          </p:nvSpPr>
          <p:spPr bwMode="auto">
            <a:xfrm>
              <a:off x="4157663" y="922338"/>
              <a:ext cx="38100" cy="15875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0" y="10"/>
                </a:cxn>
                <a:cxn ang="0">
                  <a:pos x="10" y="10"/>
                </a:cxn>
              </a:cxnLst>
              <a:rect l="0" t="0" r="r" b="b"/>
              <a:pathLst>
                <a:path w="24" h="10">
                  <a:moveTo>
                    <a:pt x="10" y="10"/>
                  </a:moveTo>
                  <a:lnTo>
                    <a:pt x="10" y="1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426"/>
            <p:cNvSpPr>
              <a:spLocks/>
            </p:cNvSpPr>
            <p:nvPr/>
          </p:nvSpPr>
          <p:spPr bwMode="auto">
            <a:xfrm>
              <a:off x="4132263" y="922338"/>
              <a:ext cx="38100" cy="254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10" y="10"/>
                </a:cxn>
                <a:cxn ang="0">
                  <a:pos x="10" y="10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20" y="14"/>
                </a:cxn>
                <a:cxn ang="0">
                  <a:pos x="24" y="10"/>
                </a:cxn>
                <a:cxn ang="0">
                  <a:pos x="24" y="1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24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20" y="14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427"/>
            <p:cNvSpPr>
              <a:spLocks/>
            </p:cNvSpPr>
            <p:nvPr/>
          </p:nvSpPr>
          <p:spPr bwMode="auto">
            <a:xfrm>
              <a:off x="4103688" y="922338"/>
              <a:ext cx="47625" cy="28575"/>
            </a:xfrm>
            <a:custGeom>
              <a:avLst/>
              <a:gdLst/>
              <a:ahLst/>
              <a:cxnLst>
                <a:cxn ang="0">
                  <a:pos x="30" y="16"/>
                </a:cxn>
                <a:cxn ang="0">
                  <a:pos x="30" y="16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2" y="18"/>
                </a:cxn>
                <a:cxn ang="0">
                  <a:pos x="24" y="18"/>
                </a:cxn>
                <a:cxn ang="0">
                  <a:pos x="30" y="16"/>
                </a:cxn>
                <a:cxn ang="0">
                  <a:pos x="30" y="16"/>
                </a:cxn>
              </a:cxnLst>
              <a:rect l="0" t="0" r="r" b="b"/>
              <a:pathLst>
                <a:path w="30" h="18">
                  <a:moveTo>
                    <a:pt x="30" y="16"/>
                  </a:moveTo>
                  <a:lnTo>
                    <a:pt x="30" y="16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30" y="16"/>
                  </a:lnTo>
                  <a:lnTo>
                    <a:pt x="3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428"/>
            <p:cNvSpPr>
              <a:spLocks/>
            </p:cNvSpPr>
            <p:nvPr/>
          </p:nvSpPr>
          <p:spPr bwMode="auto">
            <a:xfrm>
              <a:off x="4084638" y="922338"/>
              <a:ext cx="44450" cy="317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10" y="14"/>
                </a:cxn>
                <a:cxn ang="0">
                  <a:pos x="20" y="18"/>
                </a:cxn>
                <a:cxn ang="0">
                  <a:pos x="28" y="20"/>
                </a:cxn>
                <a:cxn ang="0">
                  <a:pos x="28" y="20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8" h="20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8"/>
                  </a:lnTo>
                  <a:lnTo>
                    <a:pt x="10" y="14"/>
                  </a:lnTo>
                  <a:lnTo>
                    <a:pt x="20" y="18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429"/>
            <p:cNvSpPr>
              <a:spLocks/>
            </p:cNvSpPr>
            <p:nvPr/>
          </p:nvSpPr>
          <p:spPr bwMode="auto">
            <a:xfrm>
              <a:off x="3992563" y="1081088"/>
              <a:ext cx="44450" cy="25400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28" y="16"/>
                </a:cxn>
                <a:cxn ang="0">
                  <a:pos x="24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8" y="16"/>
                </a:cxn>
                <a:cxn ang="0">
                  <a:pos x="28" y="16"/>
                </a:cxn>
              </a:cxnLst>
              <a:rect l="0" t="0" r="r" b="b"/>
              <a:pathLst>
                <a:path w="28" h="16">
                  <a:moveTo>
                    <a:pt x="28" y="16"/>
                  </a:moveTo>
                  <a:lnTo>
                    <a:pt x="28" y="16"/>
                  </a:lnTo>
                  <a:lnTo>
                    <a:pt x="24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8" y="16"/>
                  </a:lnTo>
                  <a:lnTo>
                    <a:pt x="2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430"/>
            <p:cNvSpPr>
              <a:spLocks/>
            </p:cNvSpPr>
            <p:nvPr/>
          </p:nvSpPr>
          <p:spPr bwMode="auto">
            <a:xfrm>
              <a:off x="3963988" y="1068388"/>
              <a:ext cx="47625" cy="254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12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6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431"/>
            <p:cNvSpPr>
              <a:spLocks/>
            </p:cNvSpPr>
            <p:nvPr/>
          </p:nvSpPr>
          <p:spPr bwMode="auto">
            <a:xfrm>
              <a:off x="3935413" y="1055688"/>
              <a:ext cx="57150" cy="3175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6" h="20">
                  <a:moveTo>
                    <a:pt x="26" y="0"/>
                  </a:moveTo>
                  <a:lnTo>
                    <a:pt x="26" y="0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432"/>
            <p:cNvSpPr>
              <a:spLocks/>
            </p:cNvSpPr>
            <p:nvPr/>
          </p:nvSpPr>
          <p:spPr bwMode="auto">
            <a:xfrm>
              <a:off x="3910013" y="1052513"/>
              <a:ext cx="60325" cy="2857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4" y="16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26" y="0"/>
                </a:cxn>
                <a:cxn ang="0">
                  <a:pos x="16" y="2"/>
                </a:cxn>
                <a:cxn ang="0">
                  <a:pos x="6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38" h="18">
                  <a:moveTo>
                    <a:pt x="0" y="14"/>
                  </a:moveTo>
                  <a:lnTo>
                    <a:pt x="0" y="14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433"/>
            <p:cNvSpPr>
              <a:spLocks/>
            </p:cNvSpPr>
            <p:nvPr/>
          </p:nvSpPr>
          <p:spPr bwMode="auto">
            <a:xfrm>
              <a:off x="3992563" y="1103313"/>
              <a:ext cx="44450" cy="22225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2" y="8"/>
                </a:cxn>
                <a:cxn ang="0">
                  <a:pos x="28" y="6"/>
                </a:cxn>
                <a:cxn ang="0">
                  <a:pos x="28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28" h="14">
                  <a:moveTo>
                    <a:pt x="10" y="14"/>
                  </a:moveTo>
                  <a:lnTo>
                    <a:pt x="10" y="1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2" y="8"/>
                  </a:lnTo>
                  <a:lnTo>
                    <a:pt x="28" y="6"/>
                  </a:lnTo>
                  <a:lnTo>
                    <a:pt x="28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434"/>
            <p:cNvSpPr>
              <a:spLocks/>
            </p:cNvSpPr>
            <p:nvPr/>
          </p:nvSpPr>
          <p:spPr bwMode="auto">
            <a:xfrm>
              <a:off x="3960813" y="1096963"/>
              <a:ext cx="41275" cy="34925"/>
            </a:xfrm>
            <a:custGeom>
              <a:avLst/>
              <a:gdLst/>
              <a:ahLst/>
              <a:cxnLst>
                <a:cxn ang="0">
                  <a:pos x="26" y="18"/>
                </a:cxn>
                <a:cxn ang="0">
                  <a:pos x="26" y="1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20" y="20"/>
                </a:cxn>
                <a:cxn ang="0">
                  <a:pos x="26" y="18"/>
                </a:cxn>
                <a:cxn ang="0">
                  <a:pos x="26" y="18"/>
                </a:cxn>
              </a:cxnLst>
              <a:rect l="0" t="0" r="r" b="b"/>
              <a:pathLst>
                <a:path w="26" h="22">
                  <a:moveTo>
                    <a:pt x="26" y="18"/>
                  </a:moveTo>
                  <a:lnTo>
                    <a:pt x="26" y="1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20" y="20"/>
                  </a:lnTo>
                  <a:lnTo>
                    <a:pt x="26" y="18"/>
                  </a:lnTo>
                  <a:lnTo>
                    <a:pt x="2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435"/>
            <p:cNvSpPr>
              <a:spLocks/>
            </p:cNvSpPr>
            <p:nvPr/>
          </p:nvSpPr>
          <p:spPr bwMode="auto">
            <a:xfrm>
              <a:off x="3932238" y="1090613"/>
              <a:ext cx="47625" cy="44450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2" y="18"/>
                </a:cxn>
                <a:cxn ang="0">
                  <a:pos x="12" y="18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0" y="28"/>
                </a:cxn>
                <a:cxn ang="0">
                  <a:pos x="24" y="28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30" h="28">
                  <a:moveTo>
                    <a:pt x="16" y="8"/>
                  </a:move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0" y="28"/>
                  </a:lnTo>
                  <a:lnTo>
                    <a:pt x="24" y="28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436"/>
            <p:cNvSpPr>
              <a:spLocks/>
            </p:cNvSpPr>
            <p:nvPr/>
          </p:nvSpPr>
          <p:spPr bwMode="auto">
            <a:xfrm>
              <a:off x="3906838" y="1087438"/>
              <a:ext cx="47625" cy="44450"/>
            </a:xfrm>
            <a:custGeom>
              <a:avLst/>
              <a:gdLst/>
              <a:ahLst/>
              <a:cxnLst>
                <a:cxn ang="0">
                  <a:pos x="30" y="28"/>
                </a:cxn>
                <a:cxn ang="0">
                  <a:pos x="30" y="2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0"/>
                </a:cxn>
                <a:cxn ang="0">
                  <a:pos x="10" y="18"/>
                </a:cxn>
                <a:cxn ang="0">
                  <a:pos x="20" y="24"/>
                </a:cxn>
                <a:cxn ang="0">
                  <a:pos x="30" y="28"/>
                </a:cxn>
                <a:cxn ang="0">
                  <a:pos x="30" y="28"/>
                </a:cxn>
              </a:cxnLst>
              <a:rect l="0" t="0" r="r" b="b"/>
              <a:pathLst>
                <a:path w="30" h="28">
                  <a:moveTo>
                    <a:pt x="30" y="28"/>
                  </a:moveTo>
                  <a:lnTo>
                    <a:pt x="30" y="2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0"/>
                  </a:lnTo>
                  <a:lnTo>
                    <a:pt x="10" y="18"/>
                  </a:lnTo>
                  <a:lnTo>
                    <a:pt x="20" y="24"/>
                  </a:lnTo>
                  <a:lnTo>
                    <a:pt x="30" y="28"/>
                  </a:lnTo>
                  <a:lnTo>
                    <a:pt x="30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437"/>
            <p:cNvSpPr>
              <a:spLocks/>
            </p:cNvSpPr>
            <p:nvPr/>
          </p:nvSpPr>
          <p:spPr bwMode="auto">
            <a:xfrm>
              <a:off x="4259263" y="1290638"/>
              <a:ext cx="38100" cy="28575"/>
            </a:xfrm>
            <a:custGeom>
              <a:avLst/>
              <a:gdLst/>
              <a:ahLst/>
              <a:cxnLst>
                <a:cxn ang="0">
                  <a:pos x="24" y="18"/>
                </a:cxn>
                <a:cxn ang="0">
                  <a:pos x="24" y="18"/>
                </a:cxn>
                <a:cxn ang="0">
                  <a:pos x="22" y="12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24" h="18">
                  <a:moveTo>
                    <a:pt x="24" y="18"/>
                  </a:moveTo>
                  <a:lnTo>
                    <a:pt x="24" y="18"/>
                  </a:lnTo>
                  <a:lnTo>
                    <a:pt x="22" y="12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438"/>
            <p:cNvSpPr>
              <a:spLocks/>
            </p:cNvSpPr>
            <p:nvPr/>
          </p:nvSpPr>
          <p:spPr bwMode="auto">
            <a:xfrm>
              <a:off x="4233863" y="1271588"/>
              <a:ext cx="47625" cy="222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2" y="14"/>
                </a:cxn>
                <a:cxn ang="0">
                  <a:pos x="12" y="14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28" y="4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30" h="14">
                  <a:moveTo>
                    <a:pt x="24" y="0"/>
                  </a:moveTo>
                  <a:lnTo>
                    <a:pt x="24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439"/>
            <p:cNvSpPr>
              <a:spLocks/>
            </p:cNvSpPr>
            <p:nvPr/>
          </p:nvSpPr>
          <p:spPr bwMode="auto">
            <a:xfrm>
              <a:off x="4208463" y="1252538"/>
              <a:ext cx="60325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4"/>
                </a:cxn>
                <a:cxn ang="0">
                  <a:pos x="16" y="14"/>
                </a:cxn>
                <a:cxn ang="0">
                  <a:pos x="16" y="14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34" y="4"/>
                </a:cxn>
                <a:cxn ang="0">
                  <a:pos x="3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8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4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440"/>
            <p:cNvSpPr>
              <a:spLocks/>
            </p:cNvSpPr>
            <p:nvPr/>
          </p:nvSpPr>
          <p:spPr bwMode="auto">
            <a:xfrm>
              <a:off x="4186238" y="1239838"/>
              <a:ext cx="63500" cy="222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0" y="14"/>
                </a:cxn>
                <a:cxn ang="0">
                  <a:pos x="10" y="14"/>
                </a:cxn>
                <a:cxn ang="0">
                  <a:pos x="12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40" y="6"/>
                </a:cxn>
                <a:cxn ang="0">
                  <a:pos x="40" y="6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40" h="14">
                  <a:moveTo>
                    <a:pt x="0" y="8"/>
                  </a:moveTo>
                  <a:lnTo>
                    <a:pt x="0" y="8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2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441"/>
            <p:cNvSpPr>
              <a:spLocks/>
            </p:cNvSpPr>
            <p:nvPr/>
          </p:nvSpPr>
          <p:spPr bwMode="auto">
            <a:xfrm>
              <a:off x="4256088" y="1303338"/>
              <a:ext cx="41275" cy="25400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8" y="14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6">
                  <a:moveTo>
                    <a:pt x="6" y="16"/>
                  </a:moveTo>
                  <a:lnTo>
                    <a:pt x="6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8" y="14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442"/>
            <p:cNvSpPr>
              <a:spLocks/>
            </p:cNvSpPr>
            <p:nvPr/>
          </p:nvSpPr>
          <p:spPr bwMode="auto">
            <a:xfrm>
              <a:off x="4227513" y="1287463"/>
              <a:ext cx="31750" cy="41275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0" y="26"/>
                </a:cxn>
                <a:cxn ang="0">
                  <a:pos x="14" y="26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20" h="26">
                  <a:moveTo>
                    <a:pt x="2" y="6"/>
                  </a:moveTo>
                  <a:lnTo>
                    <a:pt x="2" y="6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4" y="26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443"/>
            <p:cNvSpPr>
              <a:spLocks/>
            </p:cNvSpPr>
            <p:nvPr/>
          </p:nvSpPr>
          <p:spPr bwMode="auto">
            <a:xfrm>
              <a:off x="4202113" y="1274763"/>
              <a:ext cx="31750" cy="50800"/>
            </a:xfrm>
            <a:custGeom>
              <a:avLst/>
              <a:gdLst/>
              <a:ahLst/>
              <a:cxnLst>
                <a:cxn ang="0">
                  <a:pos x="8" y="28"/>
                </a:cxn>
                <a:cxn ang="0">
                  <a:pos x="8" y="28"/>
                </a:cxn>
                <a:cxn ang="0">
                  <a:pos x="10" y="30"/>
                </a:cxn>
                <a:cxn ang="0">
                  <a:pos x="14" y="32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8" y="28"/>
                </a:cxn>
                <a:cxn ang="0">
                  <a:pos x="8" y="28"/>
                </a:cxn>
              </a:cxnLst>
              <a:rect l="0" t="0" r="r" b="b"/>
              <a:pathLst>
                <a:path w="20" h="32">
                  <a:moveTo>
                    <a:pt x="8" y="28"/>
                  </a:moveTo>
                  <a:lnTo>
                    <a:pt x="8" y="28"/>
                  </a:lnTo>
                  <a:lnTo>
                    <a:pt x="10" y="30"/>
                  </a:lnTo>
                  <a:lnTo>
                    <a:pt x="14" y="32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28"/>
                  </a:lnTo>
                  <a:lnTo>
                    <a:pt x="8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444"/>
            <p:cNvSpPr>
              <a:spLocks/>
            </p:cNvSpPr>
            <p:nvPr/>
          </p:nvSpPr>
          <p:spPr bwMode="auto">
            <a:xfrm>
              <a:off x="4179888" y="1262063"/>
              <a:ext cx="28575" cy="57150"/>
            </a:xfrm>
            <a:custGeom>
              <a:avLst/>
              <a:gdLst/>
              <a:ahLst/>
              <a:cxnLst>
                <a:cxn ang="0">
                  <a:pos x="18" y="36"/>
                </a:cxn>
                <a:cxn ang="0">
                  <a:pos x="18" y="36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8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10" y="28"/>
                </a:cxn>
                <a:cxn ang="0">
                  <a:pos x="18" y="36"/>
                </a:cxn>
                <a:cxn ang="0">
                  <a:pos x="18" y="36"/>
                </a:cxn>
              </a:cxnLst>
              <a:rect l="0" t="0" r="r" b="b"/>
              <a:pathLst>
                <a:path w="18" h="36">
                  <a:moveTo>
                    <a:pt x="18" y="36"/>
                  </a:moveTo>
                  <a:lnTo>
                    <a:pt x="18" y="3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8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10" y="28"/>
                  </a:lnTo>
                  <a:lnTo>
                    <a:pt x="18" y="36"/>
                  </a:lnTo>
                  <a:lnTo>
                    <a:pt x="18" y="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445"/>
            <p:cNvSpPr>
              <a:spLocks/>
            </p:cNvSpPr>
            <p:nvPr/>
          </p:nvSpPr>
          <p:spPr bwMode="auto">
            <a:xfrm>
              <a:off x="4110038" y="1931988"/>
              <a:ext cx="76200" cy="53975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6" y="30"/>
                </a:cxn>
                <a:cxn ang="0">
                  <a:pos x="6" y="34"/>
                </a:cxn>
                <a:cxn ang="0">
                  <a:pos x="6" y="34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34" y="34"/>
                </a:cxn>
                <a:cxn ang="0">
                  <a:pos x="48" y="34"/>
                </a:cxn>
                <a:cxn ang="0">
                  <a:pos x="48" y="3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30"/>
                </a:cxn>
                <a:cxn ang="0">
                  <a:pos x="6" y="30"/>
                </a:cxn>
              </a:cxnLst>
              <a:rect l="0" t="0" r="r" b="b"/>
              <a:pathLst>
                <a:path w="48" h="34">
                  <a:moveTo>
                    <a:pt x="6" y="30"/>
                  </a:moveTo>
                  <a:lnTo>
                    <a:pt x="6" y="30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34" y="34"/>
                  </a:lnTo>
                  <a:lnTo>
                    <a:pt x="48" y="34"/>
                  </a:lnTo>
                  <a:lnTo>
                    <a:pt x="48" y="34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30"/>
                  </a:lnTo>
                  <a:lnTo>
                    <a:pt x="6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446"/>
            <p:cNvSpPr>
              <a:spLocks/>
            </p:cNvSpPr>
            <p:nvPr/>
          </p:nvSpPr>
          <p:spPr bwMode="auto">
            <a:xfrm>
              <a:off x="4056063" y="1893888"/>
              <a:ext cx="50800" cy="88900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1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6" y="36"/>
                </a:cxn>
                <a:cxn ang="0">
                  <a:pos x="6" y="36"/>
                </a:cxn>
                <a:cxn ang="0">
                  <a:pos x="10" y="52"/>
                </a:cxn>
                <a:cxn ang="0">
                  <a:pos x="10" y="52"/>
                </a:cxn>
                <a:cxn ang="0">
                  <a:pos x="14" y="56"/>
                </a:cxn>
                <a:cxn ang="0">
                  <a:pos x="20" y="56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6" y="18"/>
                </a:cxn>
                <a:cxn ang="0">
                  <a:pos x="26" y="18"/>
                </a:cxn>
                <a:cxn ang="0">
                  <a:pos x="24" y="16"/>
                </a:cxn>
                <a:cxn ang="0">
                  <a:pos x="20" y="14"/>
                </a:cxn>
                <a:cxn ang="0">
                  <a:pos x="14" y="10"/>
                </a:cxn>
                <a:cxn ang="0">
                  <a:pos x="14" y="10"/>
                </a:cxn>
              </a:cxnLst>
              <a:rect l="0" t="0" r="r" b="b"/>
              <a:pathLst>
                <a:path w="32" h="56">
                  <a:moveTo>
                    <a:pt x="14" y="10"/>
                  </a:moveTo>
                  <a:lnTo>
                    <a:pt x="14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4" y="56"/>
                  </a:lnTo>
                  <a:lnTo>
                    <a:pt x="20" y="56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4" y="16"/>
                  </a:lnTo>
                  <a:lnTo>
                    <a:pt x="20" y="14"/>
                  </a:lnTo>
                  <a:lnTo>
                    <a:pt x="14" y="1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447"/>
            <p:cNvSpPr>
              <a:spLocks/>
            </p:cNvSpPr>
            <p:nvPr/>
          </p:nvSpPr>
          <p:spPr bwMode="auto">
            <a:xfrm>
              <a:off x="4005263" y="1858963"/>
              <a:ext cx="50800" cy="11747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20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40"/>
                </a:cxn>
                <a:cxn ang="0">
                  <a:pos x="8" y="40"/>
                </a:cxn>
                <a:cxn ang="0">
                  <a:pos x="12" y="62"/>
                </a:cxn>
                <a:cxn ang="0">
                  <a:pos x="12" y="62"/>
                </a:cxn>
                <a:cxn ang="0">
                  <a:pos x="14" y="66"/>
                </a:cxn>
                <a:cxn ang="0">
                  <a:pos x="20" y="70"/>
                </a:cxn>
                <a:cxn ang="0">
                  <a:pos x="32" y="74"/>
                </a:cxn>
                <a:cxn ang="0">
                  <a:pos x="32" y="74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4" y="18"/>
                </a:cxn>
                <a:cxn ang="0">
                  <a:pos x="22" y="16"/>
                </a:cxn>
                <a:cxn ang="0">
                  <a:pos x="20" y="14"/>
                </a:cxn>
                <a:cxn ang="0">
                  <a:pos x="20" y="14"/>
                </a:cxn>
              </a:cxnLst>
              <a:rect l="0" t="0" r="r" b="b"/>
              <a:pathLst>
                <a:path w="32" h="74">
                  <a:moveTo>
                    <a:pt x="20" y="14"/>
                  </a:moveTo>
                  <a:lnTo>
                    <a:pt x="20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12" y="62"/>
                  </a:lnTo>
                  <a:lnTo>
                    <a:pt x="12" y="62"/>
                  </a:lnTo>
                  <a:lnTo>
                    <a:pt x="14" y="66"/>
                  </a:lnTo>
                  <a:lnTo>
                    <a:pt x="20" y="70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18"/>
                  </a:lnTo>
                  <a:lnTo>
                    <a:pt x="22" y="16"/>
                  </a:lnTo>
                  <a:lnTo>
                    <a:pt x="20" y="14"/>
                  </a:lnTo>
                  <a:lnTo>
                    <a:pt x="2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448"/>
            <p:cNvSpPr>
              <a:spLocks/>
            </p:cNvSpPr>
            <p:nvPr/>
          </p:nvSpPr>
          <p:spPr bwMode="auto">
            <a:xfrm>
              <a:off x="3957638" y="1827213"/>
              <a:ext cx="53975" cy="123825"/>
            </a:xfrm>
            <a:custGeom>
              <a:avLst/>
              <a:gdLst/>
              <a:ahLst/>
              <a:cxnLst>
                <a:cxn ang="0">
                  <a:pos x="22" y="14"/>
                </a:cxn>
                <a:cxn ang="0">
                  <a:pos x="22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2"/>
                </a:cxn>
                <a:cxn ang="0">
                  <a:pos x="0" y="22"/>
                </a:cxn>
                <a:cxn ang="0">
                  <a:pos x="2" y="34"/>
                </a:cxn>
                <a:cxn ang="0">
                  <a:pos x="6" y="44"/>
                </a:cxn>
                <a:cxn ang="0">
                  <a:pos x="10" y="54"/>
                </a:cxn>
                <a:cxn ang="0">
                  <a:pos x="16" y="64"/>
                </a:cxn>
                <a:cxn ang="0">
                  <a:pos x="24" y="72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24" y="30"/>
                </a:cxn>
                <a:cxn ang="0">
                  <a:pos x="24" y="30"/>
                </a:cxn>
                <a:cxn ang="0">
                  <a:pos x="24" y="20"/>
                </a:cxn>
                <a:cxn ang="0">
                  <a:pos x="22" y="16"/>
                </a:cxn>
                <a:cxn ang="0">
                  <a:pos x="22" y="14"/>
                </a:cxn>
                <a:cxn ang="0">
                  <a:pos x="22" y="14"/>
                </a:cxn>
              </a:cxnLst>
              <a:rect l="0" t="0" r="r" b="b"/>
              <a:pathLst>
                <a:path w="34" h="78">
                  <a:moveTo>
                    <a:pt x="22" y="14"/>
                  </a:moveTo>
                  <a:lnTo>
                    <a:pt x="22" y="1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2" y="34"/>
                  </a:lnTo>
                  <a:lnTo>
                    <a:pt x="6" y="44"/>
                  </a:lnTo>
                  <a:lnTo>
                    <a:pt x="10" y="54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0"/>
                  </a:lnTo>
                  <a:lnTo>
                    <a:pt x="22" y="16"/>
                  </a:lnTo>
                  <a:lnTo>
                    <a:pt x="22" y="14"/>
                  </a:lnTo>
                  <a:lnTo>
                    <a:pt x="2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449"/>
            <p:cNvSpPr>
              <a:spLocks/>
            </p:cNvSpPr>
            <p:nvPr/>
          </p:nvSpPr>
          <p:spPr bwMode="auto">
            <a:xfrm>
              <a:off x="4116388" y="1912938"/>
              <a:ext cx="76200" cy="635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8" y="40"/>
                </a:cxn>
                <a:cxn ang="0">
                  <a:pos x="48" y="40"/>
                </a:cxn>
                <a:cxn ang="0">
                  <a:pos x="44" y="28"/>
                </a:cxn>
                <a:cxn ang="0">
                  <a:pos x="40" y="14"/>
                </a:cxn>
                <a:cxn ang="0">
                  <a:pos x="40" y="14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8" h="40">
                  <a:moveTo>
                    <a:pt x="36" y="0"/>
                  </a:moveTo>
                  <a:lnTo>
                    <a:pt x="36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8" y="40"/>
                  </a:lnTo>
                  <a:lnTo>
                    <a:pt x="48" y="40"/>
                  </a:lnTo>
                  <a:lnTo>
                    <a:pt x="44" y="2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450"/>
            <p:cNvSpPr>
              <a:spLocks/>
            </p:cNvSpPr>
            <p:nvPr/>
          </p:nvSpPr>
          <p:spPr bwMode="auto">
            <a:xfrm>
              <a:off x="4065588" y="1868488"/>
              <a:ext cx="101600" cy="41275"/>
            </a:xfrm>
            <a:custGeom>
              <a:avLst/>
              <a:gdLst/>
              <a:ahLst/>
              <a:cxnLst>
                <a:cxn ang="0">
                  <a:pos x="26" y="26"/>
                </a:cxn>
                <a:cxn ang="0">
                  <a:pos x="26" y="26"/>
                </a:cxn>
                <a:cxn ang="0">
                  <a:pos x="64" y="22"/>
                </a:cxn>
                <a:cxn ang="0">
                  <a:pos x="64" y="22"/>
                </a:cxn>
                <a:cxn ang="0">
                  <a:pos x="60" y="10"/>
                </a:cxn>
                <a:cxn ang="0">
                  <a:pos x="58" y="4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6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20" y="22"/>
                </a:cxn>
                <a:cxn ang="0">
                  <a:pos x="24" y="26"/>
                </a:cxn>
                <a:cxn ang="0">
                  <a:pos x="26" y="26"/>
                </a:cxn>
                <a:cxn ang="0">
                  <a:pos x="26" y="26"/>
                </a:cxn>
              </a:cxnLst>
              <a:rect l="0" t="0" r="r" b="b"/>
              <a:pathLst>
                <a:path w="64" h="26">
                  <a:moveTo>
                    <a:pt x="26" y="26"/>
                  </a:moveTo>
                  <a:lnTo>
                    <a:pt x="26" y="26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0" y="10"/>
                  </a:lnTo>
                  <a:lnTo>
                    <a:pt x="58" y="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20" y="22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6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451"/>
            <p:cNvSpPr>
              <a:spLocks/>
            </p:cNvSpPr>
            <p:nvPr/>
          </p:nvSpPr>
          <p:spPr bwMode="auto">
            <a:xfrm>
              <a:off x="4017963" y="1830388"/>
              <a:ext cx="127000" cy="38100"/>
            </a:xfrm>
            <a:custGeom>
              <a:avLst/>
              <a:gdLst/>
              <a:ahLst/>
              <a:cxnLst>
                <a:cxn ang="0">
                  <a:pos x="32" y="24"/>
                </a:cxn>
                <a:cxn ang="0">
                  <a:pos x="32" y="24"/>
                </a:cxn>
                <a:cxn ang="0">
                  <a:pos x="80" y="16"/>
                </a:cxn>
                <a:cxn ang="0">
                  <a:pos x="80" y="16"/>
                </a:cxn>
                <a:cxn ang="0">
                  <a:pos x="72" y="6"/>
                </a:cxn>
                <a:cxn ang="0">
                  <a:pos x="68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22" y="24"/>
                </a:cxn>
                <a:cxn ang="0">
                  <a:pos x="24" y="24"/>
                </a:cxn>
                <a:cxn ang="0">
                  <a:pos x="32" y="24"/>
                </a:cxn>
                <a:cxn ang="0">
                  <a:pos x="32" y="24"/>
                </a:cxn>
              </a:cxnLst>
              <a:rect l="0" t="0" r="r" b="b"/>
              <a:pathLst>
                <a:path w="80" h="24">
                  <a:moveTo>
                    <a:pt x="32" y="24"/>
                  </a:moveTo>
                  <a:lnTo>
                    <a:pt x="32" y="24"/>
                  </a:lnTo>
                  <a:lnTo>
                    <a:pt x="80" y="16"/>
                  </a:lnTo>
                  <a:lnTo>
                    <a:pt x="80" y="16"/>
                  </a:lnTo>
                  <a:lnTo>
                    <a:pt x="72" y="6"/>
                  </a:lnTo>
                  <a:lnTo>
                    <a:pt x="68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4" y="24"/>
                  </a:lnTo>
                  <a:lnTo>
                    <a:pt x="32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452"/>
            <p:cNvSpPr>
              <a:spLocks/>
            </p:cNvSpPr>
            <p:nvPr/>
          </p:nvSpPr>
          <p:spPr bwMode="auto">
            <a:xfrm>
              <a:off x="3976688" y="1792288"/>
              <a:ext cx="133350" cy="41275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20" y="26"/>
                </a:cxn>
                <a:cxn ang="0">
                  <a:pos x="26" y="24"/>
                </a:cxn>
                <a:cxn ang="0">
                  <a:pos x="34" y="22"/>
                </a:cxn>
                <a:cxn ang="0">
                  <a:pos x="34" y="22"/>
                </a:cxn>
                <a:cxn ang="0">
                  <a:pos x="84" y="16"/>
                </a:cxn>
                <a:cxn ang="0">
                  <a:pos x="84" y="16"/>
                </a:cxn>
                <a:cxn ang="0">
                  <a:pos x="74" y="10"/>
                </a:cxn>
                <a:cxn ang="0">
                  <a:pos x="64" y="6"/>
                </a:cxn>
                <a:cxn ang="0">
                  <a:pos x="54" y="2"/>
                </a:cxn>
                <a:cxn ang="0">
                  <a:pos x="42" y="0"/>
                </a:cxn>
                <a:cxn ang="0">
                  <a:pos x="32" y="0"/>
                </a:cxn>
                <a:cxn ang="0">
                  <a:pos x="20" y="2"/>
                </a:cxn>
                <a:cxn ang="0">
                  <a:pos x="10" y="4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84" h="26">
                  <a:moveTo>
                    <a:pt x="0" y="10"/>
                  </a:moveTo>
                  <a:lnTo>
                    <a:pt x="0" y="10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74" y="10"/>
                  </a:lnTo>
                  <a:lnTo>
                    <a:pt x="64" y="6"/>
                  </a:lnTo>
                  <a:lnTo>
                    <a:pt x="54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0" y="2"/>
                  </a:lnTo>
                  <a:lnTo>
                    <a:pt x="10" y="4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0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5-03-12_PoplarTreesTaklimakan_ROW11627766749_1920x1080 模糊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40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97453" y="3344043"/>
            <a:ext cx="25490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000" dirty="0" smtClean="0">
                <a:solidFill>
                  <a:srgbClr val="000000"/>
                </a:solidFill>
              </a:rPr>
              <a:t>点击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000" dirty="0" smtClean="0">
                <a:solidFill>
                  <a:srgbClr val="000000"/>
                </a:solidFill>
              </a:rPr>
              <a:t>获取更多优质模板（放映模式）</a:t>
            </a:r>
            <a:endParaRPr kumimoji="1" lang="zh-CN" altLang="en-US" sz="1000" dirty="0">
              <a:solidFill>
                <a:srgbClr val="000000"/>
              </a:solidFill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434990"/>
            <a:ext cx="1866900" cy="3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11394" y="976214"/>
            <a:ext cx="59212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9600" b="1" dirty="0" smtClean="0">
                <a:solidFill>
                  <a:srgbClr val="F9F5EE"/>
                </a:solidFill>
              </a:rPr>
              <a:t>TITLE HERE</a:t>
            </a:r>
            <a:endParaRPr kumimoji="1" lang="zh-CN" altLang="en-US" sz="9600" b="1" dirty="0">
              <a:solidFill>
                <a:srgbClr val="F9F5E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8192" y="2377923"/>
            <a:ext cx="34676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9F5EE"/>
                </a:solidFill>
              </a:rPr>
              <a:t>点击此处添加标题</a:t>
            </a:r>
            <a:endParaRPr kumimoji="1" lang="zh-CN" altLang="en-US" sz="3200" dirty="0">
              <a:solidFill>
                <a:srgbClr val="F9F5E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9553" y="3011317"/>
            <a:ext cx="6884894" cy="67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点击此处添加文本信息。</a:t>
            </a:r>
          </a:p>
          <a:p>
            <a:pPr algn="ctr"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69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6660" y="709054"/>
            <a:ext cx="130746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PART</a:t>
            </a:r>
            <a:r>
              <a:rPr kumimoji="1" lang="zh-CN" altLang="en-US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 </a:t>
            </a:r>
            <a:r>
              <a:rPr kumimoji="1" lang="en-US" altLang="zh-CN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1</a:t>
            </a:r>
            <a:endParaRPr kumimoji="1" lang="zh-CN" altLang="en-US" sz="2800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6660" y="1232274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6000" b="1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基本概况</a:t>
            </a:r>
            <a:endParaRPr kumimoji="1" lang="zh-CN" altLang="en-US" sz="6000" b="1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0367" y="2305076"/>
            <a:ext cx="4639747" cy="88599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4240" y="2307955"/>
            <a:ext cx="4572000" cy="6730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094791" y="-337528"/>
            <a:ext cx="5788622" cy="5788619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784761" y="-27498"/>
            <a:ext cx="5168561" cy="5168558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829632" y="8138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3801" y="29027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-782203" y="1189610"/>
            <a:ext cx="2631909" cy="2715008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13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9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基本概况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86489" y="981402"/>
            <a:ext cx="4762853" cy="80411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55528" y="1043295"/>
            <a:ext cx="680332" cy="680332"/>
          </a:xfrm>
          <a:prstGeom prst="ellipse">
            <a:avLst/>
          </a:prstGeom>
          <a:solidFill>
            <a:srgbClr val="F9F5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52921" y="1885602"/>
            <a:ext cx="4762853" cy="804118"/>
          </a:xfrm>
          <a:prstGeom prst="roundRect">
            <a:avLst>
              <a:gd name="adj" fmla="val 5000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69010" y="1947495"/>
            <a:ext cx="680332" cy="680332"/>
          </a:xfrm>
          <a:prstGeom prst="ellipse">
            <a:avLst/>
          </a:prstGeom>
          <a:solidFill>
            <a:srgbClr val="F9F5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362467" y="2813431"/>
            <a:ext cx="4762853" cy="804118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431507" y="2875324"/>
            <a:ext cx="680332" cy="680332"/>
          </a:xfrm>
          <a:prstGeom prst="ellipse">
            <a:avLst/>
          </a:prstGeom>
          <a:solidFill>
            <a:srgbClr val="F9F5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62467" y="3741259"/>
            <a:ext cx="4762853" cy="804118"/>
          </a:xfrm>
          <a:prstGeom prst="roundRect">
            <a:avLst>
              <a:gd name="adj" fmla="val 50000"/>
            </a:avLst>
          </a:prstGeom>
          <a:solidFill>
            <a:srgbClr val="FB5F6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78557" y="3803152"/>
            <a:ext cx="680332" cy="680332"/>
          </a:xfrm>
          <a:prstGeom prst="ellipse">
            <a:avLst/>
          </a:prstGeom>
          <a:solidFill>
            <a:srgbClr val="F9F5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Freeform 89"/>
          <p:cNvSpPr>
            <a:spLocks noChangeAspect="1" noEditPoints="1"/>
          </p:cNvSpPr>
          <p:nvPr/>
        </p:nvSpPr>
        <p:spPr bwMode="auto">
          <a:xfrm>
            <a:off x="7526007" y="2133040"/>
            <a:ext cx="385432" cy="309242"/>
          </a:xfrm>
          <a:custGeom>
            <a:avLst/>
            <a:gdLst>
              <a:gd name="T0" fmla="*/ 51 w 173"/>
              <a:gd name="T1" fmla="*/ 35 h 137"/>
              <a:gd name="T2" fmla="*/ 65 w 173"/>
              <a:gd name="T3" fmla="*/ 76 h 137"/>
              <a:gd name="T4" fmla="*/ 136 w 173"/>
              <a:gd name="T5" fmla="*/ 72 h 137"/>
              <a:gd name="T6" fmla="*/ 151 w 173"/>
              <a:gd name="T7" fmla="*/ 35 h 137"/>
              <a:gd name="T8" fmla="*/ 51 w 173"/>
              <a:gd name="T9" fmla="*/ 35 h 137"/>
              <a:gd name="T10" fmla="*/ 8 w 173"/>
              <a:gd name="T11" fmla="*/ 0 h 137"/>
              <a:gd name="T12" fmla="*/ 33 w 173"/>
              <a:gd name="T13" fmla="*/ 0 h 137"/>
              <a:gd name="T14" fmla="*/ 35 w 173"/>
              <a:gd name="T15" fmla="*/ 0 h 137"/>
              <a:gd name="T16" fmla="*/ 39 w 173"/>
              <a:gd name="T17" fmla="*/ 2 h 137"/>
              <a:gd name="T18" fmla="*/ 41 w 173"/>
              <a:gd name="T19" fmla="*/ 6 h 137"/>
              <a:gd name="T20" fmla="*/ 41 w 173"/>
              <a:gd name="T21" fmla="*/ 6 h 137"/>
              <a:gd name="T22" fmla="*/ 45 w 173"/>
              <a:gd name="T23" fmla="*/ 17 h 137"/>
              <a:gd name="T24" fmla="*/ 165 w 173"/>
              <a:gd name="T25" fmla="*/ 17 h 137"/>
              <a:gd name="T26" fmla="*/ 169 w 173"/>
              <a:gd name="T27" fmla="*/ 19 h 137"/>
              <a:gd name="T28" fmla="*/ 171 w 173"/>
              <a:gd name="T29" fmla="*/ 21 h 137"/>
              <a:gd name="T30" fmla="*/ 173 w 173"/>
              <a:gd name="T31" fmla="*/ 27 h 137"/>
              <a:gd name="T32" fmla="*/ 171 w 173"/>
              <a:gd name="T33" fmla="*/ 29 h 137"/>
              <a:gd name="T34" fmla="*/ 171 w 173"/>
              <a:gd name="T35" fmla="*/ 29 h 137"/>
              <a:gd name="T36" fmla="*/ 147 w 173"/>
              <a:gd name="T37" fmla="*/ 84 h 137"/>
              <a:gd name="T38" fmla="*/ 147 w 173"/>
              <a:gd name="T39" fmla="*/ 84 h 137"/>
              <a:gd name="T40" fmla="*/ 145 w 173"/>
              <a:gd name="T41" fmla="*/ 86 h 137"/>
              <a:gd name="T42" fmla="*/ 142 w 173"/>
              <a:gd name="T43" fmla="*/ 88 h 137"/>
              <a:gd name="T44" fmla="*/ 71 w 173"/>
              <a:gd name="T45" fmla="*/ 92 h 137"/>
              <a:gd name="T46" fmla="*/ 75 w 173"/>
              <a:gd name="T47" fmla="*/ 104 h 137"/>
              <a:gd name="T48" fmla="*/ 151 w 173"/>
              <a:gd name="T49" fmla="*/ 104 h 137"/>
              <a:gd name="T50" fmla="*/ 157 w 173"/>
              <a:gd name="T51" fmla="*/ 106 h 137"/>
              <a:gd name="T52" fmla="*/ 163 w 173"/>
              <a:gd name="T53" fmla="*/ 110 h 137"/>
              <a:gd name="T54" fmla="*/ 165 w 173"/>
              <a:gd name="T55" fmla="*/ 114 h 137"/>
              <a:gd name="T56" fmla="*/ 167 w 173"/>
              <a:gd name="T57" fmla="*/ 119 h 137"/>
              <a:gd name="T58" fmla="*/ 165 w 173"/>
              <a:gd name="T59" fmla="*/ 127 h 137"/>
              <a:gd name="T60" fmla="*/ 163 w 173"/>
              <a:gd name="T61" fmla="*/ 131 h 137"/>
              <a:gd name="T62" fmla="*/ 157 w 173"/>
              <a:gd name="T63" fmla="*/ 135 h 137"/>
              <a:gd name="T64" fmla="*/ 151 w 173"/>
              <a:gd name="T65" fmla="*/ 137 h 137"/>
              <a:gd name="T66" fmla="*/ 145 w 173"/>
              <a:gd name="T67" fmla="*/ 135 h 137"/>
              <a:gd name="T68" fmla="*/ 140 w 173"/>
              <a:gd name="T69" fmla="*/ 131 h 137"/>
              <a:gd name="T70" fmla="*/ 136 w 173"/>
              <a:gd name="T71" fmla="*/ 127 h 137"/>
              <a:gd name="T72" fmla="*/ 136 w 173"/>
              <a:gd name="T73" fmla="*/ 119 h 137"/>
              <a:gd name="T74" fmla="*/ 59 w 173"/>
              <a:gd name="T75" fmla="*/ 119 h 137"/>
              <a:gd name="T76" fmla="*/ 59 w 173"/>
              <a:gd name="T77" fmla="*/ 127 h 137"/>
              <a:gd name="T78" fmla="*/ 55 w 173"/>
              <a:gd name="T79" fmla="*/ 131 h 137"/>
              <a:gd name="T80" fmla="*/ 49 w 173"/>
              <a:gd name="T81" fmla="*/ 135 h 137"/>
              <a:gd name="T82" fmla="*/ 43 w 173"/>
              <a:gd name="T83" fmla="*/ 137 h 137"/>
              <a:gd name="T84" fmla="*/ 37 w 173"/>
              <a:gd name="T85" fmla="*/ 135 h 137"/>
              <a:gd name="T86" fmla="*/ 31 w 173"/>
              <a:gd name="T87" fmla="*/ 131 h 137"/>
              <a:gd name="T88" fmla="*/ 30 w 173"/>
              <a:gd name="T89" fmla="*/ 127 h 137"/>
              <a:gd name="T90" fmla="*/ 28 w 173"/>
              <a:gd name="T91" fmla="*/ 119 h 137"/>
              <a:gd name="T92" fmla="*/ 30 w 173"/>
              <a:gd name="T93" fmla="*/ 114 h 137"/>
              <a:gd name="T94" fmla="*/ 31 w 173"/>
              <a:gd name="T95" fmla="*/ 110 h 137"/>
              <a:gd name="T96" fmla="*/ 37 w 173"/>
              <a:gd name="T97" fmla="*/ 106 h 137"/>
              <a:gd name="T98" fmla="*/ 43 w 173"/>
              <a:gd name="T99" fmla="*/ 104 h 137"/>
              <a:gd name="T100" fmla="*/ 59 w 173"/>
              <a:gd name="T101" fmla="*/ 104 h 137"/>
              <a:gd name="T102" fmla="*/ 28 w 173"/>
              <a:gd name="T103" fmla="*/ 15 h 137"/>
              <a:gd name="T104" fmla="*/ 8 w 173"/>
              <a:gd name="T105" fmla="*/ 15 h 137"/>
              <a:gd name="T106" fmla="*/ 4 w 173"/>
              <a:gd name="T107" fmla="*/ 13 h 137"/>
              <a:gd name="T108" fmla="*/ 2 w 173"/>
              <a:gd name="T109" fmla="*/ 11 h 137"/>
              <a:gd name="T110" fmla="*/ 0 w 173"/>
              <a:gd name="T111" fmla="*/ 7 h 137"/>
              <a:gd name="T112" fmla="*/ 2 w 173"/>
              <a:gd name="T113" fmla="*/ 4 h 137"/>
              <a:gd name="T114" fmla="*/ 4 w 173"/>
              <a:gd name="T115" fmla="*/ 0 h 137"/>
              <a:gd name="T116" fmla="*/ 8 w 173"/>
              <a:gd name="T1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3" h="137">
                <a:moveTo>
                  <a:pt x="51" y="35"/>
                </a:moveTo>
                <a:lnTo>
                  <a:pt x="65" y="76"/>
                </a:lnTo>
                <a:lnTo>
                  <a:pt x="136" y="72"/>
                </a:lnTo>
                <a:lnTo>
                  <a:pt x="151" y="35"/>
                </a:lnTo>
                <a:lnTo>
                  <a:pt x="51" y="35"/>
                </a:lnTo>
                <a:close/>
                <a:moveTo>
                  <a:pt x="8" y="0"/>
                </a:moveTo>
                <a:lnTo>
                  <a:pt x="33" y="0"/>
                </a:lnTo>
                <a:lnTo>
                  <a:pt x="35" y="0"/>
                </a:lnTo>
                <a:lnTo>
                  <a:pt x="39" y="2"/>
                </a:lnTo>
                <a:lnTo>
                  <a:pt x="41" y="6"/>
                </a:lnTo>
                <a:lnTo>
                  <a:pt x="41" y="6"/>
                </a:lnTo>
                <a:lnTo>
                  <a:pt x="45" y="17"/>
                </a:lnTo>
                <a:lnTo>
                  <a:pt x="165" y="17"/>
                </a:lnTo>
                <a:lnTo>
                  <a:pt x="169" y="19"/>
                </a:lnTo>
                <a:lnTo>
                  <a:pt x="171" y="21"/>
                </a:lnTo>
                <a:lnTo>
                  <a:pt x="173" y="27"/>
                </a:lnTo>
                <a:lnTo>
                  <a:pt x="171" y="29"/>
                </a:lnTo>
                <a:lnTo>
                  <a:pt x="171" y="29"/>
                </a:lnTo>
                <a:lnTo>
                  <a:pt x="147" y="84"/>
                </a:lnTo>
                <a:lnTo>
                  <a:pt x="147" y="84"/>
                </a:lnTo>
                <a:lnTo>
                  <a:pt x="145" y="86"/>
                </a:lnTo>
                <a:lnTo>
                  <a:pt x="142" y="88"/>
                </a:lnTo>
                <a:lnTo>
                  <a:pt x="71" y="92"/>
                </a:lnTo>
                <a:lnTo>
                  <a:pt x="75" y="104"/>
                </a:lnTo>
                <a:lnTo>
                  <a:pt x="151" y="104"/>
                </a:lnTo>
                <a:lnTo>
                  <a:pt x="157" y="106"/>
                </a:lnTo>
                <a:lnTo>
                  <a:pt x="163" y="110"/>
                </a:lnTo>
                <a:lnTo>
                  <a:pt x="165" y="114"/>
                </a:lnTo>
                <a:lnTo>
                  <a:pt x="167" y="119"/>
                </a:lnTo>
                <a:lnTo>
                  <a:pt x="165" y="127"/>
                </a:lnTo>
                <a:lnTo>
                  <a:pt x="163" y="131"/>
                </a:lnTo>
                <a:lnTo>
                  <a:pt x="157" y="135"/>
                </a:lnTo>
                <a:lnTo>
                  <a:pt x="151" y="137"/>
                </a:lnTo>
                <a:lnTo>
                  <a:pt x="145" y="135"/>
                </a:lnTo>
                <a:lnTo>
                  <a:pt x="140" y="131"/>
                </a:lnTo>
                <a:lnTo>
                  <a:pt x="136" y="127"/>
                </a:lnTo>
                <a:lnTo>
                  <a:pt x="136" y="119"/>
                </a:lnTo>
                <a:lnTo>
                  <a:pt x="59" y="119"/>
                </a:lnTo>
                <a:lnTo>
                  <a:pt x="59" y="127"/>
                </a:lnTo>
                <a:lnTo>
                  <a:pt x="55" y="131"/>
                </a:lnTo>
                <a:lnTo>
                  <a:pt x="49" y="135"/>
                </a:lnTo>
                <a:lnTo>
                  <a:pt x="43" y="137"/>
                </a:lnTo>
                <a:lnTo>
                  <a:pt x="37" y="135"/>
                </a:lnTo>
                <a:lnTo>
                  <a:pt x="31" y="131"/>
                </a:lnTo>
                <a:lnTo>
                  <a:pt x="30" y="127"/>
                </a:lnTo>
                <a:lnTo>
                  <a:pt x="28" y="119"/>
                </a:lnTo>
                <a:lnTo>
                  <a:pt x="30" y="114"/>
                </a:lnTo>
                <a:lnTo>
                  <a:pt x="31" y="110"/>
                </a:lnTo>
                <a:lnTo>
                  <a:pt x="37" y="106"/>
                </a:lnTo>
                <a:lnTo>
                  <a:pt x="43" y="104"/>
                </a:lnTo>
                <a:lnTo>
                  <a:pt x="59" y="104"/>
                </a:lnTo>
                <a:lnTo>
                  <a:pt x="28" y="15"/>
                </a:lnTo>
                <a:lnTo>
                  <a:pt x="8" y="15"/>
                </a:lnTo>
                <a:lnTo>
                  <a:pt x="4" y="13"/>
                </a:lnTo>
                <a:lnTo>
                  <a:pt x="2" y="11"/>
                </a:lnTo>
                <a:lnTo>
                  <a:pt x="0" y="7"/>
                </a:lnTo>
                <a:lnTo>
                  <a:pt x="2" y="4"/>
                </a:lnTo>
                <a:lnTo>
                  <a:pt x="4" y="0"/>
                </a:lnTo>
                <a:lnTo>
                  <a:pt x="8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 113"/>
          <p:cNvSpPr>
            <a:spLocks noChangeAspect="1"/>
          </p:cNvSpPr>
          <p:nvPr/>
        </p:nvSpPr>
        <p:spPr bwMode="auto">
          <a:xfrm>
            <a:off x="7546030" y="3988697"/>
            <a:ext cx="345385" cy="309242"/>
          </a:xfrm>
          <a:custGeom>
            <a:avLst/>
            <a:gdLst>
              <a:gd name="T0" fmla="*/ 90 w 173"/>
              <a:gd name="T1" fmla="*/ 0 h 153"/>
              <a:gd name="T2" fmla="*/ 120 w 173"/>
              <a:gd name="T3" fmla="*/ 2 h 153"/>
              <a:gd name="T4" fmla="*/ 142 w 173"/>
              <a:gd name="T5" fmla="*/ 11 h 153"/>
              <a:gd name="T6" fmla="*/ 159 w 173"/>
              <a:gd name="T7" fmla="*/ 25 h 153"/>
              <a:gd name="T8" fmla="*/ 169 w 173"/>
              <a:gd name="T9" fmla="*/ 45 h 153"/>
              <a:gd name="T10" fmla="*/ 173 w 173"/>
              <a:gd name="T11" fmla="*/ 65 h 153"/>
              <a:gd name="T12" fmla="*/ 169 w 173"/>
              <a:gd name="T13" fmla="*/ 86 h 153"/>
              <a:gd name="T14" fmla="*/ 159 w 173"/>
              <a:gd name="T15" fmla="*/ 104 h 153"/>
              <a:gd name="T16" fmla="*/ 142 w 173"/>
              <a:gd name="T17" fmla="*/ 118 h 153"/>
              <a:gd name="T18" fmla="*/ 120 w 173"/>
              <a:gd name="T19" fmla="*/ 127 h 153"/>
              <a:gd name="T20" fmla="*/ 90 w 173"/>
              <a:gd name="T21" fmla="*/ 131 h 153"/>
              <a:gd name="T22" fmla="*/ 83 w 173"/>
              <a:gd name="T23" fmla="*/ 129 h 153"/>
              <a:gd name="T24" fmla="*/ 73 w 173"/>
              <a:gd name="T25" fmla="*/ 127 h 153"/>
              <a:gd name="T26" fmla="*/ 57 w 173"/>
              <a:gd name="T27" fmla="*/ 141 h 153"/>
              <a:gd name="T28" fmla="*/ 41 w 173"/>
              <a:gd name="T29" fmla="*/ 149 h 153"/>
              <a:gd name="T30" fmla="*/ 28 w 173"/>
              <a:gd name="T31" fmla="*/ 151 h 153"/>
              <a:gd name="T32" fmla="*/ 16 w 173"/>
              <a:gd name="T33" fmla="*/ 153 h 153"/>
              <a:gd name="T34" fmla="*/ 12 w 173"/>
              <a:gd name="T35" fmla="*/ 151 h 153"/>
              <a:gd name="T36" fmla="*/ 28 w 173"/>
              <a:gd name="T37" fmla="*/ 141 h 153"/>
              <a:gd name="T38" fmla="*/ 35 w 173"/>
              <a:gd name="T39" fmla="*/ 129 h 153"/>
              <a:gd name="T40" fmla="*/ 35 w 173"/>
              <a:gd name="T41" fmla="*/ 121 h 153"/>
              <a:gd name="T42" fmla="*/ 33 w 173"/>
              <a:gd name="T43" fmla="*/ 116 h 153"/>
              <a:gd name="T44" fmla="*/ 16 w 173"/>
              <a:gd name="T45" fmla="*/ 102 h 153"/>
              <a:gd name="T46" fmla="*/ 4 w 173"/>
              <a:gd name="T47" fmla="*/ 84 h 153"/>
              <a:gd name="T48" fmla="*/ 0 w 173"/>
              <a:gd name="T49" fmla="*/ 65 h 153"/>
              <a:gd name="T50" fmla="*/ 6 w 173"/>
              <a:gd name="T51" fmla="*/ 45 h 153"/>
              <a:gd name="T52" fmla="*/ 18 w 173"/>
              <a:gd name="T53" fmla="*/ 25 h 153"/>
              <a:gd name="T54" fmla="*/ 37 w 173"/>
              <a:gd name="T55" fmla="*/ 11 h 153"/>
              <a:gd name="T56" fmla="*/ 63 w 173"/>
              <a:gd name="T57" fmla="*/ 2 h 153"/>
              <a:gd name="T58" fmla="*/ 90 w 173"/>
              <a:gd name="T5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3" h="153">
                <a:moveTo>
                  <a:pt x="90" y="0"/>
                </a:moveTo>
                <a:lnTo>
                  <a:pt x="120" y="2"/>
                </a:lnTo>
                <a:lnTo>
                  <a:pt x="142" y="11"/>
                </a:lnTo>
                <a:lnTo>
                  <a:pt x="159" y="25"/>
                </a:lnTo>
                <a:lnTo>
                  <a:pt x="169" y="45"/>
                </a:lnTo>
                <a:lnTo>
                  <a:pt x="173" y="65"/>
                </a:lnTo>
                <a:lnTo>
                  <a:pt x="169" y="86"/>
                </a:lnTo>
                <a:lnTo>
                  <a:pt x="159" y="104"/>
                </a:lnTo>
                <a:lnTo>
                  <a:pt x="142" y="118"/>
                </a:lnTo>
                <a:lnTo>
                  <a:pt x="120" y="127"/>
                </a:lnTo>
                <a:lnTo>
                  <a:pt x="90" y="131"/>
                </a:lnTo>
                <a:lnTo>
                  <a:pt x="83" y="129"/>
                </a:lnTo>
                <a:lnTo>
                  <a:pt x="73" y="127"/>
                </a:lnTo>
                <a:lnTo>
                  <a:pt x="57" y="141"/>
                </a:lnTo>
                <a:lnTo>
                  <a:pt x="41" y="149"/>
                </a:lnTo>
                <a:lnTo>
                  <a:pt x="28" y="151"/>
                </a:lnTo>
                <a:lnTo>
                  <a:pt x="16" y="153"/>
                </a:lnTo>
                <a:lnTo>
                  <a:pt x="12" y="151"/>
                </a:lnTo>
                <a:lnTo>
                  <a:pt x="28" y="141"/>
                </a:lnTo>
                <a:lnTo>
                  <a:pt x="35" y="129"/>
                </a:lnTo>
                <a:lnTo>
                  <a:pt x="35" y="121"/>
                </a:lnTo>
                <a:lnTo>
                  <a:pt x="33" y="116"/>
                </a:lnTo>
                <a:lnTo>
                  <a:pt x="16" y="102"/>
                </a:lnTo>
                <a:lnTo>
                  <a:pt x="4" y="84"/>
                </a:lnTo>
                <a:lnTo>
                  <a:pt x="0" y="65"/>
                </a:lnTo>
                <a:lnTo>
                  <a:pt x="6" y="45"/>
                </a:lnTo>
                <a:lnTo>
                  <a:pt x="18" y="25"/>
                </a:lnTo>
                <a:lnTo>
                  <a:pt x="37" y="11"/>
                </a:lnTo>
                <a:lnTo>
                  <a:pt x="63" y="2"/>
                </a:lnTo>
                <a:lnTo>
                  <a:pt x="90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97"/>
          <p:cNvSpPr>
            <a:spLocks noChangeAspect="1" noEditPoints="1"/>
          </p:cNvSpPr>
          <p:nvPr/>
        </p:nvSpPr>
        <p:spPr bwMode="auto">
          <a:xfrm>
            <a:off x="3627967" y="3060869"/>
            <a:ext cx="287411" cy="309242"/>
          </a:xfrm>
          <a:custGeom>
            <a:avLst/>
            <a:gdLst>
              <a:gd name="T0" fmla="*/ 23 w 157"/>
              <a:gd name="T1" fmla="*/ 136 h 171"/>
              <a:gd name="T2" fmla="*/ 25 w 157"/>
              <a:gd name="T3" fmla="*/ 144 h 171"/>
              <a:gd name="T4" fmla="*/ 132 w 157"/>
              <a:gd name="T5" fmla="*/ 144 h 171"/>
              <a:gd name="T6" fmla="*/ 134 w 157"/>
              <a:gd name="T7" fmla="*/ 136 h 171"/>
              <a:gd name="T8" fmla="*/ 29 w 157"/>
              <a:gd name="T9" fmla="*/ 132 h 171"/>
              <a:gd name="T10" fmla="*/ 23 w 157"/>
              <a:gd name="T11" fmla="*/ 100 h 171"/>
              <a:gd name="T12" fmla="*/ 25 w 157"/>
              <a:gd name="T13" fmla="*/ 112 h 171"/>
              <a:gd name="T14" fmla="*/ 132 w 157"/>
              <a:gd name="T15" fmla="*/ 112 h 171"/>
              <a:gd name="T16" fmla="*/ 134 w 157"/>
              <a:gd name="T17" fmla="*/ 100 h 171"/>
              <a:gd name="T18" fmla="*/ 29 w 157"/>
              <a:gd name="T19" fmla="*/ 96 h 171"/>
              <a:gd name="T20" fmla="*/ 23 w 157"/>
              <a:gd name="T21" fmla="*/ 65 h 171"/>
              <a:gd name="T22" fmla="*/ 25 w 157"/>
              <a:gd name="T23" fmla="*/ 77 h 171"/>
              <a:gd name="T24" fmla="*/ 132 w 157"/>
              <a:gd name="T25" fmla="*/ 77 h 171"/>
              <a:gd name="T26" fmla="*/ 134 w 157"/>
              <a:gd name="T27" fmla="*/ 65 h 171"/>
              <a:gd name="T28" fmla="*/ 29 w 157"/>
              <a:gd name="T29" fmla="*/ 61 h 171"/>
              <a:gd name="T30" fmla="*/ 22 w 157"/>
              <a:gd name="T31" fmla="*/ 24 h 171"/>
              <a:gd name="T32" fmla="*/ 31 w 157"/>
              <a:gd name="T33" fmla="*/ 40 h 171"/>
              <a:gd name="T34" fmla="*/ 49 w 157"/>
              <a:gd name="T35" fmla="*/ 36 h 171"/>
              <a:gd name="T36" fmla="*/ 55 w 157"/>
              <a:gd name="T37" fmla="*/ 16 h 171"/>
              <a:gd name="T38" fmla="*/ 63 w 157"/>
              <a:gd name="T39" fmla="*/ 30 h 171"/>
              <a:gd name="T40" fmla="*/ 78 w 157"/>
              <a:gd name="T41" fmla="*/ 40 h 171"/>
              <a:gd name="T42" fmla="*/ 94 w 157"/>
              <a:gd name="T43" fmla="*/ 30 h 171"/>
              <a:gd name="T44" fmla="*/ 102 w 157"/>
              <a:gd name="T45" fmla="*/ 16 h 171"/>
              <a:gd name="T46" fmla="*/ 108 w 157"/>
              <a:gd name="T47" fmla="*/ 36 h 171"/>
              <a:gd name="T48" fmla="*/ 126 w 157"/>
              <a:gd name="T49" fmla="*/ 40 h 171"/>
              <a:gd name="T50" fmla="*/ 135 w 157"/>
              <a:gd name="T51" fmla="*/ 24 h 171"/>
              <a:gd name="T52" fmla="*/ 153 w 157"/>
              <a:gd name="T53" fmla="*/ 18 h 171"/>
              <a:gd name="T54" fmla="*/ 157 w 157"/>
              <a:gd name="T55" fmla="*/ 163 h 171"/>
              <a:gd name="T56" fmla="*/ 149 w 157"/>
              <a:gd name="T57" fmla="*/ 171 h 171"/>
              <a:gd name="T58" fmla="*/ 2 w 157"/>
              <a:gd name="T59" fmla="*/ 167 h 171"/>
              <a:gd name="T60" fmla="*/ 2 w 157"/>
              <a:gd name="T61" fmla="*/ 20 h 171"/>
              <a:gd name="T62" fmla="*/ 118 w 157"/>
              <a:gd name="T63" fmla="*/ 0 h 171"/>
              <a:gd name="T64" fmla="*/ 128 w 157"/>
              <a:gd name="T65" fmla="*/ 8 h 171"/>
              <a:gd name="T66" fmla="*/ 124 w 157"/>
              <a:gd name="T67" fmla="*/ 32 h 171"/>
              <a:gd name="T68" fmla="*/ 112 w 157"/>
              <a:gd name="T69" fmla="*/ 28 h 171"/>
              <a:gd name="T70" fmla="*/ 112 w 157"/>
              <a:gd name="T71" fmla="*/ 4 h 171"/>
              <a:gd name="T72" fmla="*/ 78 w 157"/>
              <a:gd name="T73" fmla="*/ 0 h 171"/>
              <a:gd name="T74" fmla="*/ 86 w 157"/>
              <a:gd name="T75" fmla="*/ 8 h 171"/>
              <a:gd name="T76" fmla="*/ 82 w 157"/>
              <a:gd name="T77" fmla="*/ 32 h 171"/>
              <a:gd name="T78" fmla="*/ 71 w 157"/>
              <a:gd name="T79" fmla="*/ 28 h 171"/>
              <a:gd name="T80" fmla="*/ 71 w 157"/>
              <a:gd name="T81" fmla="*/ 4 h 171"/>
              <a:gd name="T82" fmla="*/ 39 w 157"/>
              <a:gd name="T83" fmla="*/ 0 h 171"/>
              <a:gd name="T84" fmla="*/ 47 w 157"/>
              <a:gd name="T85" fmla="*/ 8 h 171"/>
              <a:gd name="T86" fmla="*/ 43 w 157"/>
              <a:gd name="T87" fmla="*/ 32 h 171"/>
              <a:gd name="T88" fmla="*/ 31 w 157"/>
              <a:gd name="T89" fmla="*/ 28 h 171"/>
              <a:gd name="T90" fmla="*/ 31 w 157"/>
              <a:gd name="T91" fmla="*/ 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7" h="171">
                <a:moveTo>
                  <a:pt x="29" y="132"/>
                </a:moveTo>
                <a:lnTo>
                  <a:pt x="25" y="132"/>
                </a:lnTo>
                <a:lnTo>
                  <a:pt x="23" y="136"/>
                </a:lnTo>
                <a:lnTo>
                  <a:pt x="22" y="138"/>
                </a:lnTo>
                <a:lnTo>
                  <a:pt x="23" y="142"/>
                </a:lnTo>
                <a:lnTo>
                  <a:pt x="25" y="144"/>
                </a:lnTo>
                <a:lnTo>
                  <a:pt x="29" y="146"/>
                </a:lnTo>
                <a:lnTo>
                  <a:pt x="128" y="146"/>
                </a:lnTo>
                <a:lnTo>
                  <a:pt x="132" y="144"/>
                </a:lnTo>
                <a:lnTo>
                  <a:pt x="134" y="142"/>
                </a:lnTo>
                <a:lnTo>
                  <a:pt x="135" y="138"/>
                </a:lnTo>
                <a:lnTo>
                  <a:pt x="134" y="136"/>
                </a:lnTo>
                <a:lnTo>
                  <a:pt x="132" y="132"/>
                </a:lnTo>
                <a:lnTo>
                  <a:pt x="128" y="132"/>
                </a:lnTo>
                <a:lnTo>
                  <a:pt x="29" y="132"/>
                </a:lnTo>
                <a:close/>
                <a:moveTo>
                  <a:pt x="29" y="96"/>
                </a:moveTo>
                <a:lnTo>
                  <a:pt x="25" y="98"/>
                </a:lnTo>
                <a:lnTo>
                  <a:pt x="23" y="100"/>
                </a:lnTo>
                <a:lnTo>
                  <a:pt x="22" y="104"/>
                </a:lnTo>
                <a:lnTo>
                  <a:pt x="23" y="108"/>
                </a:lnTo>
                <a:lnTo>
                  <a:pt x="25" y="112"/>
                </a:lnTo>
                <a:lnTo>
                  <a:pt x="29" y="112"/>
                </a:lnTo>
                <a:lnTo>
                  <a:pt x="128" y="112"/>
                </a:lnTo>
                <a:lnTo>
                  <a:pt x="132" y="112"/>
                </a:lnTo>
                <a:lnTo>
                  <a:pt x="134" y="108"/>
                </a:lnTo>
                <a:lnTo>
                  <a:pt x="135" y="104"/>
                </a:lnTo>
                <a:lnTo>
                  <a:pt x="134" y="100"/>
                </a:lnTo>
                <a:lnTo>
                  <a:pt x="132" y="98"/>
                </a:lnTo>
                <a:lnTo>
                  <a:pt x="128" y="96"/>
                </a:lnTo>
                <a:lnTo>
                  <a:pt x="29" y="96"/>
                </a:lnTo>
                <a:close/>
                <a:moveTo>
                  <a:pt x="29" y="61"/>
                </a:moveTo>
                <a:lnTo>
                  <a:pt x="25" y="63"/>
                </a:lnTo>
                <a:lnTo>
                  <a:pt x="23" y="65"/>
                </a:lnTo>
                <a:lnTo>
                  <a:pt x="22" y="69"/>
                </a:lnTo>
                <a:lnTo>
                  <a:pt x="23" y="73"/>
                </a:lnTo>
                <a:lnTo>
                  <a:pt x="25" y="77"/>
                </a:lnTo>
                <a:lnTo>
                  <a:pt x="29" y="79"/>
                </a:lnTo>
                <a:lnTo>
                  <a:pt x="128" y="79"/>
                </a:lnTo>
                <a:lnTo>
                  <a:pt x="132" y="77"/>
                </a:lnTo>
                <a:lnTo>
                  <a:pt x="134" y="73"/>
                </a:lnTo>
                <a:lnTo>
                  <a:pt x="135" y="69"/>
                </a:lnTo>
                <a:lnTo>
                  <a:pt x="134" y="65"/>
                </a:lnTo>
                <a:lnTo>
                  <a:pt x="132" y="63"/>
                </a:lnTo>
                <a:lnTo>
                  <a:pt x="128" y="61"/>
                </a:lnTo>
                <a:lnTo>
                  <a:pt x="29" y="61"/>
                </a:lnTo>
                <a:close/>
                <a:moveTo>
                  <a:pt x="8" y="16"/>
                </a:moveTo>
                <a:lnTo>
                  <a:pt x="22" y="16"/>
                </a:lnTo>
                <a:lnTo>
                  <a:pt x="22" y="24"/>
                </a:lnTo>
                <a:lnTo>
                  <a:pt x="23" y="30"/>
                </a:lnTo>
                <a:lnTo>
                  <a:pt x="27" y="36"/>
                </a:lnTo>
                <a:lnTo>
                  <a:pt x="31" y="40"/>
                </a:lnTo>
                <a:lnTo>
                  <a:pt x="39" y="40"/>
                </a:lnTo>
                <a:lnTo>
                  <a:pt x="45" y="40"/>
                </a:lnTo>
                <a:lnTo>
                  <a:pt x="49" y="36"/>
                </a:lnTo>
                <a:lnTo>
                  <a:pt x="53" y="30"/>
                </a:lnTo>
                <a:lnTo>
                  <a:pt x="55" y="24"/>
                </a:lnTo>
                <a:lnTo>
                  <a:pt x="55" y="16"/>
                </a:lnTo>
                <a:lnTo>
                  <a:pt x="63" y="16"/>
                </a:lnTo>
                <a:lnTo>
                  <a:pt x="63" y="24"/>
                </a:lnTo>
                <a:lnTo>
                  <a:pt x="63" y="30"/>
                </a:lnTo>
                <a:lnTo>
                  <a:pt x="67" y="36"/>
                </a:lnTo>
                <a:lnTo>
                  <a:pt x="73" y="40"/>
                </a:lnTo>
                <a:lnTo>
                  <a:pt x="78" y="40"/>
                </a:lnTo>
                <a:lnTo>
                  <a:pt x="84" y="40"/>
                </a:lnTo>
                <a:lnTo>
                  <a:pt x="90" y="36"/>
                </a:lnTo>
                <a:lnTo>
                  <a:pt x="94" y="30"/>
                </a:lnTo>
                <a:lnTo>
                  <a:pt x="94" y="24"/>
                </a:lnTo>
                <a:lnTo>
                  <a:pt x="94" y="16"/>
                </a:lnTo>
                <a:lnTo>
                  <a:pt x="102" y="16"/>
                </a:lnTo>
                <a:lnTo>
                  <a:pt x="102" y="24"/>
                </a:lnTo>
                <a:lnTo>
                  <a:pt x="104" y="30"/>
                </a:lnTo>
                <a:lnTo>
                  <a:pt x="108" y="36"/>
                </a:lnTo>
                <a:lnTo>
                  <a:pt x="112" y="40"/>
                </a:lnTo>
                <a:lnTo>
                  <a:pt x="118" y="40"/>
                </a:lnTo>
                <a:lnTo>
                  <a:pt x="126" y="40"/>
                </a:lnTo>
                <a:lnTo>
                  <a:pt x="130" y="36"/>
                </a:lnTo>
                <a:lnTo>
                  <a:pt x="134" y="30"/>
                </a:lnTo>
                <a:lnTo>
                  <a:pt x="135" y="24"/>
                </a:lnTo>
                <a:lnTo>
                  <a:pt x="135" y="16"/>
                </a:lnTo>
                <a:lnTo>
                  <a:pt x="149" y="16"/>
                </a:lnTo>
                <a:lnTo>
                  <a:pt x="153" y="18"/>
                </a:lnTo>
                <a:lnTo>
                  <a:pt x="155" y="20"/>
                </a:lnTo>
                <a:lnTo>
                  <a:pt x="157" y="24"/>
                </a:lnTo>
                <a:lnTo>
                  <a:pt x="157" y="163"/>
                </a:lnTo>
                <a:lnTo>
                  <a:pt x="155" y="167"/>
                </a:lnTo>
                <a:lnTo>
                  <a:pt x="153" y="171"/>
                </a:lnTo>
                <a:lnTo>
                  <a:pt x="149" y="171"/>
                </a:lnTo>
                <a:lnTo>
                  <a:pt x="8" y="171"/>
                </a:lnTo>
                <a:lnTo>
                  <a:pt x="4" y="171"/>
                </a:lnTo>
                <a:lnTo>
                  <a:pt x="2" y="167"/>
                </a:lnTo>
                <a:lnTo>
                  <a:pt x="0" y="163"/>
                </a:lnTo>
                <a:lnTo>
                  <a:pt x="0" y="24"/>
                </a:lnTo>
                <a:lnTo>
                  <a:pt x="2" y="20"/>
                </a:lnTo>
                <a:lnTo>
                  <a:pt x="4" y="18"/>
                </a:lnTo>
                <a:lnTo>
                  <a:pt x="8" y="16"/>
                </a:lnTo>
                <a:close/>
                <a:moveTo>
                  <a:pt x="118" y="0"/>
                </a:moveTo>
                <a:lnTo>
                  <a:pt x="124" y="0"/>
                </a:lnTo>
                <a:lnTo>
                  <a:pt x="126" y="4"/>
                </a:lnTo>
                <a:lnTo>
                  <a:pt x="128" y="8"/>
                </a:lnTo>
                <a:lnTo>
                  <a:pt x="128" y="24"/>
                </a:lnTo>
                <a:lnTo>
                  <a:pt x="126" y="28"/>
                </a:lnTo>
                <a:lnTo>
                  <a:pt x="124" y="32"/>
                </a:lnTo>
                <a:lnTo>
                  <a:pt x="118" y="32"/>
                </a:lnTo>
                <a:lnTo>
                  <a:pt x="114" y="32"/>
                </a:lnTo>
                <a:lnTo>
                  <a:pt x="112" y="28"/>
                </a:lnTo>
                <a:lnTo>
                  <a:pt x="110" y="24"/>
                </a:lnTo>
                <a:lnTo>
                  <a:pt x="110" y="8"/>
                </a:lnTo>
                <a:lnTo>
                  <a:pt x="112" y="4"/>
                </a:lnTo>
                <a:lnTo>
                  <a:pt x="114" y="0"/>
                </a:lnTo>
                <a:lnTo>
                  <a:pt x="118" y="0"/>
                </a:lnTo>
                <a:close/>
                <a:moveTo>
                  <a:pt x="78" y="0"/>
                </a:moveTo>
                <a:lnTo>
                  <a:pt x="82" y="0"/>
                </a:lnTo>
                <a:lnTo>
                  <a:pt x="86" y="4"/>
                </a:lnTo>
                <a:lnTo>
                  <a:pt x="86" y="8"/>
                </a:lnTo>
                <a:lnTo>
                  <a:pt x="86" y="24"/>
                </a:lnTo>
                <a:lnTo>
                  <a:pt x="86" y="28"/>
                </a:lnTo>
                <a:lnTo>
                  <a:pt x="82" y="32"/>
                </a:lnTo>
                <a:lnTo>
                  <a:pt x="78" y="32"/>
                </a:lnTo>
                <a:lnTo>
                  <a:pt x="75" y="32"/>
                </a:lnTo>
                <a:lnTo>
                  <a:pt x="71" y="28"/>
                </a:lnTo>
                <a:lnTo>
                  <a:pt x="71" y="24"/>
                </a:lnTo>
                <a:lnTo>
                  <a:pt x="71" y="8"/>
                </a:lnTo>
                <a:lnTo>
                  <a:pt x="71" y="4"/>
                </a:lnTo>
                <a:lnTo>
                  <a:pt x="75" y="0"/>
                </a:lnTo>
                <a:lnTo>
                  <a:pt x="78" y="0"/>
                </a:lnTo>
                <a:close/>
                <a:moveTo>
                  <a:pt x="39" y="0"/>
                </a:moveTo>
                <a:lnTo>
                  <a:pt x="43" y="0"/>
                </a:lnTo>
                <a:lnTo>
                  <a:pt x="45" y="4"/>
                </a:lnTo>
                <a:lnTo>
                  <a:pt x="47" y="8"/>
                </a:lnTo>
                <a:lnTo>
                  <a:pt x="47" y="24"/>
                </a:lnTo>
                <a:lnTo>
                  <a:pt x="45" y="28"/>
                </a:lnTo>
                <a:lnTo>
                  <a:pt x="43" y="32"/>
                </a:lnTo>
                <a:lnTo>
                  <a:pt x="39" y="32"/>
                </a:lnTo>
                <a:lnTo>
                  <a:pt x="33" y="32"/>
                </a:lnTo>
                <a:lnTo>
                  <a:pt x="31" y="28"/>
                </a:lnTo>
                <a:lnTo>
                  <a:pt x="29" y="24"/>
                </a:lnTo>
                <a:lnTo>
                  <a:pt x="29" y="8"/>
                </a:lnTo>
                <a:lnTo>
                  <a:pt x="31" y="4"/>
                </a:lnTo>
                <a:lnTo>
                  <a:pt x="33" y="0"/>
                </a:lnTo>
                <a:lnTo>
                  <a:pt x="39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234"/>
          <p:cNvSpPr>
            <a:spLocks noChangeAspect="1"/>
          </p:cNvSpPr>
          <p:nvPr/>
        </p:nvSpPr>
        <p:spPr bwMode="auto">
          <a:xfrm>
            <a:off x="3535485" y="1228840"/>
            <a:ext cx="320419" cy="309242"/>
          </a:xfrm>
          <a:custGeom>
            <a:avLst/>
            <a:gdLst>
              <a:gd name="T0" fmla="*/ 94 w 173"/>
              <a:gd name="T1" fmla="*/ 2 h 167"/>
              <a:gd name="T2" fmla="*/ 108 w 173"/>
              <a:gd name="T3" fmla="*/ 7 h 167"/>
              <a:gd name="T4" fmla="*/ 114 w 173"/>
              <a:gd name="T5" fmla="*/ 15 h 167"/>
              <a:gd name="T6" fmla="*/ 118 w 173"/>
              <a:gd name="T7" fmla="*/ 25 h 167"/>
              <a:gd name="T8" fmla="*/ 118 w 173"/>
              <a:gd name="T9" fmla="*/ 37 h 167"/>
              <a:gd name="T10" fmla="*/ 118 w 173"/>
              <a:gd name="T11" fmla="*/ 43 h 167"/>
              <a:gd name="T12" fmla="*/ 120 w 173"/>
              <a:gd name="T13" fmla="*/ 49 h 167"/>
              <a:gd name="T14" fmla="*/ 120 w 173"/>
              <a:gd name="T15" fmla="*/ 55 h 167"/>
              <a:gd name="T16" fmla="*/ 118 w 173"/>
              <a:gd name="T17" fmla="*/ 61 h 167"/>
              <a:gd name="T18" fmla="*/ 116 w 173"/>
              <a:gd name="T19" fmla="*/ 64 h 167"/>
              <a:gd name="T20" fmla="*/ 112 w 173"/>
              <a:gd name="T21" fmla="*/ 72 h 167"/>
              <a:gd name="T22" fmla="*/ 108 w 173"/>
              <a:gd name="T23" fmla="*/ 82 h 167"/>
              <a:gd name="T24" fmla="*/ 106 w 173"/>
              <a:gd name="T25" fmla="*/ 84 h 167"/>
              <a:gd name="T26" fmla="*/ 106 w 173"/>
              <a:gd name="T27" fmla="*/ 100 h 167"/>
              <a:gd name="T28" fmla="*/ 110 w 173"/>
              <a:gd name="T29" fmla="*/ 102 h 167"/>
              <a:gd name="T30" fmla="*/ 118 w 173"/>
              <a:gd name="T31" fmla="*/ 106 h 167"/>
              <a:gd name="T32" fmla="*/ 132 w 173"/>
              <a:gd name="T33" fmla="*/ 112 h 167"/>
              <a:gd name="T34" fmla="*/ 138 w 173"/>
              <a:gd name="T35" fmla="*/ 114 h 167"/>
              <a:gd name="T36" fmla="*/ 142 w 173"/>
              <a:gd name="T37" fmla="*/ 114 h 167"/>
              <a:gd name="T38" fmla="*/ 147 w 173"/>
              <a:gd name="T39" fmla="*/ 116 h 167"/>
              <a:gd name="T40" fmla="*/ 163 w 173"/>
              <a:gd name="T41" fmla="*/ 129 h 167"/>
              <a:gd name="T42" fmla="*/ 173 w 173"/>
              <a:gd name="T43" fmla="*/ 153 h 167"/>
              <a:gd name="T44" fmla="*/ 173 w 173"/>
              <a:gd name="T45" fmla="*/ 159 h 167"/>
              <a:gd name="T46" fmla="*/ 171 w 173"/>
              <a:gd name="T47" fmla="*/ 163 h 167"/>
              <a:gd name="T48" fmla="*/ 165 w 173"/>
              <a:gd name="T49" fmla="*/ 167 h 167"/>
              <a:gd name="T50" fmla="*/ 4 w 173"/>
              <a:gd name="T51" fmla="*/ 165 h 167"/>
              <a:gd name="T52" fmla="*/ 0 w 173"/>
              <a:gd name="T53" fmla="*/ 159 h 167"/>
              <a:gd name="T54" fmla="*/ 0 w 173"/>
              <a:gd name="T55" fmla="*/ 159 h 167"/>
              <a:gd name="T56" fmla="*/ 4 w 173"/>
              <a:gd name="T57" fmla="*/ 143 h 167"/>
              <a:gd name="T58" fmla="*/ 22 w 173"/>
              <a:gd name="T59" fmla="*/ 117 h 167"/>
              <a:gd name="T60" fmla="*/ 30 w 173"/>
              <a:gd name="T61" fmla="*/ 116 h 167"/>
              <a:gd name="T62" fmla="*/ 33 w 173"/>
              <a:gd name="T63" fmla="*/ 114 h 167"/>
              <a:gd name="T64" fmla="*/ 37 w 173"/>
              <a:gd name="T65" fmla="*/ 114 h 167"/>
              <a:gd name="T66" fmla="*/ 47 w 173"/>
              <a:gd name="T67" fmla="*/ 110 h 167"/>
              <a:gd name="T68" fmla="*/ 59 w 173"/>
              <a:gd name="T69" fmla="*/ 104 h 167"/>
              <a:gd name="T70" fmla="*/ 67 w 173"/>
              <a:gd name="T71" fmla="*/ 102 h 167"/>
              <a:gd name="T72" fmla="*/ 67 w 173"/>
              <a:gd name="T73" fmla="*/ 100 h 167"/>
              <a:gd name="T74" fmla="*/ 67 w 173"/>
              <a:gd name="T75" fmla="*/ 84 h 167"/>
              <a:gd name="T76" fmla="*/ 63 w 173"/>
              <a:gd name="T77" fmla="*/ 78 h 167"/>
              <a:gd name="T78" fmla="*/ 59 w 173"/>
              <a:gd name="T79" fmla="*/ 64 h 167"/>
              <a:gd name="T80" fmla="*/ 55 w 173"/>
              <a:gd name="T81" fmla="*/ 62 h 167"/>
              <a:gd name="T82" fmla="*/ 55 w 173"/>
              <a:gd name="T83" fmla="*/ 57 h 167"/>
              <a:gd name="T84" fmla="*/ 53 w 173"/>
              <a:gd name="T85" fmla="*/ 51 h 167"/>
              <a:gd name="T86" fmla="*/ 53 w 173"/>
              <a:gd name="T87" fmla="*/ 45 h 167"/>
              <a:gd name="T88" fmla="*/ 57 w 173"/>
              <a:gd name="T89" fmla="*/ 43 h 167"/>
              <a:gd name="T90" fmla="*/ 55 w 173"/>
              <a:gd name="T91" fmla="*/ 31 h 167"/>
              <a:gd name="T92" fmla="*/ 57 w 173"/>
              <a:gd name="T93" fmla="*/ 19 h 167"/>
              <a:gd name="T94" fmla="*/ 65 w 173"/>
              <a:gd name="T95" fmla="*/ 9 h 167"/>
              <a:gd name="T96" fmla="*/ 79 w 173"/>
              <a:gd name="T97" fmla="*/ 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3" h="167">
                <a:moveTo>
                  <a:pt x="86" y="0"/>
                </a:moveTo>
                <a:lnTo>
                  <a:pt x="94" y="2"/>
                </a:lnTo>
                <a:lnTo>
                  <a:pt x="102" y="4"/>
                </a:lnTo>
                <a:lnTo>
                  <a:pt x="108" y="7"/>
                </a:lnTo>
                <a:lnTo>
                  <a:pt x="112" y="11"/>
                </a:lnTo>
                <a:lnTo>
                  <a:pt x="114" y="15"/>
                </a:lnTo>
                <a:lnTo>
                  <a:pt x="116" y="21"/>
                </a:lnTo>
                <a:lnTo>
                  <a:pt x="118" y="25"/>
                </a:lnTo>
                <a:lnTo>
                  <a:pt x="118" y="31"/>
                </a:lnTo>
                <a:lnTo>
                  <a:pt x="118" y="37"/>
                </a:lnTo>
                <a:lnTo>
                  <a:pt x="116" y="43"/>
                </a:lnTo>
                <a:lnTo>
                  <a:pt x="118" y="43"/>
                </a:lnTo>
                <a:lnTo>
                  <a:pt x="120" y="45"/>
                </a:lnTo>
                <a:lnTo>
                  <a:pt x="120" y="49"/>
                </a:lnTo>
                <a:lnTo>
                  <a:pt x="120" y="51"/>
                </a:lnTo>
                <a:lnTo>
                  <a:pt x="120" y="55"/>
                </a:lnTo>
                <a:lnTo>
                  <a:pt x="118" y="57"/>
                </a:lnTo>
                <a:lnTo>
                  <a:pt x="118" y="61"/>
                </a:lnTo>
                <a:lnTo>
                  <a:pt x="118" y="62"/>
                </a:lnTo>
                <a:lnTo>
                  <a:pt x="116" y="64"/>
                </a:lnTo>
                <a:lnTo>
                  <a:pt x="114" y="64"/>
                </a:lnTo>
                <a:lnTo>
                  <a:pt x="112" y="72"/>
                </a:lnTo>
                <a:lnTo>
                  <a:pt x="110" y="78"/>
                </a:lnTo>
                <a:lnTo>
                  <a:pt x="108" y="82"/>
                </a:lnTo>
                <a:lnTo>
                  <a:pt x="106" y="84"/>
                </a:lnTo>
                <a:lnTo>
                  <a:pt x="106" y="84"/>
                </a:lnTo>
                <a:lnTo>
                  <a:pt x="106" y="100"/>
                </a:lnTo>
                <a:lnTo>
                  <a:pt x="106" y="100"/>
                </a:lnTo>
                <a:lnTo>
                  <a:pt x="106" y="102"/>
                </a:lnTo>
                <a:lnTo>
                  <a:pt x="110" y="102"/>
                </a:lnTo>
                <a:lnTo>
                  <a:pt x="114" y="104"/>
                </a:lnTo>
                <a:lnTo>
                  <a:pt x="118" y="106"/>
                </a:lnTo>
                <a:lnTo>
                  <a:pt x="126" y="110"/>
                </a:lnTo>
                <a:lnTo>
                  <a:pt x="132" y="112"/>
                </a:lnTo>
                <a:lnTo>
                  <a:pt x="136" y="114"/>
                </a:lnTo>
                <a:lnTo>
                  <a:pt x="138" y="114"/>
                </a:lnTo>
                <a:lnTo>
                  <a:pt x="140" y="114"/>
                </a:lnTo>
                <a:lnTo>
                  <a:pt x="142" y="114"/>
                </a:lnTo>
                <a:lnTo>
                  <a:pt x="143" y="116"/>
                </a:lnTo>
                <a:lnTo>
                  <a:pt x="147" y="116"/>
                </a:lnTo>
                <a:lnTo>
                  <a:pt x="151" y="117"/>
                </a:lnTo>
                <a:lnTo>
                  <a:pt x="163" y="129"/>
                </a:lnTo>
                <a:lnTo>
                  <a:pt x="169" y="143"/>
                </a:lnTo>
                <a:lnTo>
                  <a:pt x="173" y="153"/>
                </a:lnTo>
                <a:lnTo>
                  <a:pt x="173" y="159"/>
                </a:lnTo>
                <a:lnTo>
                  <a:pt x="173" y="159"/>
                </a:lnTo>
                <a:lnTo>
                  <a:pt x="173" y="159"/>
                </a:lnTo>
                <a:lnTo>
                  <a:pt x="171" y="163"/>
                </a:lnTo>
                <a:lnTo>
                  <a:pt x="169" y="165"/>
                </a:lnTo>
                <a:lnTo>
                  <a:pt x="165" y="167"/>
                </a:lnTo>
                <a:lnTo>
                  <a:pt x="8" y="167"/>
                </a:lnTo>
                <a:lnTo>
                  <a:pt x="4" y="165"/>
                </a:lnTo>
                <a:lnTo>
                  <a:pt x="2" y="163"/>
                </a:lnTo>
                <a:lnTo>
                  <a:pt x="0" y="159"/>
                </a:lnTo>
                <a:lnTo>
                  <a:pt x="0" y="159"/>
                </a:lnTo>
                <a:lnTo>
                  <a:pt x="0" y="159"/>
                </a:lnTo>
                <a:lnTo>
                  <a:pt x="0" y="153"/>
                </a:lnTo>
                <a:lnTo>
                  <a:pt x="4" y="143"/>
                </a:lnTo>
                <a:lnTo>
                  <a:pt x="10" y="129"/>
                </a:lnTo>
                <a:lnTo>
                  <a:pt x="22" y="117"/>
                </a:lnTo>
                <a:lnTo>
                  <a:pt x="26" y="116"/>
                </a:lnTo>
                <a:lnTo>
                  <a:pt x="30" y="116"/>
                </a:lnTo>
                <a:lnTo>
                  <a:pt x="31" y="114"/>
                </a:lnTo>
                <a:lnTo>
                  <a:pt x="33" y="114"/>
                </a:lnTo>
                <a:lnTo>
                  <a:pt x="35" y="114"/>
                </a:lnTo>
                <a:lnTo>
                  <a:pt x="37" y="114"/>
                </a:lnTo>
                <a:lnTo>
                  <a:pt x="41" y="112"/>
                </a:lnTo>
                <a:lnTo>
                  <a:pt x="47" y="110"/>
                </a:lnTo>
                <a:lnTo>
                  <a:pt x="55" y="108"/>
                </a:lnTo>
                <a:lnTo>
                  <a:pt x="59" y="104"/>
                </a:lnTo>
                <a:lnTo>
                  <a:pt x="63" y="104"/>
                </a:lnTo>
                <a:lnTo>
                  <a:pt x="67" y="102"/>
                </a:lnTo>
                <a:lnTo>
                  <a:pt x="67" y="102"/>
                </a:lnTo>
                <a:lnTo>
                  <a:pt x="67" y="100"/>
                </a:lnTo>
                <a:lnTo>
                  <a:pt x="67" y="84"/>
                </a:lnTo>
                <a:lnTo>
                  <a:pt x="67" y="84"/>
                </a:lnTo>
                <a:lnTo>
                  <a:pt x="65" y="82"/>
                </a:lnTo>
                <a:lnTo>
                  <a:pt x="63" y="78"/>
                </a:lnTo>
                <a:lnTo>
                  <a:pt x="61" y="72"/>
                </a:lnTo>
                <a:lnTo>
                  <a:pt x="59" y="64"/>
                </a:lnTo>
                <a:lnTo>
                  <a:pt x="57" y="64"/>
                </a:lnTo>
                <a:lnTo>
                  <a:pt x="55" y="62"/>
                </a:lnTo>
                <a:lnTo>
                  <a:pt x="55" y="61"/>
                </a:lnTo>
                <a:lnTo>
                  <a:pt x="55" y="57"/>
                </a:lnTo>
                <a:lnTo>
                  <a:pt x="53" y="55"/>
                </a:lnTo>
                <a:lnTo>
                  <a:pt x="53" y="51"/>
                </a:lnTo>
                <a:lnTo>
                  <a:pt x="53" y="49"/>
                </a:lnTo>
                <a:lnTo>
                  <a:pt x="53" y="45"/>
                </a:lnTo>
                <a:lnTo>
                  <a:pt x="55" y="43"/>
                </a:lnTo>
                <a:lnTo>
                  <a:pt x="57" y="43"/>
                </a:lnTo>
                <a:lnTo>
                  <a:pt x="55" y="37"/>
                </a:lnTo>
                <a:lnTo>
                  <a:pt x="55" y="31"/>
                </a:lnTo>
                <a:lnTo>
                  <a:pt x="55" y="25"/>
                </a:lnTo>
                <a:lnTo>
                  <a:pt x="57" y="19"/>
                </a:lnTo>
                <a:lnTo>
                  <a:pt x="59" y="13"/>
                </a:lnTo>
                <a:lnTo>
                  <a:pt x="65" y="9"/>
                </a:lnTo>
                <a:lnTo>
                  <a:pt x="71" y="4"/>
                </a:lnTo>
                <a:lnTo>
                  <a:pt x="79" y="2"/>
                </a:lnTo>
                <a:lnTo>
                  <a:pt x="86" y="0"/>
                </a:lnTo>
                <a:close/>
              </a:path>
            </a:pathLst>
          </a:custGeom>
          <a:solidFill>
            <a:srgbClr val="40404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4041729" y="982616"/>
            <a:ext cx="3598824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TITLE HERE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3855904" y="1886817"/>
            <a:ext cx="3522653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30000"/>
              </a:lnSpc>
              <a:defRPr/>
            </a:pPr>
            <a:r>
              <a:rPr lang="en-US" altLang="zh-CN" sz="1400" b="1" dirty="0">
                <a:solidFill>
                  <a:sysClr val="window" lastClr="FFFFFF"/>
                </a:solidFill>
                <a:latin typeface="Arial"/>
              </a:rPr>
              <a:t>TITLE HERE</a:t>
            </a:r>
          </a:p>
          <a:p>
            <a:pPr lvl="0" algn="r" defTabSz="457200">
              <a:lnSpc>
                <a:spcPct val="130000"/>
              </a:lnSpc>
              <a:defRPr/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20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4111838" y="2814645"/>
            <a:ext cx="3602182" cy="76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  <a:defRPr/>
            </a:pPr>
            <a:r>
              <a:rPr lang="en-US" altLang="zh-CN" sz="1400" b="1" dirty="0">
                <a:solidFill>
                  <a:sysClr val="window" lastClr="FFFFFF"/>
                </a:solidFill>
                <a:latin typeface="Arial"/>
              </a:rPr>
              <a:t>TITLE HERE</a:t>
            </a:r>
          </a:p>
          <a:p>
            <a:pPr lvl="0" defTabSz="457200">
              <a:lnSpc>
                <a:spcPct val="130000"/>
              </a:lnSpc>
              <a:defRPr/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200" dirty="0">
              <a:solidFill>
                <a:sysClr val="window" lastClr="FFFFFF"/>
              </a:solidFill>
              <a:latin typeface="Arial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3855904" y="3742474"/>
            <a:ext cx="3522653" cy="70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r>
              <a:rPr lang="en-US" altLang="zh-CN" sz="1400" b="1" dirty="0">
                <a:solidFill>
                  <a:sysClr val="window" lastClr="FFFFFF"/>
                </a:solidFill>
                <a:latin typeface="Arial"/>
              </a:rPr>
              <a:t>TITLE HERE</a:t>
            </a:r>
          </a:p>
          <a:p>
            <a:pPr lvl="0" algn="r"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ysClr val="window" lastClr="FFFFFF"/>
                </a:solidFill>
                <a:latin typeface="Arial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71571" y="3406472"/>
            <a:ext cx="2121076" cy="116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b="1" dirty="0">
                <a:solidFill>
                  <a:srgbClr val="22272C"/>
                </a:solidFill>
                <a:latin typeface="Arial"/>
              </a:rPr>
              <a:t>TITLE HERE</a:t>
            </a:r>
          </a:p>
          <a:p>
            <a:pPr lvl="0">
              <a:lnSpc>
                <a:spcPct val="130000"/>
              </a:lnSpc>
              <a:defRPr/>
            </a:pPr>
            <a:r>
              <a:rPr lang="zh-CN" altLang="zh-CN" sz="1000" dirty="0">
                <a:solidFill>
                  <a:srgbClr val="22272C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22272C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22272C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22272C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22272C"/>
                </a:solidFill>
                <a:latin typeface="微软雅黑"/>
              </a:rPr>
              <a:t>面板中可以对字体、字号、颜色、行距等进行修改。</a:t>
            </a:r>
            <a:endParaRPr lang="en-US" altLang="zh-CN" sz="1200" dirty="0">
              <a:solidFill>
                <a:srgbClr val="22272C"/>
              </a:solidFill>
              <a:latin typeface="Arial"/>
            </a:endParaRPr>
          </a:p>
        </p:txBody>
      </p:sp>
      <p:grpSp>
        <p:nvGrpSpPr>
          <p:cNvPr id="24" name="组 23"/>
          <p:cNvGrpSpPr/>
          <p:nvPr/>
        </p:nvGrpSpPr>
        <p:grpSpPr>
          <a:xfrm rot="18181241">
            <a:off x="687324" y="1052841"/>
            <a:ext cx="2108965" cy="2175553"/>
            <a:chOff x="6205698" y="1718554"/>
            <a:chExt cx="1970113" cy="2032317"/>
          </a:xfrm>
          <a:solidFill>
            <a:srgbClr val="404040"/>
          </a:solidFill>
        </p:grpSpPr>
        <p:sp>
          <p:nvSpPr>
            <p:cNvPr id="25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643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25910"/>
            <a:ext cx="9144000" cy="3117592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22272C"/>
                </a:solidFill>
              </a:rPr>
              <a:t>基本概况</a:t>
            </a:r>
          </a:p>
        </p:txBody>
      </p:sp>
      <p:sp>
        <p:nvSpPr>
          <p:cNvPr id="4" name="椭圆 3"/>
          <p:cNvSpPr/>
          <p:nvPr/>
        </p:nvSpPr>
        <p:spPr>
          <a:xfrm>
            <a:off x="772083" y="942432"/>
            <a:ext cx="2206650" cy="2206650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  <a:ln w="762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468675" y="942432"/>
            <a:ext cx="2206650" cy="220665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 w="762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65267" y="942432"/>
            <a:ext cx="2206650" cy="220665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 w="76200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0706" y="3359021"/>
            <a:ext cx="2386637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10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号字，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1.3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倍字间距。</a:t>
            </a:r>
            <a:endParaRPr lang="zh-CN" altLang="zh-CN" sz="1000" dirty="0">
              <a:solidFill>
                <a:srgbClr val="22272C"/>
              </a:solidFill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3951" y="3359021"/>
            <a:ext cx="2386637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10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号字，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1.3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倍字间距。</a:t>
            </a:r>
            <a:endParaRPr lang="zh-CN" altLang="zh-CN" sz="1000" dirty="0">
              <a:solidFill>
                <a:srgbClr val="22272C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6657" y="3359021"/>
            <a:ext cx="2386637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10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号字，</a:t>
            </a:r>
            <a:r>
              <a:rPr lang="en-US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1.3</a:t>
            </a:r>
            <a:r>
              <a:rPr lang="zh-CN" altLang="zh-CN" sz="1000" dirty="0" smtClean="0">
                <a:solidFill>
                  <a:srgbClr val="22272C"/>
                </a:solidFill>
                <a:latin typeface="+mj-ea"/>
                <a:ea typeface="+mj-ea"/>
              </a:rPr>
              <a:t>倍字间距。</a:t>
            </a:r>
            <a:endParaRPr lang="zh-CN" altLang="zh-CN" sz="1000" dirty="0">
              <a:solidFill>
                <a:srgbClr val="22272C"/>
              </a:solidFill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404040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404040"/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88231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76660" y="709054"/>
            <a:ext cx="131904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PART</a:t>
            </a:r>
            <a:r>
              <a:rPr kumimoji="1" lang="zh-CN" altLang="en-US" sz="2800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 </a:t>
            </a:r>
            <a:r>
              <a:rPr kumimoji="1" lang="zh-CN" altLang="zh-CN" sz="2800" dirty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2</a:t>
            </a:r>
            <a:endParaRPr kumimoji="1" lang="zh-CN" altLang="en-US" sz="2800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76660" y="1232274"/>
            <a:ext cx="3262432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zh-CN" altLang="en-US" sz="6000" b="1" dirty="0" smtClean="0">
                <a:solidFill>
                  <a:srgbClr val="22272C"/>
                </a:solidFill>
                <a:latin typeface="Century Gothic"/>
                <a:ea typeface="微软雅黑"/>
                <a:cs typeface="Arial"/>
              </a:rPr>
              <a:t>业务亮点</a:t>
            </a:r>
            <a:endParaRPr kumimoji="1" lang="zh-CN" altLang="en-US" sz="6000" b="1" dirty="0">
              <a:solidFill>
                <a:srgbClr val="22272C"/>
              </a:solidFill>
              <a:latin typeface="Century Gothic"/>
              <a:ea typeface="微软雅黑"/>
              <a:cs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00367" y="2305076"/>
            <a:ext cx="4639747" cy="885993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34240" y="2307955"/>
            <a:ext cx="4572000" cy="6730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“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开始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”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10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号字，</a:t>
            </a:r>
            <a:r>
              <a:rPr lang="en-US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1.3</a:t>
            </a:r>
            <a:r>
              <a:rPr lang="zh-CN" altLang="zh-CN" sz="1000" dirty="0" smtClean="0">
                <a:solidFill>
                  <a:srgbClr val="FFFFFF"/>
                </a:solidFill>
                <a:latin typeface="微软雅黑"/>
                <a:ea typeface="微软雅黑"/>
              </a:rPr>
              <a:t>倍字间距。</a:t>
            </a:r>
            <a:endParaRPr lang="zh-CN" altLang="zh-CN" sz="1000" dirty="0">
              <a:solidFill>
                <a:srgbClr val="FFFFFF"/>
              </a:solidFill>
              <a:latin typeface="微软雅黑"/>
              <a:ea typeface="微软雅黑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-3094791" y="-337528"/>
            <a:ext cx="5788622" cy="5788619"/>
          </a:xfrm>
          <a:prstGeom prst="ellipse">
            <a:avLst/>
          </a:prstGeom>
          <a:noFill/>
          <a:ln>
            <a:solidFill>
              <a:srgbClr val="FB5F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-2784761" y="-27498"/>
            <a:ext cx="5168561" cy="5168558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2829632" y="8138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3801" y="2902739"/>
            <a:ext cx="418435" cy="418435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  <a:latin typeface="Century Gothic"/>
              <a:ea typeface="微软雅黑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-782203" y="1189610"/>
            <a:ext cx="2631909" cy="2715008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13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60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55"/>
          <p:cNvSpPr/>
          <p:nvPr/>
        </p:nvSpPr>
        <p:spPr>
          <a:xfrm>
            <a:off x="2991150" y="3778898"/>
            <a:ext cx="1404749" cy="1189436"/>
          </a:xfrm>
          <a:custGeom>
            <a:avLst/>
            <a:gdLst>
              <a:gd name="connsiteX0" fmla="*/ 1371475 w 1371475"/>
              <a:gd name="connsiteY0" fmla="*/ 0 h 1054634"/>
              <a:gd name="connsiteX1" fmla="*/ 1371475 w 1371475"/>
              <a:gd name="connsiteY1" fmla="*/ 1054634 h 1054634"/>
              <a:gd name="connsiteX2" fmla="*/ 0 w 1371475"/>
              <a:gd name="connsiteY2" fmla="*/ 1054634 h 1054634"/>
              <a:gd name="connsiteX3" fmla="*/ 0 w 1371475"/>
              <a:gd name="connsiteY3" fmla="*/ 146430 h 1054634"/>
              <a:gd name="connsiteX4" fmla="*/ 443456 w 1371475"/>
              <a:gd name="connsiteY4" fmla="*/ 116346 h 1054634"/>
              <a:gd name="connsiteX5" fmla="*/ 1106438 w 1371475"/>
              <a:gd name="connsiteY5" fmla="*/ 41881 h 105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1054634">
                <a:moveTo>
                  <a:pt x="1371475" y="0"/>
                </a:moveTo>
                <a:lnTo>
                  <a:pt x="1371475" y="1054634"/>
                </a:lnTo>
                <a:lnTo>
                  <a:pt x="0" y="1054634"/>
                </a:lnTo>
                <a:lnTo>
                  <a:pt x="0" y="146430"/>
                </a:lnTo>
                <a:lnTo>
                  <a:pt x="443456" y="116346"/>
                </a:lnTo>
                <a:cubicBezTo>
                  <a:pt x="668152" y="96111"/>
                  <a:pt x="889329" y="71199"/>
                  <a:pt x="1106438" y="41881"/>
                </a:cubicBez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任意多边形 58"/>
          <p:cNvSpPr/>
          <p:nvPr/>
        </p:nvSpPr>
        <p:spPr>
          <a:xfrm>
            <a:off x="4382790" y="3430744"/>
            <a:ext cx="1371475" cy="1537590"/>
          </a:xfrm>
          <a:custGeom>
            <a:avLst/>
            <a:gdLst>
              <a:gd name="connsiteX0" fmla="*/ 1371475 w 1371475"/>
              <a:gd name="connsiteY0" fmla="*/ 0 h 1537590"/>
              <a:gd name="connsiteX1" fmla="*/ 1371475 w 1371475"/>
              <a:gd name="connsiteY1" fmla="*/ 1537590 h 1537590"/>
              <a:gd name="connsiteX2" fmla="*/ 0 w 1371475"/>
              <a:gd name="connsiteY2" fmla="*/ 1537590 h 1537590"/>
              <a:gd name="connsiteX3" fmla="*/ 0 w 1371475"/>
              <a:gd name="connsiteY3" fmla="*/ 362891 h 1537590"/>
              <a:gd name="connsiteX4" fmla="*/ 314327 w 1371475"/>
              <a:gd name="connsiteY4" fmla="*/ 298189 h 1537590"/>
              <a:gd name="connsiteX5" fmla="*/ 894179 w 1371475"/>
              <a:gd name="connsiteY5" fmla="*/ 149230 h 153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1537590">
                <a:moveTo>
                  <a:pt x="1371475" y="0"/>
                </a:moveTo>
                <a:lnTo>
                  <a:pt x="1371475" y="1537590"/>
                </a:lnTo>
                <a:lnTo>
                  <a:pt x="0" y="1537590"/>
                </a:lnTo>
                <a:lnTo>
                  <a:pt x="0" y="362891"/>
                </a:lnTo>
                <a:lnTo>
                  <a:pt x="314327" y="298189"/>
                </a:lnTo>
                <a:cubicBezTo>
                  <a:pt x="512963" y="252317"/>
                  <a:pt x="706430" y="202574"/>
                  <a:pt x="894179" y="14923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" name="任意多边形 59"/>
          <p:cNvSpPr/>
          <p:nvPr/>
        </p:nvSpPr>
        <p:spPr>
          <a:xfrm>
            <a:off x="5754265" y="2834646"/>
            <a:ext cx="1371475" cy="2133688"/>
          </a:xfrm>
          <a:custGeom>
            <a:avLst/>
            <a:gdLst>
              <a:gd name="connsiteX0" fmla="*/ 1371475 w 1371475"/>
              <a:gd name="connsiteY0" fmla="*/ 0 h 2133688"/>
              <a:gd name="connsiteX1" fmla="*/ 1371475 w 1371475"/>
              <a:gd name="connsiteY1" fmla="*/ 2133688 h 2133688"/>
              <a:gd name="connsiteX2" fmla="*/ 0 w 1371475"/>
              <a:gd name="connsiteY2" fmla="*/ 2133688 h 2133688"/>
              <a:gd name="connsiteX3" fmla="*/ 0 w 1371475"/>
              <a:gd name="connsiteY3" fmla="*/ 596098 h 2133688"/>
              <a:gd name="connsiteX4" fmla="*/ 68247 w 1371475"/>
              <a:gd name="connsiteY4" fmla="*/ 574760 h 2133688"/>
              <a:gd name="connsiteX5" fmla="*/ 1043205 w 1371475"/>
              <a:gd name="connsiteY5" fmla="*/ 175247 h 213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2133688">
                <a:moveTo>
                  <a:pt x="1371475" y="0"/>
                </a:moveTo>
                <a:lnTo>
                  <a:pt x="1371475" y="2133688"/>
                </a:lnTo>
                <a:lnTo>
                  <a:pt x="0" y="2133688"/>
                </a:lnTo>
                <a:lnTo>
                  <a:pt x="0" y="596098"/>
                </a:lnTo>
                <a:lnTo>
                  <a:pt x="68247" y="574760"/>
                </a:lnTo>
                <a:cubicBezTo>
                  <a:pt x="419772" y="454204"/>
                  <a:pt x="746225" y="320316"/>
                  <a:pt x="1043205" y="1752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任意多边形 60"/>
          <p:cNvSpPr/>
          <p:nvPr/>
        </p:nvSpPr>
        <p:spPr>
          <a:xfrm>
            <a:off x="7125740" y="1583468"/>
            <a:ext cx="1371475" cy="3384866"/>
          </a:xfrm>
          <a:custGeom>
            <a:avLst/>
            <a:gdLst>
              <a:gd name="connsiteX0" fmla="*/ 1371475 w 1371475"/>
              <a:gd name="connsiteY0" fmla="*/ 0 h 3384866"/>
              <a:gd name="connsiteX1" fmla="*/ 1371475 w 1371475"/>
              <a:gd name="connsiteY1" fmla="*/ 3384866 h 3384866"/>
              <a:gd name="connsiteX2" fmla="*/ 0 w 1371475"/>
              <a:gd name="connsiteY2" fmla="*/ 3384866 h 3384866"/>
              <a:gd name="connsiteX3" fmla="*/ 0 w 1371475"/>
              <a:gd name="connsiteY3" fmla="*/ 1251178 h 3384866"/>
              <a:gd name="connsiteX4" fmla="*/ 94547 w 1371475"/>
              <a:gd name="connsiteY4" fmla="*/ 1200704 h 3384866"/>
              <a:gd name="connsiteX5" fmla="*/ 1361671 w 1371475"/>
              <a:gd name="connsiteY5" fmla="*/ 20612 h 33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1475" h="3384866">
                <a:moveTo>
                  <a:pt x="1371475" y="0"/>
                </a:moveTo>
                <a:lnTo>
                  <a:pt x="1371475" y="3384866"/>
                </a:lnTo>
                <a:lnTo>
                  <a:pt x="0" y="3384866"/>
                </a:lnTo>
                <a:lnTo>
                  <a:pt x="0" y="1251178"/>
                </a:lnTo>
                <a:lnTo>
                  <a:pt x="94547" y="1200704"/>
                </a:lnTo>
                <a:cubicBezTo>
                  <a:pt x="693965" y="850348"/>
                  <a:pt x="1133044" y="448825"/>
                  <a:pt x="1361671" y="20612"/>
                </a:cubicBezTo>
                <a:close/>
              </a:path>
            </a:pathLst>
          </a:custGeom>
          <a:solidFill>
            <a:srgbClr val="F9F5E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" name="组合 70"/>
          <p:cNvGrpSpPr>
            <a:grpSpLocks noChangeAspect="1"/>
          </p:cNvGrpSpPr>
          <p:nvPr/>
        </p:nvGrpSpPr>
        <p:grpSpPr>
          <a:xfrm flipH="1">
            <a:off x="3398889" y="2548559"/>
            <a:ext cx="1297732" cy="1152000"/>
            <a:chOff x="4206876" y="5697538"/>
            <a:chExt cx="890587" cy="790575"/>
          </a:xfrm>
          <a:solidFill>
            <a:srgbClr val="F9F5EE"/>
          </a:solidFill>
        </p:grpSpPr>
        <p:sp>
          <p:nvSpPr>
            <p:cNvPr id="7" name="Freeform 163"/>
            <p:cNvSpPr>
              <a:spLocks/>
            </p:cNvSpPr>
            <p:nvPr/>
          </p:nvSpPr>
          <p:spPr bwMode="auto">
            <a:xfrm>
              <a:off x="4335463" y="5697538"/>
              <a:ext cx="187325" cy="185737"/>
            </a:xfrm>
            <a:custGeom>
              <a:avLst/>
              <a:gdLst>
                <a:gd name="T0" fmla="*/ 60 w 118"/>
                <a:gd name="T1" fmla="*/ 117 h 117"/>
                <a:gd name="T2" fmla="*/ 60 w 118"/>
                <a:gd name="T3" fmla="*/ 117 h 117"/>
                <a:gd name="T4" fmla="*/ 70 w 118"/>
                <a:gd name="T5" fmla="*/ 116 h 117"/>
                <a:gd name="T6" fmla="*/ 82 w 118"/>
                <a:gd name="T7" fmla="*/ 113 h 117"/>
                <a:gd name="T8" fmla="*/ 92 w 118"/>
                <a:gd name="T9" fmla="*/ 108 h 117"/>
                <a:gd name="T10" fmla="*/ 101 w 118"/>
                <a:gd name="T11" fmla="*/ 101 h 117"/>
                <a:gd name="T12" fmla="*/ 108 w 118"/>
                <a:gd name="T13" fmla="*/ 92 h 117"/>
                <a:gd name="T14" fmla="*/ 113 w 118"/>
                <a:gd name="T15" fmla="*/ 82 h 117"/>
                <a:gd name="T16" fmla="*/ 118 w 118"/>
                <a:gd name="T17" fmla="*/ 70 h 117"/>
                <a:gd name="T18" fmla="*/ 118 w 118"/>
                <a:gd name="T19" fmla="*/ 60 h 117"/>
                <a:gd name="T20" fmla="*/ 118 w 118"/>
                <a:gd name="T21" fmla="*/ 60 h 117"/>
                <a:gd name="T22" fmla="*/ 118 w 118"/>
                <a:gd name="T23" fmla="*/ 47 h 117"/>
                <a:gd name="T24" fmla="*/ 113 w 118"/>
                <a:gd name="T25" fmla="*/ 35 h 117"/>
                <a:gd name="T26" fmla="*/ 108 w 118"/>
                <a:gd name="T27" fmla="*/ 26 h 117"/>
                <a:gd name="T28" fmla="*/ 101 w 118"/>
                <a:gd name="T29" fmla="*/ 17 h 117"/>
                <a:gd name="T30" fmla="*/ 92 w 118"/>
                <a:gd name="T31" fmla="*/ 9 h 117"/>
                <a:gd name="T32" fmla="*/ 82 w 118"/>
                <a:gd name="T33" fmla="*/ 5 h 117"/>
                <a:gd name="T34" fmla="*/ 70 w 118"/>
                <a:gd name="T35" fmla="*/ 2 h 117"/>
                <a:gd name="T36" fmla="*/ 60 w 118"/>
                <a:gd name="T37" fmla="*/ 0 h 117"/>
                <a:gd name="T38" fmla="*/ 60 w 118"/>
                <a:gd name="T39" fmla="*/ 0 h 117"/>
                <a:gd name="T40" fmla="*/ 47 w 118"/>
                <a:gd name="T41" fmla="*/ 2 h 117"/>
                <a:gd name="T42" fmla="*/ 37 w 118"/>
                <a:gd name="T43" fmla="*/ 5 h 117"/>
                <a:gd name="T44" fmla="*/ 26 w 118"/>
                <a:gd name="T45" fmla="*/ 9 h 117"/>
                <a:gd name="T46" fmla="*/ 17 w 118"/>
                <a:gd name="T47" fmla="*/ 17 h 117"/>
                <a:gd name="T48" fmla="*/ 11 w 118"/>
                <a:gd name="T49" fmla="*/ 26 h 117"/>
                <a:gd name="T50" fmla="*/ 5 w 118"/>
                <a:gd name="T51" fmla="*/ 35 h 117"/>
                <a:gd name="T52" fmla="*/ 2 w 118"/>
                <a:gd name="T53" fmla="*/ 47 h 117"/>
                <a:gd name="T54" fmla="*/ 0 w 118"/>
                <a:gd name="T55" fmla="*/ 60 h 117"/>
                <a:gd name="T56" fmla="*/ 0 w 118"/>
                <a:gd name="T57" fmla="*/ 60 h 117"/>
                <a:gd name="T58" fmla="*/ 2 w 118"/>
                <a:gd name="T59" fmla="*/ 70 h 117"/>
                <a:gd name="T60" fmla="*/ 5 w 118"/>
                <a:gd name="T61" fmla="*/ 82 h 117"/>
                <a:gd name="T62" fmla="*/ 11 w 118"/>
                <a:gd name="T63" fmla="*/ 92 h 117"/>
                <a:gd name="T64" fmla="*/ 17 w 118"/>
                <a:gd name="T65" fmla="*/ 101 h 117"/>
                <a:gd name="T66" fmla="*/ 26 w 118"/>
                <a:gd name="T67" fmla="*/ 108 h 117"/>
                <a:gd name="T68" fmla="*/ 37 w 118"/>
                <a:gd name="T69" fmla="*/ 113 h 117"/>
                <a:gd name="T70" fmla="*/ 47 w 118"/>
                <a:gd name="T71" fmla="*/ 116 h 117"/>
                <a:gd name="T72" fmla="*/ 60 w 118"/>
                <a:gd name="T73" fmla="*/ 117 h 117"/>
                <a:gd name="T74" fmla="*/ 60 w 118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8" h="117">
                  <a:moveTo>
                    <a:pt x="60" y="117"/>
                  </a:moveTo>
                  <a:lnTo>
                    <a:pt x="60" y="117"/>
                  </a:lnTo>
                  <a:lnTo>
                    <a:pt x="70" y="116"/>
                  </a:lnTo>
                  <a:lnTo>
                    <a:pt x="82" y="113"/>
                  </a:lnTo>
                  <a:lnTo>
                    <a:pt x="92" y="108"/>
                  </a:lnTo>
                  <a:lnTo>
                    <a:pt x="101" y="101"/>
                  </a:lnTo>
                  <a:lnTo>
                    <a:pt x="108" y="92"/>
                  </a:lnTo>
                  <a:lnTo>
                    <a:pt x="113" y="82"/>
                  </a:lnTo>
                  <a:lnTo>
                    <a:pt x="118" y="70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47"/>
                  </a:lnTo>
                  <a:lnTo>
                    <a:pt x="113" y="35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2" y="9"/>
                  </a:lnTo>
                  <a:lnTo>
                    <a:pt x="82" y="5"/>
                  </a:lnTo>
                  <a:lnTo>
                    <a:pt x="70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7" y="2"/>
                  </a:lnTo>
                  <a:lnTo>
                    <a:pt x="37" y="5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2" y="4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70"/>
                  </a:lnTo>
                  <a:lnTo>
                    <a:pt x="5" y="82"/>
                  </a:lnTo>
                  <a:lnTo>
                    <a:pt x="11" y="92"/>
                  </a:lnTo>
                  <a:lnTo>
                    <a:pt x="17" y="101"/>
                  </a:lnTo>
                  <a:lnTo>
                    <a:pt x="26" y="108"/>
                  </a:lnTo>
                  <a:lnTo>
                    <a:pt x="37" y="113"/>
                  </a:lnTo>
                  <a:lnTo>
                    <a:pt x="47" y="116"/>
                  </a:lnTo>
                  <a:lnTo>
                    <a:pt x="60" y="117"/>
                  </a:lnTo>
                  <a:lnTo>
                    <a:pt x="6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64"/>
            <p:cNvSpPr>
              <a:spLocks/>
            </p:cNvSpPr>
            <p:nvPr/>
          </p:nvSpPr>
          <p:spPr bwMode="auto">
            <a:xfrm>
              <a:off x="4324351" y="5862638"/>
              <a:ext cx="328613" cy="625475"/>
            </a:xfrm>
            <a:custGeom>
              <a:avLst/>
              <a:gdLst>
                <a:gd name="T0" fmla="*/ 169 w 207"/>
                <a:gd name="T1" fmla="*/ 21 h 394"/>
                <a:gd name="T2" fmla="*/ 166 w 207"/>
                <a:gd name="T3" fmla="*/ 15 h 394"/>
                <a:gd name="T4" fmla="*/ 153 w 207"/>
                <a:gd name="T5" fmla="*/ 6 h 394"/>
                <a:gd name="T6" fmla="*/ 138 w 207"/>
                <a:gd name="T7" fmla="*/ 1 h 394"/>
                <a:gd name="T8" fmla="*/ 123 w 207"/>
                <a:gd name="T9" fmla="*/ 0 h 394"/>
                <a:gd name="T10" fmla="*/ 115 w 207"/>
                <a:gd name="T11" fmla="*/ 1 h 394"/>
                <a:gd name="T12" fmla="*/ 102 w 207"/>
                <a:gd name="T13" fmla="*/ 9 h 394"/>
                <a:gd name="T14" fmla="*/ 21 w 207"/>
                <a:gd name="T15" fmla="*/ 87 h 394"/>
                <a:gd name="T16" fmla="*/ 16 w 207"/>
                <a:gd name="T17" fmla="*/ 94 h 394"/>
                <a:gd name="T18" fmla="*/ 16 w 207"/>
                <a:gd name="T19" fmla="*/ 111 h 394"/>
                <a:gd name="T20" fmla="*/ 21 w 207"/>
                <a:gd name="T21" fmla="*/ 117 h 394"/>
                <a:gd name="T22" fmla="*/ 27 w 207"/>
                <a:gd name="T23" fmla="*/ 123 h 394"/>
                <a:gd name="T24" fmla="*/ 36 w 207"/>
                <a:gd name="T25" fmla="*/ 125 h 394"/>
                <a:gd name="T26" fmla="*/ 51 w 207"/>
                <a:gd name="T27" fmla="*/ 119 h 394"/>
                <a:gd name="T28" fmla="*/ 123 w 207"/>
                <a:gd name="T29" fmla="*/ 160 h 394"/>
                <a:gd name="T30" fmla="*/ 15 w 207"/>
                <a:gd name="T31" fmla="*/ 212 h 394"/>
                <a:gd name="T32" fmla="*/ 7 w 207"/>
                <a:gd name="T33" fmla="*/ 218 h 394"/>
                <a:gd name="T34" fmla="*/ 0 w 207"/>
                <a:gd name="T35" fmla="*/ 236 h 394"/>
                <a:gd name="T36" fmla="*/ 1 w 207"/>
                <a:gd name="T37" fmla="*/ 247 h 394"/>
                <a:gd name="T38" fmla="*/ 35 w 207"/>
                <a:gd name="T39" fmla="*/ 378 h 394"/>
                <a:gd name="T40" fmla="*/ 39 w 207"/>
                <a:gd name="T41" fmla="*/ 387 h 394"/>
                <a:gd name="T42" fmla="*/ 51 w 207"/>
                <a:gd name="T43" fmla="*/ 393 h 394"/>
                <a:gd name="T44" fmla="*/ 64 w 207"/>
                <a:gd name="T45" fmla="*/ 394 h 394"/>
                <a:gd name="T46" fmla="*/ 73 w 207"/>
                <a:gd name="T47" fmla="*/ 390 h 394"/>
                <a:gd name="T48" fmla="*/ 80 w 207"/>
                <a:gd name="T49" fmla="*/ 382 h 394"/>
                <a:gd name="T50" fmla="*/ 85 w 207"/>
                <a:gd name="T51" fmla="*/ 369 h 394"/>
                <a:gd name="T52" fmla="*/ 85 w 207"/>
                <a:gd name="T53" fmla="*/ 362 h 394"/>
                <a:gd name="T54" fmla="*/ 82 w 207"/>
                <a:gd name="T55" fmla="*/ 341 h 394"/>
                <a:gd name="T56" fmla="*/ 59 w 207"/>
                <a:gd name="T57" fmla="*/ 251 h 394"/>
                <a:gd name="T58" fmla="*/ 137 w 207"/>
                <a:gd name="T59" fmla="*/ 222 h 394"/>
                <a:gd name="T60" fmla="*/ 166 w 207"/>
                <a:gd name="T61" fmla="*/ 210 h 394"/>
                <a:gd name="T62" fmla="*/ 193 w 207"/>
                <a:gd name="T63" fmla="*/ 198 h 394"/>
                <a:gd name="T64" fmla="*/ 204 w 207"/>
                <a:gd name="T65" fmla="*/ 184 h 394"/>
                <a:gd name="T66" fmla="*/ 207 w 207"/>
                <a:gd name="T67" fmla="*/ 172 h 394"/>
                <a:gd name="T68" fmla="*/ 207 w 207"/>
                <a:gd name="T69" fmla="*/ 16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7" h="394">
                  <a:moveTo>
                    <a:pt x="207" y="167"/>
                  </a:moveTo>
                  <a:lnTo>
                    <a:pt x="169" y="21"/>
                  </a:lnTo>
                  <a:lnTo>
                    <a:pt x="169" y="21"/>
                  </a:lnTo>
                  <a:lnTo>
                    <a:pt x="166" y="15"/>
                  </a:lnTo>
                  <a:lnTo>
                    <a:pt x="161" y="10"/>
                  </a:lnTo>
                  <a:lnTo>
                    <a:pt x="153" y="6"/>
                  </a:lnTo>
                  <a:lnTo>
                    <a:pt x="147" y="3"/>
                  </a:lnTo>
                  <a:lnTo>
                    <a:pt x="138" y="1"/>
                  </a:lnTo>
                  <a:lnTo>
                    <a:pt x="131" y="0"/>
                  </a:lnTo>
                  <a:lnTo>
                    <a:pt x="123" y="0"/>
                  </a:lnTo>
                  <a:lnTo>
                    <a:pt x="115" y="1"/>
                  </a:lnTo>
                  <a:lnTo>
                    <a:pt x="115" y="1"/>
                  </a:lnTo>
                  <a:lnTo>
                    <a:pt x="109" y="4"/>
                  </a:lnTo>
                  <a:lnTo>
                    <a:pt x="102" y="9"/>
                  </a:lnTo>
                  <a:lnTo>
                    <a:pt x="89" y="20"/>
                  </a:lnTo>
                  <a:lnTo>
                    <a:pt x="21" y="87"/>
                  </a:lnTo>
                  <a:lnTo>
                    <a:pt x="21" y="87"/>
                  </a:lnTo>
                  <a:lnTo>
                    <a:pt x="16" y="94"/>
                  </a:lnTo>
                  <a:lnTo>
                    <a:pt x="15" y="102"/>
                  </a:lnTo>
                  <a:lnTo>
                    <a:pt x="16" y="111"/>
                  </a:lnTo>
                  <a:lnTo>
                    <a:pt x="21" y="117"/>
                  </a:lnTo>
                  <a:lnTo>
                    <a:pt x="21" y="117"/>
                  </a:lnTo>
                  <a:lnTo>
                    <a:pt x="24" y="120"/>
                  </a:lnTo>
                  <a:lnTo>
                    <a:pt x="27" y="123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44" y="123"/>
                  </a:lnTo>
                  <a:lnTo>
                    <a:pt x="51" y="119"/>
                  </a:lnTo>
                  <a:lnTo>
                    <a:pt x="100" y="73"/>
                  </a:lnTo>
                  <a:lnTo>
                    <a:pt x="123" y="160"/>
                  </a:lnTo>
                  <a:lnTo>
                    <a:pt x="15" y="212"/>
                  </a:lnTo>
                  <a:lnTo>
                    <a:pt x="15" y="212"/>
                  </a:lnTo>
                  <a:lnTo>
                    <a:pt x="10" y="215"/>
                  </a:lnTo>
                  <a:lnTo>
                    <a:pt x="7" y="218"/>
                  </a:lnTo>
                  <a:lnTo>
                    <a:pt x="3" y="227"/>
                  </a:lnTo>
                  <a:lnTo>
                    <a:pt x="0" y="236"/>
                  </a:lnTo>
                  <a:lnTo>
                    <a:pt x="1" y="245"/>
                  </a:lnTo>
                  <a:lnTo>
                    <a:pt x="1" y="247"/>
                  </a:lnTo>
                  <a:lnTo>
                    <a:pt x="35" y="378"/>
                  </a:lnTo>
                  <a:lnTo>
                    <a:pt x="35" y="378"/>
                  </a:lnTo>
                  <a:lnTo>
                    <a:pt x="36" y="382"/>
                  </a:lnTo>
                  <a:lnTo>
                    <a:pt x="39" y="387"/>
                  </a:lnTo>
                  <a:lnTo>
                    <a:pt x="45" y="391"/>
                  </a:lnTo>
                  <a:lnTo>
                    <a:pt x="51" y="393"/>
                  </a:lnTo>
                  <a:lnTo>
                    <a:pt x="51" y="393"/>
                  </a:lnTo>
                  <a:lnTo>
                    <a:pt x="64" y="394"/>
                  </a:lnTo>
                  <a:lnTo>
                    <a:pt x="68" y="393"/>
                  </a:lnTo>
                  <a:lnTo>
                    <a:pt x="73" y="390"/>
                  </a:lnTo>
                  <a:lnTo>
                    <a:pt x="77" y="387"/>
                  </a:lnTo>
                  <a:lnTo>
                    <a:pt x="80" y="382"/>
                  </a:lnTo>
                  <a:lnTo>
                    <a:pt x="83" y="376"/>
                  </a:lnTo>
                  <a:lnTo>
                    <a:pt x="85" y="369"/>
                  </a:lnTo>
                  <a:lnTo>
                    <a:pt x="85" y="369"/>
                  </a:lnTo>
                  <a:lnTo>
                    <a:pt x="85" y="362"/>
                  </a:lnTo>
                  <a:lnTo>
                    <a:pt x="85" y="356"/>
                  </a:lnTo>
                  <a:lnTo>
                    <a:pt x="82" y="341"/>
                  </a:lnTo>
                  <a:lnTo>
                    <a:pt x="77" y="326"/>
                  </a:lnTo>
                  <a:lnTo>
                    <a:pt x="59" y="251"/>
                  </a:lnTo>
                  <a:lnTo>
                    <a:pt x="59" y="251"/>
                  </a:lnTo>
                  <a:lnTo>
                    <a:pt x="137" y="222"/>
                  </a:lnTo>
                  <a:lnTo>
                    <a:pt x="137" y="222"/>
                  </a:lnTo>
                  <a:lnTo>
                    <a:pt x="166" y="210"/>
                  </a:lnTo>
                  <a:lnTo>
                    <a:pt x="193" y="198"/>
                  </a:lnTo>
                  <a:lnTo>
                    <a:pt x="193" y="198"/>
                  </a:lnTo>
                  <a:lnTo>
                    <a:pt x="199" y="192"/>
                  </a:lnTo>
                  <a:lnTo>
                    <a:pt x="204" y="184"/>
                  </a:lnTo>
                  <a:lnTo>
                    <a:pt x="207" y="176"/>
                  </a:lnTo>
                  <a:lnTo>
                    <a:pt x="207" y="172"/>
                  </a:lnTo>
                  <a:lnTo>
                    <a:pt x="207" y="167"/>
                  </a:lnTo>
                  <a:lnTo>
                    <a:pt x="207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165"/>
            <p:cNvSpPr>
              <a:spLocks/>
            </p:cNvSpPr>
            <p:nvPr/>
          </p:nvSpPr>
          <p:spPr bwMode="auto">
            <a:xfrm>
              <a:off x="4206876" y="5919788"/>
              <a:ext cx="206375" cy="141287"/>
            </a:xfrm>
            <a:custGeom>
              <a:avLst/>
              <a:gdLst>
                <a:gd name="T0" fmla="*/ 9 w 130"/>
                <a:gd name="T1" fmla="*/ 38 h 89"/>
                <a:gd name="T2" fmla="*/ 9 w 130"/>
                <a:gd name="T3" fmla="*/ 38 h 89"/>
                <a:gd name="T4" fmla="*/ 3 w 130"/>
                <a:gd name="T5" fmla="*/ 32 h 89"/>
                <a:gd name="T6" fmla="*/ 0 w 130"/>
                <a:gd name="T7" fmla="*/ 25 h 89"/>
                <a:gd name="T8" fmla="*/ 0 w 130"/>
                <a:gd name="T9" fmla="*/ 17 h 89"/>
                <a:gd name="T10" fmla="*/ 3 w 130"/>
                <a:gd name="T11" fmla="*/ 9 h 89"/>
                <a:gd name="T12" fmla="*/ 3 w 130"/>
                <a:gd name="T13" fmla="*/ 9 h 89"/>
                <a:gd name="T14" fmla="*/ 9 w 130"/>
                <a:gd name="T15" fmla="*/ 3 h 89"/>
                <a:gd name="T16" fmla="*/ 17 w 130"/>
                <a:gd name="T17" fmla="*/ 0 h 89"/>
                <a:gd name="T18" fmla="*/ 25 w 130"/>
                <a:gd name="T19" fmla="*/ 0 h 89"/>
                <a:gd name="T20" fmla="*/ 32 w 130"/>
                <a:gd name="T21" fmla="*/ 3 h 89"/>
                <a:gd name="T22" fmla="*/ 121 w 130"/>
                <a:gd name="T23" fmla="*/ 51 h 89"/>
                <a:gd name="T24" fmla="*/ 121 w 130"/>
                <a:gd name="T25" fmla="*/ 51 h 89"/>
                <a:gd name="T26" fmla="*/ 127 w 130"/>
                <a:gd name="T27" fmla="*/ 57 h 89"/>
                <a:gd name="T28" fmla="*/ 130 w 130"/>
                <a:gd name="T29" fmla="*/ 64 h 89"/>
                <a:gd name="T30" fmla="*/ 130 w 130"/>
                <a:gd name="T31" fmla="*/ 72 h 89"/>
                <a:gd name="T32" fmla="*/ 127 w 130"/>
                <a:gd name="T33" fmla="*/ 80 h 89"/>
                <a:gd name="T34" fmla="*/ 127 w 130"/>
                <a:gd name="T35" fmla="*/ 80 h 89"/>
                <a:gd name="T36" fmla="*/ 121 w 130"/>
                <a:gd name="T37" fmla="*/ 86 h 89"/>
                <a:gd name="T38" fmla="*/ 113 w 130"/>
                <a:gd name="T39" fmla="*/ 89 h 89"/>
                <a:gd name="T40" fmla="*/ 106 w 130"/>
                <a:gd name="T41" fmla="*/ 89 h 89"/>
                <a:gd name="T42" fmla="*/ 98 w 130"/>
                <a:gd name="T43" fmla="*/ 86 h 89"/>
                <a:gd name="T44" fmla="*/ 9 w 130"/>
                <a:gd name="T45" fmla="*/ 3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" h="89">
                  <a:moveTo>
                    <a:pt x="9" y="38"/>
                  </a:moveTo>
                  <a:lnTo>
                    <a:pt x="9" y="38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3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5" y="0"/>
                  </a:lnTo>
                  <a:lnTo>
                    <a:pt x="32" y="3"/>
                  </a:lnTo>
                  <a:lnTo>
                    <a:pt x="121" y="51"/>
                  </a:lnTo>
                  <a:lnTo>
                    <a:pt x="121" y="51"/>
                  </a:lnTo>
                  <a:lnTo>
                    <a:pt x="127" y="57"/>
                  </a:lnTo>
                  <a:lnTo>
                    <a:pt x="130" y="64"/>
                  </a:lnTo>
                  <a:lnTo>
                    <a:pt x="130" y="72"/>
                  </a:lnTo>
                  <a:lnTo>
                    <a:pt x="127" y="80"/>
                  </a:lnTo>
                  <a:lnTo>
                    <a:pt x="127" y="80"/>
                  </a:lnTo>
                  <a:lnTo>
                    <a:pt x="121" y="86"/>
                  </a:lnTo>
                  <a:lnTo>
                    <a:pt x="113" y="89"/>
                  </a:lnTo>
                  <a:lnTo>
                    <a:pt x="106" y="89"/>
                  </a:lnTo>
                  <a:lnTo>
                    <a:pt x="98" y="86"/>
                  </a:ln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66"/>
            <p:cNvSpPr>
              <a:spLocks/>
            </p:cNvSpPr>
            <p:nvPr/>
          </p:nvSpPr>
          <p:spPr bwMode="auto">
            <a:xfrm>
              <a:off x="4500563" y="5864225"/>
              <a:ext cx="336550" cy="142875"/>
            </a:xfrm>
            <a:custGeom>
              <a:avLst/>
              <a:gdLst>
                <a:gd name="T0" fmla="*/ 14 w 212"/>
                <a:gd name="T1" fmla="*/ 40 h 90"/>
                <a:gd name="T2" fmla="*/ 14 w 212"/>
                <a:gd name="T3" fmla="*/ 40 h 90"/>
                <a:gd name="T4" fmla="*/ 6 w 212"/>
                <a:gd name="T5" fmla="*/ 35 h 90"/>
                <a:gd name="T6" fmla="*/ 1 w 212"/>
                <a:gd name="T7" fmla="*/ 29 h 90"/>
                <a:gd name="T8" fmla="*/ 0 w 212"/>
                <a:gd name="T9" fmla="*/ 22 h 90"/>
                <a:gd name="T10" fmla="*/ 1 w 212"/>
                <a:gd name="T11" fmla="*/ 12 h 90"/>
                <a:gd name="T12" fmla="*/ 1 w 212"/>
                <a:gd name="T13" fmla="*/ 12 h 90"/>
                <a:gd name="T14" fmla="*/ 6 w 212"/>
                <a:gd name="T15" fmla="*/ 6 h 90"/>
                <a:gd name="T16" fmla="*/ 14 w 212"/>
                <a:gd name="T17" fmla="*/ 2 h 90"/>
                <a:gd name="T18" fmla="*/ 21 w 212"/>
                <a:gd name="T19" fmla="*/ 0 h 90"/>
                <a:gd name="T20" fmla="*/ 29 w 212"/>
                <a:gd name="T21" fmla="*/ 2 h 90"/>
                <a:gd name="T22" fmla="*/ 198 w 212"/>
                <a:gd name="T23" fmla="*/ 49 h 90"/>
                <a:gd name="T24" fmla="*/ 198 w 212"/>
                <a:gd name="T25" fmla="*/ 49 h 90"/>
                <a:gd name="T26" fmla="*/ 206 w 212"/>
                <a:gd name="T27" fmla="*/ 54 h 90"/>
                <a:gd name="T28" fmla="*/ 210 w 212"/>
                <a:gd name="T29" fmla="*/ 61 h 90"/>
                <a:gd name="T30" fmla="*/ 212 w 212"/>
                <a:gd name="T31" fmla="*/ 69 h 90"/>
                <a:gd name="T32" fmla="*/ 210 w 212"/>
                <a:gd name="T33" fmla="*/ 76 h 90"/>
                <a:gd name="T34" fmla="*/ 210 w 212"/>
                <a:gd name="T35" fmla="*/ 76 h 90"/>
                <a:gd name="T36" fmla="*/ 206 w 212"/>
                <a:gd name="T37" fmla="*/ 84 h 90"/>
                <a:gd name="T38" fmla="*/ 198 w 212"/>
                <a:gd name="T39" fmla="*/ 89 h 90"/>
                <a:gd name="T40" fmla="*/ 190 w 212"/>
                <a:gd name="T41" fmla="*/ 90 h 90"/>
                <a:gd name="T42" fmla="*/ 183 w 212"/>
                <a:gd name="T43" fmla="*/ 89 h 90"/>
                <a:gd name="T44" fmla="*/ 14 w 212"/>
                <a:gd name="T45" fmla="*/ 4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90">
                  <a:moveTo>
                    <a:pt x="14" y="40"/>
                  </a:moveTo>
                  <a:lnTo>
                    <a:pt x="14" y="40"/>
                  </a:lnTo>
                  <a:lnTo>
                    <a:pt x="6" y="35"/>
                  </a:lnTo>
                  <a:lnTo>
                    <a:pt x="1" y="29"/>
                  </a:lnTo>
                  <a:lnTo>
                    <a:pt x="0" y="2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198" y="49"/>
                  </a:lnTo>
                  <a:lnTo>
                    <a:pt x="198" y="49"/>
                  </a:lnTo>
                  <a:lnTo>
                    <a:pt x="206" y="54"/>
                  </a:lnTo>
                  <a:lnTo>
                    <a:pt x="210" y="61"/>
                  </a:lnTo>
                  <a:lnTo>
                    <a:pt x="212" y="69"/>
                  </a:lnTo>
                  <a:lnTo>
                    <a:pt x="210" y="76"/>
                  </a:lnTo>
                  <a:lnTo>
                    <a:pt x="210" y="76"/>
                  </a:lnTo>
                  <a:lnTo>
                    <a:pt x="206" y="84"/>
                  </a:lnTo>
                  <a:lnTo>
                    <a:pt x="198" y="89"/>
                  </a:lnTo>
                  <a:lnTo>
                    <a:pt x="190" y="90"/>
                  </a:lnTo>
                  <a:lnTo>
                    <a:pt x="183" y="89"/>
                  </a:lnTo>
                  <a:lnTo>
                    <a:pt x="14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67"/>
            <p:cNvSpPr>
              <a:spLocks/>
            </p:cNvSpPr>
            <p:nvPr/>
          </p:nvSpPr>
          <p:spPr bwMode="auto">
            <a:xfrm>
              <a:off x="4548188" y="6080125"/>
              <a:ext cx="233363" cy="276225"/>
            </a:xfrm>
            <a:custGeom>
              <a:avLst/>
              <a:gdLst>
                <a:gd name="T0" fmla="*/ 140 w 147"/>
                <a:gd name="T1" fmla="*/ 126 h 174"/>
                <a:gd name="T2" fmla="*/ 140 w 147"/>
                <a:gd name="T3" fmla="*/ 126 h 174"/>
                <a:gd name="T4" fmla="*/ 144 w 147"/>
                <a:gd name="T5" fmla="*/ 132 h 174"/>
                <a:gd name="T6" fmla="*/ 145 w 147"/>
                <a:gd name="T7" fmla="*/ 137 h 174"/>
                <a:gd name="T8" fmla="*/ 147 w 147"/>
                <a:gd name="T9" fmla="*/ 143 h 174"/>
                <a:gd name="T10" fmla="*/ 147 w 147"/>
                <a:gd name="T11" fmla="*/ 148 h 174"/>
                <a:gd name="T12" fmla="*/ 145 w 147"/>
                <a:gd name="T13" fmla="*/ 154 h 174"/>
                <a:gd name="T14" fmla="*/ 144 w 147"/>
                <a:gd name="T15" fmla="*/ 158 h 174"/>
                <a:gd name="T16" fmla="*/ 139 w 147"/>
                <a:gd name="T17" fmla="*/ 163 h 174"/>
                <a:gd name="T18" fmla="*/ 136 w 147"/>
                <a:gd name="T19" fmla="*/ 168 h 174"/>
                <a:gd name="T20" fmla="*/ 136 w 147"/>
                <a:gd name="T21" fmla="*/ 168 h 174"/>
                <a:gd name="T22" fmla="*/ 130 w 147"/>
                <a:gd name="T23" fmla="*/ 171 h 174"/>
                <a:gd name="T24" fmla="*/ 125 w 147"/>
                <a:gd name="T25" fmla="*/ 172 h 174"/>
                <a:gd name="T26" fmla="*/ 119 w 147"/>
                <a:gd name="T27" fmla="*/ 174 h 174"/>
                <a:gd name="T28" fmla="*/ 113 w 147"/>
                <a:gd name="T29" fmla="*/ 174 h 174"/>
                <a:gd name="T30" fmla="*/ 108 w 147"/>
                <a:gd name="T31" fmla="*/ 172 h 174"/>
                <a:gd name="T32" fmla="*/ 102 w 147"/>
                <a:gd name="T33" fmla="*/ 171 h 174"/>
                <a:gd name="T34" fmla="*/ 98 w 147"/>
                <a:gd name="T35" fmla="*/ 166 h 174"/>
                <a:gd name="T36" fmla="*/ 95 w 147"/>
                <a:gd name="T37" fmla="*/ 163 h 174"/>
                <a:gd name="T38" fmla="*/ 6 w 147"/>
                <a:gd name="T39" fmla="*/ 47 h 174"/>
                <a:gd name="T40" fmla="*/ 6 w 147"/>
                <a:gd name="T41" fmla="*/ 47 h 174"/>
                <a:gd name="T42" fmla="*/ 3 w 147"/>
                <a:gd name="T43" fmla="*/ 43 h 174"/>
                <a:gd name="T44" fmla="*/ 0 w 147"/>
                <a:gd name="T45" fmla="*/ 36 h 174"/>
                <a:gd name="T46" fmla="*/ 0 w 147"/>
                <a:gd name="T47" fmla="*/ 32 h 174"/>
                <a:gd name="T48" fmla="*/ 0 w 147"/>
                <a:gd name="T49" fmla="*/ 26 h 174"/>
                <a:gd name="T50" fmla="*/ 2 w 147"/>
                <a:gd name="T51" fmla="*/ 20 h 174"/>
                <a:gd name="T52" fmla="*/ 3 w 147"/>
                <a:gd name="T53" fmla="*/ 15 h 174"/>
                <a:gd name="T54" fmla="*/ 6 w 147"/>
                <a:gd name="T55" fmla="*/ 11 h 174"/>
                <a:gd name="T56" fmla="*/ 11 w 147"/>
                <a:gd name="T57" fmla="*/ 6 h 174"/>
                <a:gd name="T58" fmla="*/ 11 w 147"/>
                <a:gd name="T59" fmla="*/ 6 h 174"/>
                <a:gd name="T60" fmla="*/ 16 w 147"/>
                <a:gd name="T61" fmla="*/ 3 h 174"/>
                <a:gd name="T62" fmla="*/ 22 w 147"/>
                <a:gd name="T63" fmla="*/ 1 h 174"/>
                <a:gd name="T64" fmla="*/ 28 w 147"/>
                <a:gd name="T65" fmla="*/ 0 h 174"/>
                <a:gd name="T66" fmla="*/ 32 w 147"/>
                <a:gd name="T67" fmla="*/ 1 h 174"/>
                <a:gd name="T68" fmla="*/ 38 w 147"/>
                <a:gd name="T69" fmla="*/ 1 h 174"/>
                <a:gd name="T70" fmla="*/ 43 w 147"/>
                <a:gd name="T71" fmla="*/ 4 h 174"/>
                <a:gd name="T72" fmla="*/ 48 w 147"/>
                <a:gd name="T73" fmla="*/ 7 h 174"/>
                <a:gd name="T74" fmla="*/ 52 w 147"/>
                <a:gd name="T75" fmla="*/ 12 h 174"/>
                <a:gd name="T76" fmla="*/ 140 w 147"/>
                <a:gd name="T77" fmla="*/ 126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74">
                  <a:moveTo>
                    <a:pt x="140" y="126"/>
                  </a:moveTo>
                  <a:lnTo>
                    <a:pt x="140" y="126"/>
                  </a:lnTo>
                  <a:lnTo>
                    <a:pt x="144" y="132"/>
                  </a:lnTo>
                  <a:lnTo>
                    <a:pt x="145" y="137"/>
                  </a:lnTo>
                  <a:lnTo>
                    <a:pt x="147" y="143"/>
                  </a:lnTo>
                  <a:lnTo>
                    <a:pt x="147" y="148"/>
                  </a:lnTo>
                  <a:lnTo>
                    <a:pt x="145" y="154"/>
                  </a:lnTo>
                  <a:lnTo>
                    <a:pt x="144" y="158"/>
                  </a:lnTo>
                  <a:lnTo>
                    <a:pt x="139" y="163"/>
                  </a:lnTo>
                  <a:lnTo>
                    <a:pt x="136" y="168"/>
                  </a:lnTo>
                  <a:lnTo>
                    <a:pt x="136" y="168"/>
                  </a:lnTo>
                  <a:lnTo>
                    <a:pt x="130" y="171"/>
                  </a:lnTo>
                  <a:lnTo>
                    <a:pt x="125" y="172"/>
                  </a:lnTo>
                  <a:lnTo>
                    <a:pt x="119" y="174"/>
                  </a:lnTo>
                  <a:lnTo>
                    <a:pt x="113" y="174"/>
                  </a:lnTo>
                  <a:lnTo>
                    <a:pt x="108" y="172"/>
                  </a:lnTo>
                  <a:lnTo>
                    <a:pt x="102" y="171"/>
                  </a:lnTo>
                  <a:lnTo>
                    <a:pt x="98" y="166"/>
                  </a:lnTo>
                  <a:lnTo>
                    <a:pt x="95" y="163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3" y="43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3" y="15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2" y="1"/>
                  </a:lnTo>
                  <a:lnTo>
                    <a:pt x="38" y="1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2" y="12"/>
                  </a:lnTo>
                  <a:lnTo>
                    <a:pt x="14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68"/>
            <p:cNvSpPr>
              <a:spLocks/>
            </p:cNvSpPr>
            <p:nvPr/>
          </p:nvSpPr>
          <p:spPr bwMode="auto">
            <a:xfrm>
              <a:off x="4694238" y="6278563"/>
              <a:ext cx="269875" cy="103187"/>
            </a:xfrm>
            <a:custGeom>
              <a:avLst/>
              <a:gdLst>
                <a:gd name="T0" fmla="*/ 149 w 170"/>
                <a:gd name="T1" fmla="*/ 17 h 65"/>
                <a:gd name="T2" fmla="*/ 149 w 170"/>
                <a:gd name="T3" fmla="*/ 17 h 65"/>
                <a:gd name="T4" fmla="*/ 154 w 170"/>
                <a:gd name="T5" fmla="*/ 18 h 65"/>
                <a:gd name="T6" fmla="*/ 158 w 170"/>
                <a:gd name="T7" fmla="*/ 20 h 65"/>
                <a:gd name="T8" fmla="*/ 161 w 170"/>
                <a:gd name="T9" fmla="*/ 23 h 65"/>
                <a:gd name="T10" fmla="*/ 166 w 170"/>
                <a:gd name="T11" fmla="*/ 26 h 65"/>
                <a:gd name="T12" fmla="*/ 167 w 170"/>
                <a:gd name="T13" fmla="*/ 30 h 65"/>
                <a:gd name="T14" fmla="*/ 169 w 170"/>
                <a:gd name="T15" fmla="*/ 33 h 65"/>
                <a:gd name="T16" fmla="*/ 170 w 170"/>
                <a:gd name="T17" fmla="*/ 39 h 65"/>
                <a:gd name="T18" fmla="*/ 170 w 170"/>
                <a:gd name="T19" fmla="*/ 44 h 65"/>
                <a:gd name="T20" fmla="*/ 170 w 170"/>
                <a:gd name="T21" fmla="*/ 44 h 65"/>
                <a:gd name="T22" fmla="*/ 169 w 170"/>
                <a:gd name="T23" fmla="*/ 49 h 65"/>
                <a:gd name="T24" fmla="*/ 167 w 170"/>
                <a:gd name="T25" fmla="*/ 53 h 65"/>
                <a:gd name="T26" fmla="*/ 164 w 170"/>
                <a:gd name="T27" fmla="*/ 56 h 65"/>
                <a:gd name="T28" fmla="*/ 161 w 170"/>
                <a:gd name="T29" fmla="*/ 59 h 65"/>
                <a:gd name="T30" fmla="*/ 157 w 170"/>
                <a:gd name="T31" fmla="*/ 62 h 65"/>
                <a:gd name="T32" fmla="*/ 152 w 170"/>
                <a:gd name="T33" fmla="*/ 64 h 65"/>
                <a:gd name="T34" fmla="*/ 148 w 170"/>
                <a:gd name="T35" fmla="*/ 65 h 65"/>
                <a:gd name="T36" fmla="*/ 143 w 170"/>
                <a:gd name="T37" fmla="*/ 65 h 65"/>
                <a:gd name="T38" fmla="*/ 21 w 170"/>
                <a:gd name="T39" fmla="*/ 49 h 65"/>
                <a:gd name="T40" fmla="*/ 21 w 170"/>
                <a:gd name="T41" fmla="*/ 49 h 65"/>
                <a:gd name="T42" fmla="*/ 16 w 170"/>
                <a:gd name="T43" fmla="*/ 49 h 65"/>
                <a:gd name="T44" fmla="*/ 12 w 170"/>
                <a:gd name="T45" fmla="*/ 46 h 65"/>
                <a:gd name="T46" fmla="*/ 9 w 170"/>
                <a:gd name="T47" fmla="*/ 43 h 65"/>
                <a:gd name="T48" fmla="*/ 6 w 170"/>
                <a:gd name="T49" fmla="*/ 39 h 65"/>
                <a:gd name="T50" fmla="*/ 1 w 170"/>
                <a:gd name="T51" fmla="*/ 32 h 65"/>
                <a:gd name="T52" fmla="*/ 0 w 170"/>
                <a:gd name="T53" fmla="*/ 27 h 65"/>
                <a:gd name="T54" fmla="*/ 1 w 170"/>
                <a:gd name="T55" fmla="*/ 21 h 65"/>
                <a:gd name="T56" fmla="*/ 1 w 170"/>
                <a:gd name="T57" fmla="*/ 21 h 65"/>
                <a:gd name="T58" fmla="*/ 1 w 170"/>
                <a:gd name="T59" fmla="*/ 17 h 65"/>
                <a:gd name="T60" fmla="*/ 4 w 170"/>
                <a:gd name="T61" fmla="*/ 12 h 65"/>
                <a:gd name="T62" fmla="*/ 6 w 170"/>
                <a:gd name="T63" fmla="*/ 9 h 65"/>
                <a:gd name="T64" fmla="*/ 10 w 170"/>
                <a:gd name="T65" fmla="*/ 6 h 65"/>
                <a:gd name="T66" fmla="*/ 13 w 170"/>
                <a:gd name="T67" fmla="*/ 3 h 65"/>
                <a:gd name="T68" fmla="*/ 18 w 170"/>
                <a:gd name="T69" fmla="*/ 1 h 65"/>
                <a:gd name="T70" fmla="*/ 23 w 170"/>
                <a:gd name="T71" fmla="*/ 0 h 65"/>
                <a:gd name="T72" fmla="*/ 29 w 170"/>
                <a:gd name="T73" fmla="*/ 0 h 65"/>
                <a:gd name="T74" fmla="*/ 149 w 170"/>
                <a:gd name="T75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65">
                  <a:moveTo>
                    <a:pt x="149" y="17"/>
                  </a:moveTo>
                  <a:lnTo>
                    <a:pt x="149" y="17"/>
                  </a:lnTo>
                  <a:lnTo>
                    <a:pt x="154" y="18"/>
                  </a:lnTo>
                  <a:lnTo>
                    <a:pt x="158" y="20"/>
                  </a:lnTo>
                  <a:lnTo>
                    <a:pt x="161" y="23"/>
                  </a:lnTo>
                  <a:lnTo>
                    <a:pt x="166" y="26"/>
                  </a:lnTo>
                  <a:lnTo>
                    <a:pt x="167" y="30"/>
                  </a:lnTo>
                  <a:lnTo>
                    <a:pt x="169" y="33"/>
                  </a:lnTo>
                  <a:lnTo>
                    <a:pt x="170" y="39"/>
                  </a:lnTo>
                  <a:lnTo>
                    <a:pt x="170" y="44"/>
                  </a:lnTo>
                  <a:lnTo>
                    <a:pt x="170" y="44"/>
                  </a:lnTo>
                  <a:lnTo>
                    <a:pt x="169" y="49"/>
                  </a:lnTo>
                  <a:lnTo>
                    <a:pt x="167" y="53"/>
                  </a:lnTo>
                  <a:lnTo>
                    <a:pt x="164" y="56"/>
                  </a:lnTo>
                  <a:lnTo>
                    <a:pt x="161" y="59"/>
                  </a:lnTo>
                  <a:lnTo>
                    <a:pt x="157" y="62"/>
                  </a:lnTo>
                  <a:lnTo>
                    <a:pt x="152" y="64"/>
                  </a:lnTo>
                  <a:lnTo>
                    <a:pt x="148" y="65"/>
                  </a:lnTo>
                  <a:lnTo>
                    <a:pt x="143" y="65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16" y="49"/>
                  </a:lnTo>
                  <a:lnTo>
                    <a:pt x="12" y="46"/>
                  </a:lnTo>
                  <a:lnTo>
                    <a:pt x="9" y="43"/>
                  </a:lnTo>
                  <a:lnTo>
                    <a:pt x="6" y="39"/>
                  </a:lnTo>
                  <a:lnTo>
                    <a:pt x="1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17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6"/>
                  </a:lnTo>
                  <a:lnTo>
                    <a:pt x="13" y="3"/>
                  </a:lnTo>
                  <a:lnTo>
                    <a:pt x="18" y="1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49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69"/>
            <p:cNvSpPr>
              <a:spLocks noEditPoints="1"/>
            </p:cNvSpPr>
            <p:nvPr/>
          </p:nvSpPr>
          <p:spPr bwMode="auto">
            <a:xfrm>
              <a:off x="4773613" y="5910263"/>
              <a:ext cx="323850" cy="341312"/>
            </a:xfrm>
            <a:custGeom>
              <a:avLst/>
              <a:gdLst>
                <a:gd name="T0" fmla="*/ 201 w 204"/>
                <a:gd name="T1" fmla="*/ 82 h 215"/>
                <a:gd name="T2" fmla="*/ 201 w 204"/>
                <a:gd name="T3" fmla="*/ 82 h 215"/>
                <a:gd name="T4" fmla="*/ 204 w 204"/>
                <a:gd name="T5" fmla="*/ 78 h 215"/>
                <a:gd name="T6" fmla="*/ 204 w 204"/>
                <a:gd name="T7" fmla="*/ 75 h 215"/>
                <a:gd name="T8" fmla="*/ 203 w 204"/>
                <a:gd name="T9" fmla="*/ 70 h 215"/>
                <a:gd name="T10" fmla="*/ 200 w 204"/>
                <a:gd name="T11" fmla="*/ 67 h 215"/>
                <a:gd name="T12" fmla="*/ 117 w 204"/>
                <a:gd name="T13" fmla="*/ 3 h 215"/>
                <a:gd name="T14" fmla="*/ 117 w 204"/>
                <a:gd name="T15" fmla="*/ 3 h 215"/>
                <a:gd name="T16" fmla="*/ 114 w 204"/>
                <a:gd name="T17" fmla="*/ 2 h 215"/>
                <a:gd name="T18" fmla="*/ 110 w 204"/>
                <a:gd name="T19" fmla="*/ 0 h 215"/>
                <a:gd name="T20" fmla="*/ 107 w 204"/>
                <a:gd name="T21" fmla="*/ 2 h 215"/>
                <a:gd name="T22" fmla="*/ 104 w 204"/>
                <a:gd name="T23" fmla="*/ 5 h 215"/>
                <a:gd name="T24" fmla="*/ 70 w 204"/>
                <a:gd name="T25" fmla="*/ 46 h 215"/>
                <a:gd name="T26" fmla="*/ 55 w 204"/>
                <a:gd name="T27" fmla="*/ 34 h 215"/>
                <a:gd name="T28" fmla="*/ 55 w 204"/>
                <a:gd name="T29" fmla="*/ 34 h 215"/>
                <a:gd name="T30" fmla="*/ 50 w 204"/>
                <a:gd name="T31" fmla="*/ 31 h 215"/>
                <a:gd name="T32" fmla="*/ 46 w 204"/>
                <a:gd name="T33" fmla="*/ 29 h 215"/>
                <a:gd name="T34" fmla="*/ 37 w 204"/>
                <a:gd name="T35" fmla="*/ 29 h 215"/>
                <a:gd name="T36" fmla="*/ 29 w 204"/>
                <a:gd name="T37" fmla="*/ 32 h 215"/>
                <a:gd name="T38" fmla="*/ 24 w 204"/>
                <a:gd name="T39" fmla="*/ 35 h 215"/>
                <a:gd name="T40" fmla="*/ 21 w 204"/>
                <a:gd name="T41" fmla="*/ 38 h 215"/>
                <a:gd name="T42" fmla="*/ 15 w 204"/>
                <a:gd name="T43" fmla="*/ 46 h 215"/>
                <a:gd name="T44" fmla="*/ 15 w 204"/>
                <a:gd name="T45" fmla="*/ 46 h 215"/>
                <a:gd name="T46" fmla="*/ 12 w 204"/>
                <a:gd name="T47" fmla="*/ 50 h 215"/>
                <a:gd name="T48" fmla="*/ 11 w 204"/>
                <a:gd name="T49" fmla="*/ 55 h 215"/>
                <a:gd name="T50" fmla="*/ 11 w 204"/>
                <a:gd name="T51" fmla="*/ 64 h 215"/>
                <a:gd name="T52" fmla="*/ 12 w 204"/>
                <a:gd name="T53" fmla="*/ 72 h 215"/>
                <a:gd name="T54" fmla="*/ 15 w 204"/>
                <a:gd name="T55" fmla="*/ 76 h 215"/>
                <a:gd name="T56" fmla="*/ 18 w 204"/>
                <a:gd name="T57" fmla="*/ 79 h 215"/>
                <a:gd name="T58" fmla="*/ 35 w 204"/>
                <a:gd name="T59" fmla="*/ 92 h 215"/>
                <a:gd name="T60" fmla="*/ 2 w 204"/>
                <a:gd name="T61" fmla="*/ 134 h 215"/>
                <a:gd name="T62" fmla="*/ 2 w 204"/>
                <a:gd name="T63" fmla="*/ 134 h 215"/>
                <a:gd name="T64" fmla="*/ 0 w 204"/>
                <a:gd name="T65" fmla="*/ 137 h 215"/>
                <a:gd name="T66" fmla="*/ 0 w 204"/>
                <a:gd name="T67" fmla="*/ 140 h 215"/>
                <a:gd name="T68" fmla="*/ 2 w 204"/>
                <a:gd name="T69" fmla="*/ 145 h 215"/>
                <a:gd name="T70" fmla="*/ 3 w 204"/>
                <a:gd name="T71" fmla="*/ 148 h 215"/>
                <a:gd name="T72" fmla="*/ 87 w 204"/>
                <a:gd name="T73" fmla="*/ 212 h 215"/>
                <a:gd name="T74" fmla="*/ 87 w 204"/>
                <a:gd name="T75" fmla="*/ 212 h 215"/>
                <a:gd name="T76" fmla="*/ 90 w 204"/>
                <a:gd name="T77" fmla="*/ 215 h 215"/>
                <a:gd name="T78" fmla="*/ 95 w 204"/>
                <a:gd name="T79" fmla="*/ 215 h 215"/>
                <a:gd name="T80" fmla="*/ 98 w 204"/>
                <a:gd name="T81" fmla="*/ 214 h 215"/>
                <a:gd name="T82" fmla="*/ 101 w 204"/>
                <a:gd name="T83" fmla="*/ 210 h 215"/>
                <a:gd name="T84" fmla="*/ 201 w 204"/>
                <a:gd name="T85" fmla="*/ 82 h 215"/>
                <a:gd name="T86" fmla="*/ 27 w 204"/>
                <a:gd name="T87" fmla="*/ 69 h 215"/>
                <a:gd name="T88" fmla="*/ 27 w 204"/>
                <a:gd name="T89" fmla="*/ 69 h 215"/>
                <a:gd name="T90" fmla="*/ 26 w 204"/>
                <a:gd name="T91" fmla="*/ 66 h 215"/>
                <a:gd name="T92" fmla="*/ 24 w 204"/>
                <a:gd name="T93" fmla="*/ 63 h 215"/>
                <a:gd name="T94" fmla="*/ 24 w 204"/>
                <a:gd name="T95" fmla="*/ 58 h 215"/>
                <a:gd name="T96" fmla="*/ 26 w 204"/>
                <a:gd name="T97" fmla="*/ 54 h 215"/>
                <a:gd name="T98" fmla="*/ 32 w 204"/>
                <a:gd name="T99" fmla="*/ 47 h 215"/>
                <a:gd name="T100" fmla="*/ 32 w 204"/>
                <a:gd name="T101" fmla="*/ 47 h 215"/>
                <a:gd name="T102" fmla="*/ 35 w 204"/>
                <a:gd name="T103" fmla="*/ 44 h 215"/>
                <a:gd name="T104" fmla="*/ 38 w 204"/>
                <a:gd name="T105" fmla="*/ 43 h 215"/>
                <a:gd name="T106" fmla="*/ 43 w 204"/>
                <a:gd name="T107" fmla="*/ 44 h 215"/>
                <a:gd name="T108" fmla="*/ 47 w 204"/>
                <a:gd name="T109" fmla="*/ 46 h 215"/>
                <a:gd name="T110" fmla="*/ 61 w 204"/>
                <a:gd name="T111" fmla="*/ 58 h 215"/>
                <a:gd name="T112" fmla="*/ 43 w 204"/>
                <a:gd name="T113" fmla="*/ 81 h 215"/>
                <a:gd name="T114" fmla="*/ 27 w 204"/>
                <a:gd name="T115" fmla="*/ 6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4" h="215">
                  <a:moveTo>
                    <a:pt x="201" y="82"/>
                  </a:moveTo>
                  <a:lnTo>
                    <a:pt x="201" y="82"/>
                  </a:lnTo>
                  <a:lnTo>
                    <a:pt x="204" y="78"/>
                  </a:lnTo>
                  <a:lnTo>
                    <a:pt x="204" y="75"/>
                  </a:lnTo>
                  <a:lnTo>
                    <a:pt x="203" y="70"/>
                  </a:lnTo>
                  <a:lnTo>
                    <a:pt x="200" y="67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4" y="2"/>
                  </a:lnTo>
                  <a:lnTo>
                    <a:pt x="110" y="0"/>
                  </a:lnTo>
                  <a:lnTo>
                    <a:pt x="107" y="2"/>
                  </a:lnTo>
                  <a:lnTo>
                    <a:pt x="104" y="5"/>
                  </a:lnTo>
                  <a:lnTo>
                    <a:pt x="70" y="46"/>
                  </a:lnTo>
                  <a:lnTo>
                    <a:pt x="55" y="34"/>
                  </a:lnTo>
                  <a:lnTo>
                    <a:pt x="55" y="34"/>
                  </a:lnTo>
                  <a:lnTo>
                    <a:pt x="50" y="31"/>
                  </a:lnTo>
                  <a:lnTo>
                    <a:pt x="46" y="29"/>
                  </a:lnTo>
                  <a:lnTo>
                    <a:pt x="37" y="29"/>
                  </a:lnTo>
                  <a:lnTo>
                    <a:pt x="29" y="32"/>
                  </a:lnTo>
                  <a:lnTo>
                    <a:pt x="24" y="35"/>
                  </a:lnTo>
                  <a:lnTo>
                    <a:pt x="21" y="38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2" y="50"/>
                  </a:lnTo>
                  <a:lnTo>
                    <a:pt x="11" y="55"/>
                  </a:lnTo>
                  <a:lnTo>
                    <a:pt x="11" y="64"/>
                  </a:lnTo>
                  <a:lnTo>
                    <a:pt x="12" y="72"/>
                  </a:lnTo>
                  <a:lnTo>
                    <a:pt x="15" y="76"/>
                  </a:lnTo>
                  <a:lnTo>
                    <a:pt x="18" y="79"/>
                  </a:lnTo>
                  <a:lnTo>
                    <a:pt x="35" y="92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2" y="145"/>
                  </a:lnTo>
                  <a:lnTo>
                    <a:pt x="3" y="148"/>
                  </a:lnTo>
                  <a:lnTo>
                    <a:pt x="87" y="212"/>
                  </a:lnTo>
                  <a:lnTo>
                    <a:pt x="87" y="212"/>
                  </a:lnTo>
                  <a:lnTo>
                    <a:pt x="90" y="215"/>
                  </a:lnTo>
                  <a:lnTo>
                    <a:pt x="95" y="215"/>
                  </a:lnTo>
                  <a:lnTo>
                    <a:pt x="98" y="214"/>
                  </a:lnTo>
                  <a:lnTo>
                    <a:pt x="101" y="210"/>
                  </a:lnTo>
                  <a:lnTo>
                    <a:pt x="201" y="82"/>
                  </a:lnTo>
                  <a:close/>
                  <a:moveTo>
                    <a:pt x="27" y="69"/>
                  </a:moveTo>
                  <a:lnTo>
                    <a:pt x="27" y="69"/>
                  </a:lnTo>
                  <a:lnTo>
                    <a:pt x="26" y="66"/>
                  </a:lnTo>
                  <a:lnTo>
                    <a:pt x="24" y="63"/>
                  </a:lnTo>
                  <a:lnTo>
                    <a:pt x="24" y="58"/>
                  </a:lnTo>
                  <a:lnTo>
                    <a:pt x="26" y="54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5" y="44"/>
                  </a:lnTo>
                  <a:lnTo>
                    <a:pt x="38" y="43"/>
                  </a:lnTo>
                  <a:lnTo>
                    <a:pt x="43" y="44"/>
                  </a:lnTo>
                  <a:lnTo>
                    <a:pt x="47" y="46"/>
                  </a:lnTo>
                  <a:lnTo>
                    <a:pt x="61" y="58"/>
                  </a:lnTo>
                  <a:lnTo>
                    <a:pt x="43" y="81"/>
                  </a:lnTo>
                  <a:lnTo>
                    <a:pt x="27" y="69"/>
                  </a:lnTo>
                  <a:close/>
                </a:path>
              </a:pathLst>
            </a:custGeom>
            <a:solidFill>
              <a:srgbClr val="FB5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232239" y="4087074"/>
            <a:ext cx="773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01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92588" y="408707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02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60607" y="408707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03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33809" y="4087074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B5F63"/>
                </a:solidFill>
                <a:effectLst/>
                <a:uLnTx/>
                <a:uFillTx/>
              </a:rPr>
              <a:t>04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B5F63"/>
              </a:solidFill>
              <a:effectLst/>
              <a:uLnTx/>
              <a:uFillTx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0684" y="1463647"/>
            <a:ext cx="2400466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“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开始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”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10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微软雅黑"/>
              </a:rPr>
              <a:t>1.3</a:t>
            </a:r>
            <a:r>
              <a:rPr lang="zh-CN" altLang="zh-CN" sz="1000" dirty="0">
                <a:solidFill>
                  <a:srgbClr val="FFFFFF"/>
                </a:solidFill>
                <a:latin typeface="微软雅黑"/>
              </a:rPr>
              <a:t>倍字间距。</a:t>
            </a:r>
          </a:p>
        </p:txBody>
      </p:sp>
      <p:sp>
        <p:nvSpPr>
          <p:cNvPr id="19" name="矩形 18"/>
          <p:cNvSpPr/>
          <p:nvPr/>
        </p:nvSpPr>
        <p:spPr>
          <a:xfrm>
            <a:off x="590684" y="1088095"/>
            <a:ext cx="1231990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b="1" dirty="0">
                <a:solidFill>
                  <a:srgbClr val="FB5F63"/>
                </a:solidFill>
                <a:latin typeface="Arial"/>
              </a:rPr>
              <a:t>TITLE HERE</a:t>
            </a:r>
          </a:p>
        </p:txBody>
      </p:sp>
      <p:sp>
        <p:nvSpPr>
          <p:cNvPr id="22" name="矩形 21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22272C"/>
                </a:solidFill>
              </a:rPr>
              <a:t>业务亮点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310007" y="2885016"/>
            <a:ext cx="2034784" cy="2099030"/>
            <a:chOff x="6205698" y="1718554"/>
            <a:chExt cx="1970113" cy="2032317"/>
          </a:xfrm>
          <a:solidFill>
            <a:srgbClr val="F9F5EE"/>
          </a:solidFill>
        </p:grpSpPr>
        <p:sp>
          <p:nvSpPr>
            <p:cNvPr id="24" name="Freeform 260"/>
            <p:cNvSpPr>
              <a:spLocks/>
            </p:cNvSpPr>
            <p:nvPr/>
          </p:nvSpPr>
          <p:spPr bwMode="auto">
            <a:xfrm>
              <a:off x="7651846" y="3373614"/>
              <a:ext cx="523965" cy="251503"/>
            </a:xfrm>
            <a:custGeom>
              <a:avLst/>
              <a:gdLst/>
              <a:ahLst/>
              <a:cxnLst>
                <a:cxn ang="0">
                  <a:pos x="18" y="20"/>
                </a:cxn>
                <a:cxn ang="0">
                  <a:pos x="18" y="2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40" y="12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20"/>
                </a:cxn>
                <a:cxn ang="0">
                  <a:pos x="18" y="20"/>
                </a:cxn>
              </a:cxnLst>
              <a:rect l="0" t="0" r="r" b="b"/>
              <a:pathLst>
                <a:path w="50" h="24">
                  <a:moveTo>
                    <a:pt x="18" y="20"/>
                  </a:moveTo>
                  <a:lnTo>
                    <a:pt x="18" y="2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40" y="12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20"/>
                  </a:lnTo>
                  <a:lnTo>
                    <a:pt x="1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61"/>
            <p:cNvSpPr>
              <a:spLocks/>
            </p:cNvSpPr>
            <p:nvPr/>
          </p:nvSpPr>
          <p:spPr bwMode="auto">
            <a:xfrm>
              <a:off x="7295548" y="3331698"/>
              <a:ext cx="503006" cy="377254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6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8" y="36"/>
                </a:cxn>
                <a:cxn ang="0">
                  <a:pos x="28" y="36"/>
                </a:cxn>
                <a:cxn ang="0">
                  <a:pos x="32" y="36"/>
                </a:cxn>
                <a:cxn ang="0">
                  <a:pos x="38" y="34"/>
                </a:cxn>
                <a:cxn ang="0">
                  <a:pos x="48" y="30"/>
                </a:cxn>
                <a:cxn ang="0">
                  <a:pos x="48" y="30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48" h="36">
                  <a:moveTo>
                    <a:pt x="16" y="2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6"/>
                  </a:lnTo>
                  <a:lnTo>
                    <a:pt x="6" y="8"/>
                  </a:lnTo>
                  <a:lnTo>
                    <a:pt x="6" y="8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32" y="36"/>
                  </a:lnTo>
                  <a:lnTo>
                    <a:pt x="38" y="34"/>
                  </a:lnTo>
                  <a:lnTo>
                    <a:pt x="48" y="30"/>
                  </a:lnTo>
                  <a:lnTo>
                    <a:pt x="48" y="30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2"/>
            <p:cNvSpPr>
              <a:spLocks/>
            </p:cNvSpPr>
            <p:nvPr/>
          </p:nvSpPr>
          <p:spPr bwMode="auto">
            <a:xfrm>
              <a:off x="6960210" y="3310738"/>
              <a:ext cx="565882" cy="440130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8" y="42"/>
                </a:cxn>
                <a:cxn ang="0">
                  <a:pos x="42" y="42"/>
                </a:cxn>
                <a:cxn ang="0">
                  <a:pos x="54" y="40"/>
                </a:cxn>
                <a:cxn ang="0">
                  <a:pos x="54" y="40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54" h="42">
                  <a:moveTo>
                    <a:pt x="20" y="2"/>
                  </a:move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8" y="42"/>
                  </a:lnTo>
                  <a:lnTo>
                    <a:pt x="42" y="42"/>
                  </a:lnTo>
                  <a:lnTo>
                    <a:pt x="54" y="40"/>
                  </a:lnTo>
                  <a:lnTo>
                    <a:pt x="54" y="40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63"/>
            <p:cNvSpPr>
              <a:spLocks/>
            </p:cNvSpPr>
            <p:nvPr/>
          </p:nvSpPr>
          <p:spPr bwMode="auto">
            <a:xfrm>
              <a:off x="6666791" y="3268822"/>
              <a:ext cx="565882" cy="482049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6" y="18"/>
                </a:cxn>
                <a:cxn ang="0">
                  <a:pos x="12" y="26"/>
                </a:cxn>
                <a:cxn ang="0">
                  <a:pos x="20" y="32"/>
                </a:cxn>
                <a:cxn ang="0">
                  <a:pos x="28" y="36"/>
                </a:cxn>
                <a:cxn ang="0">
                  <a:pos x="36" y="42"/>
                </a:cxn>
                <a:cxn ang="0">
                  <a:pos x="44" y="44"/>
                </a:cxn>
                <a:cxn ang="0">
                  <a:pos x="54" y="46"/>
                </a:cxn>
                <a:cxn ang="0">
                  <a:pos x="54" y="46"/>
                </a:cxn>
                <a:cxn ang="0">
                  <a:pos x="28" y="12"/>
                </a:cxn>
                <a:cxn ang="0">
                  <a:pos x="28" y="12"/>
                </a:cxn>
                <a:cxn ang="0">
                  <a:pos x="24" y="8"/>
                </a:cxn>
                <a:cxn ang="0">
                  <a:pos x="18" y="2"/>
                </a:cxn>
                <a:cxn ang="0">
                  <a:pos x="18" y="2"/>
                </a:cxn>
              </a:cxnLst>
              <a:rect l="0" t="0" r="r" b="b"/>
              <a:pathLst>
                <a:path w="54" h="46">
                  <a:moveTo>
                    <a:pt x="18" y="2"/>
                  </a:move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0"/>
                  </a:lnTo>
                  <a:lnTo>
                    <a:pt x="6" y="18"/>
                  </a:lnTo>
                  <a:lnTo>
                    <a:pt x="12" y="26"/>
                  </a:lnTo>
                  <a:lnTo>
                    <a:pt x="20" y="32"/>
                  </a:lnTo>
                  <a:lnTo>
                    <a:pt x="28" y="36"/>
                  </a:lnTo>
                  <a:lnTo>
                    <a:pt x="36" y="42"/>
                  </a:lnTo>
                  <a:lnTo>
                    <a:pt x="44" y="4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24" y="8"/>
                  </a:lnTo>
                  <a:lnTo>
                    <a:pt x="18" y="2"/>
                  </a:lnTo>
                  <a:lnTo>
                    <a:pt x="1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4"/>
            <p:cNvSpPr>
              <a:spLocks/>
            </p:cNvSpPr>
            <p:nvPr/>
          </p:nvSpPr>
          <p:spPr bwMode="auto">
            <a:xfrm>
              <a:off x="7672805" y="3122111"/>
              <a:ext cx="503006" cy="25150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32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0" y="18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48" h="24">
                  <a:moveTo>
                    <a:pt x="32" y="8"/>
                  </a:moveTo>
                  <a:lnTo>
                    <a:pt x="32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0" y="18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5"/>
            <p:cNvSpPr>
              <a:spLocks/>
            </p:cNvSpPr>
            <p:nvPr/>
          </p:nvSpPr>
          <p:spPr bwMode="auto">
            <a:xfrm>
              <a:off x="7316507" y="2975400"/>
              <a:ext cx="544925" cy="314379"/>
            </a:xfrm>
            <a:custGeom>
              <a:avLst/>
              <a:gdLst/>
              <a:ahLst/>
              <a:cxnLst>
                <a:cxn ang="0">
                  <a:pos x="8" y="20"/>
                </a:cxn>
                <a:cxn ang="0">
                  <a:pos x="8" y="20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0" y="30"/>
                </a:cxn>
                <a:cxn ang="0">
                  <a:pos x="24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44" y="4"/>
                </a:cxn>
                <a:cxn ang="0">
                  <a:pos x="40" y="0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24" y="8"/>
                </a:cxn>
                <a:cxn ang="0">
                  <a:pos x="24" y="8"/>
                </a:cxn>
                <a:cxn ang="0">
                  <a:pos x="8" y="20"/>
                </a:cxn>
                <a:cxn ang="0">
                  <a:pos x="8" y="20"/>
                </a:cxn>
              </a:cxnLst>
              <a:rect l="0" t="0" r="r" b="b"/>
              <a:pathLst>
                <a:path w="52" h="30">
                  <a:moveTo>
                    <a:pt x="8" y="20"/>
                  </a:moveTo>
                  <a:lnTo>
                    <a:pt x="8" y="20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0" y="30"/>
                  </a:lnTo>
                  <a:lnTo>
                    <a:pt x="2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44" y="4"/>
                  </a:lnTo>
                  <a:lnTo>
                    <a:pt x="4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66"/>
            <p:cNvSpPr>
              <a:spLocks/>
            </p:cNvSpPr>
            <p:nvPr/>
          </p:nvSpPr>
          <p:spPr bwMode="auto">
            <a:xfrm>
              <a:off x="6960210" y="2849649"/>
              <a:ext cx="670676" cy="377254"/>
            </a:xfrm>
            <a:custGeom>
              <a:avLst/>
              <a:gdLst/>
              <a:ahLst/>
              <a:cxnLst>
                <a:cxn ang="0">
                  <a:pos x="32" y="32"/>
                </a:cxn>
                <a:cxn ang="0">
                  <a:pos x="32" y="32"/>
                </a:cxn>
                <a:cxn ang="0">
                  <a:pos x="64" y="8"/>
                </a:cxn>
                <a:cxn ang="0">
                  <a:pos x="64" y="8"/>
                </a:cxn>
                <a:cxn ang="0">
                  <a:pos x="54" y="2"/>
                </a:cxn>
                <a:cxn ang="0">
                  <a:pos x="48" y="0"/>
                </a:cxn>
                <a:cxn ang="0">
                  <a:pos x="44" y="2"/>
                </a:cxn>
                <a:cxn ang="0">
                  <a:pos x="44" y="2"/>
                </a:cxn>
                <a:cxn ang="0">
                  <a:pos x="30" y="12"/>
                </a:cxn>
                <a:cxn ang="0">
                  <a:pos x="30" y="12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20" y="36"/>
                </a:cxn>
                <a:cxn ang="0">
                  <a:pos x="20" y="36"/>
                </a:cxn>
                <a:cxn ang="0">
                  <a:pos x="26" y="36"/>
                </a:cxn>
                <a:cxn ang="0">
                  <a:pos x="32" y="32"/>
                </a:cxn>
                <a:cxn ang="0">
                  <a:pos x="32" y="32"/>
                </a:cxn>
              </a:cxnLst>
              <a:rect l="0" t="0" r="r" b="b"/>
              <a:pathLst>
                <a:path w="64" h="36">
                  <a:moveTo>
                    <a:pt x="32" y="32"/>
                  </a:moveTo>
                  <a:lnTo>
                    <a:pt x="32" y="32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4" y="2"/>
                  </a:lnTo>
                  <a:lnTo>
                    <a:pt x="48" y="0"/>
                  </a:lnTo>
                  <a:lnTo>
                    <a:pt x="44" y="2"/>
                  </a:lnTo>
                  <a:lnTo>
                    <a:pt x="44" y="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6" y="36"/>
                  </a:lnTo>
                  <a:lnTo>
                    <a:pt x="32" y="32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67"/>
            <p:cNvSpPr>
              <a:spLocks/>
            </p:cNvSpPr>
            <p:nvPr/>
          </p:nvSpPr>
          <p:spPr bwMode="auto">
            <a:xfrm>
              <a:off x="6687747" y="2828689"/>
              <a:ext cx="670676" cy="356298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0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4" y="30"/>
                </a:cxn>
                <a:cxn ang="0">
                  <a:pos x="30" y="26"/>
                </a:cxn>
                <a:cxn ang="0">
                  <a:pos x="30" y="26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6" y="2"/>
                </a:cxn>
                <a:cxn ang="0">
                  <a:pos x="26" y="6"/>
                </a:cxn>
                <a:cxn ang="0">
                  <a:pos x="18" y="10"/>
                </a:cxn>
                <a:cxn ang="0">
                  <a:pos x="10" y="16"/>
                </a:cxn>
                <a:cxn ang="0">
                  <a:pos x="4" y="22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64" h="34">
                  <a:moveTo>
                    <a:pt x="0" y="30"/>
                  </a:moveTo>
                  <a:lnTo>
                    <a:pt x="0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4" y="30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6" y="2"/>
                  </a:lnTo>
                  <a:lnTo>
                    <a:pt x="26" y="6"/>
                  </a:lnTo>
                  <a:lnTo>
                    <a:pt x="18" y="10"/>
                  </a:lnTo>
                  <a:lnTo>
                    <a:pt x="10" y="16"/>
                  </a:lnTo>
                  <a:lnTo>
                    <a:pt x="4" y="22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68"/>
            <p:cNvSpPr>
              <a:spLocks/>
            </p:cNvSpPr>
            <p:nvPr/>
          </p:nvSpPr>
          <p:spPr bwMode="auto">
            <a:xfrm>
              <a:off x="6561993" y="2001000"/>
              <a:ext cx="230546" cy="335338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1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2" h="32">
                  <a:moveTo>
                    <a:pt x="22" y="0"/>
                  </a:moveTo>
                  <a:lnTo>
                    <a:pt x="22" y="0"/>
                  </a:lnTo>
                  <a:lnTo>
                    <a:pt x="1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69"/>
            <p:cNvSpPr>
              <a:spLocks/>
            </p:cNvSpPr>
            <p:nvPr/>
          </p:nvSpPr>
          <p:spPr bwMode="auto">
            <a:xfrm>
              <a:off x="6415285" y="2147710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6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20"/>
                </a:cxn>
                <a:cxn ang="0">
                  <a:pos x="2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6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70"/>
            <p:cNvSpPr>
              <a:spLocks/>
            </p:cNvSpPr>
            <p:nvPr/>
          </p:nvSpPr>
          <p:spPr bwMode="auto">
            <a:xfrm>
              <a:off x="6289533" y="2294421"/>
              <a:ext cx="188627" cy="503006"/>
            </a:xfrm>
            <a:custGeom>
              <a:avLst/>
              <a:gdLst/>
              <a:ahLst/>
              <a:cxnLst>
                <a:cxn ang="0">
                  <a:pos x="18" y="34"/>
                </a:cxn>
                <a:cxn ang="0">
                  <a:pos x="18" y="34"/>
                </a:cxn>
                <a:cxn ang="0">
                  <a:pos x="18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6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</a:cxnLst>
              <a:rect l="0" t="0" r="r" b="b"/>
              <a:pathLst>
                <a:path w="18" h="48">
                  <a:moveTo>
                    <a:pt x="18" y="34"/>
                  </a:moveTo>
                  <a:lnTo>
                    <a:pt x="18" y="34"/>
                  </a:lnTo>
                  <a:lnTo>
                    <a:pt x="18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1"/>
            <p:cNvSpPr>
              <a:spLocks/>
            </p:cNvSpPr>
            <p:nvPr/>
          </p:nvSpPr>
          <p:spPr bwMode="auto">
            <a:xfrm>
              <a:off x="6205698" y="2462089"/>
              <a:ext cx="188627" cy="523965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18" y="38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8"/>
                </a:cxn>
                <a:cxn ang="0">
                  <a:pos x="18" y="38"/>
                </a:cxn>
              </a:cxnLst>
              <a:rect l="0" t="0" r="r" b="b"/>
              <a:pathLst>
                <a:path w="18" h="50">
                  <a:moveTo>
                    <a:pt x="18" y="38"/>
                  </a:moveTo>
                  <a:lnTo>
                    <a:pt x="18" y="38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8"/>
                  </a:lnTo>
                  <a:lnTo>
                    <a:pt x="1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72"/>
            <p:cNvSpPr>
              <a:spLocks/>
            </p:cNvSpPr>
            <p:nvPr/>
          </p:nvSpPr>
          <p:spPr bwMode="auto">
            <a:xfrm>
              <a:off x="6687747" y="2021959"/>
              <a:ext cx="188627" cy="335338"/>
            </a:xfrm>
            <a:custGeom>
              <a:avLst/>
              <a:gdLst/>
              <a:ahLst/>
              <a:cxnLst>
                <a:cxn ang="0">
                  <a:pos x="18" y="24"/>
                </a:cxn>
                <a:cxn ang="0">
                  <a:pos x="18" y="24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</a:cxnLst>
              <a:rect l="0" t="0" r="r" b="b"/>
              <a:pathLst>
                <a:path w="18" h="32">
                  <a:moveTo>
                    <a:pt x="18" y="24"/>
                  </a:moveTo>
                  <a:lnTo>
                    <a:pt x="1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3"/>
            <p:cNvSpPr>
              <a:spLocks/>
            </p:cNvSpPr>
            <p:nvPr/>
          </p:nvSpPr>
          <p:spPr bwMode="auto">
            <a:xfrm>
              <a:off x="6582952" y="2315381"/>
              <a:ext cx="314379" cy="272462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4"/>
                </a:cxn>
                <a:cxn ang="0">
                  <a:pos x="4" y="18"/>
                </a:cxn>
                <a:cxn ang="0">
                  <a:pos x="4" y="18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74"/>
            <p:cNvSpPr>
              <a:spLocks/>
            </p:cNvSpPr>
            <p:nvPr/>
          </p:nvSpPr>
          <p:spPr bwMode="auto">
            <a:xfrm>
              <a:off x="6499117" y="2524965"/>
              <a:ext cx="398214" cy="29342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20"/>
                </a:cxn>
                <a:cxn ang="0">
                  <a:pos x="22" y="20"/>
                </a:cxn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38" h="28">
                  <a:moveTo>
                    <a:pt x="38" y="0"/>
                  </a:move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34" y="14"/>
                  </a:ln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75"/>
            <p:cNvSpPr>
              <a:spLocks/>
            </p:cNvSpPr>
            <p:nvPr/>
          </p:nvSpPr>
          <p:spPr bwMode="auto">
            <a:xfrm>
              <a:off x="6415285" y="2713595"/>
              <a:ext cx="440130" cy="31437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8" y="14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6" y="28"/>
                </a:cxn>
                <a:cxn ang="0">
                  <a:pos x="12" y="28"/>
                </a:cxn>
                <a:cxn ang="0">
                  <a:pos x="24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</a:cxnLst>
              <a:rect l="0" t="0" r="r" b="b"/>
              <a:pathLst>
                <a:path w="42" h="30">
                  <a:moveTo>
                    <a:pt x="42" y="0"/>
                  </a:move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8" y="14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6" y="28"/>
                  </a:lnTo>
                  <a:lnTo>
                    <a:pt x="12" y="28"/>
                  </a:lnTo>
                  <a:lnTo>
                    <a:pt x="24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76"/>
            <p:cNvSpPr>
              <a:spLocks/>
            </p:cNvSpPr>
            <p:nvPr/>
          </p:nvSpPr>
          <p:spPr bwMode="auto">
            <a:xfrm>
              <a:off x="7381073" y="1718554"/>
              <a:ext cx="230546" cy="335338"/>
            </a:xfrm>
            <a:custGeom>
              <a:avLst/>
              <a:gdLst/>
              <a:ahLst/>
              <a:cxnLst>
                <a:cxn ang="0">
                  <a:pos x="6" y="32"/>
                </a:cxn>
                <a:cxn ang="0">
                  <a:pos x="6" y="3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32"/>
                </a:cxn>
                <a:cxn ang="0">
                  <a:pos x="6" y="32"/>
                </a:cxn>
              </a:cxnLst>
              <a:rect l="0" t="0" r="r" b="b"/>
              <a:pathLst>
                <a:path w="22" h="32">
                  <a:moveTo>
                    <a:pt x="6" y="32"/>
                  </a:moveTo>
                  <a:lnTo>
                    <a:pt x="6" y="3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32"/>
                  </a:lnTo>
                  <a:lnTo>
                    <a:pt x="6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77"/>
            <p:cNvSpPr>
              <a:spLocks/>
            </p:cNvSpPr>
            <p:nvPr/>
          </p:nvSpPr>
          <p:spPr bwMode="auto">
            <a:xfrm>
              <a:off x="7234363" y="1865265"/>
              <a:ext cx="188627" cy="419173"/>
            </a:xfrm>
            <a:custGeom>
              <a:avLst/>
              <a:gdLst/>
              <a:ahLst/>
              <a:cxnLst>
                <a:cxn ang="0">
                  <a:pos x="8" y="34"/>
                </a:cxn>
                <a:cxn ang="0">
                  <a:pos x="8" y="34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8" y="26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8" y="34"/>
                </a:cxn>
                <a:cxn ang="0">
                  <a:pos x="8" y="34"/>
                </a:cxn>
              </a:cxnLst>
              <a:rect l="0" t="0" r="r" b="b"/>
              <a:pathLst>
                <a:path w="18" h="40">
                  <a:moveTo>
                    <a:pt x="8" y="34"/>
                  </a:moveTo>
                  <a:lnTo>
                    <a:pt x="8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8" y="26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78"/>
            <p:cNvSpPr>
              <a:spLocks/>
            </p:cNvSpPr>
            <p:nvPr/>
          </p:nvSpPr>
          <p:spPr bwMode="auto">
            <a:xfrm>
              <a:off x="7108611" y="2011973"/>
              <a:ext cx="209587" cy="503006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4" y="24"/>
                </a:cxn>
                <a:cxn ang="0">
                  <a:pos x="12" y="48"/>
                </a:cxn>
                <a:cxn ang="0">
                  <a:pos x="12" y="48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20" y="30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4" y="24"/>
                </a:cxn>
              </a:cxnLst>
              <a:rect l="0" t="0" r="r" b="b"/>
              <a:pathLst>
                <a:path w="20" h="48">
                  <a:moveTo>
                    <a:pt x="4" y="24"/>
                  </a:moveTo>
                  <a:lnTo>
                    <a:pt x="4" y="24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20" y="30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4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79"/>
            <p:cNvSpPr>
              <a:spLocks/>
            </p:cNvSpPr>
            <p:nvPr/>
          </p:nvSpPr>
          <p:spPr bwMode="auto">
            <a:xfrm>
              <a:off x="7024776" y="2179644"/>
              <a:ext cx="188627" cy="523965"/>
            </a:xfrm>
            <a:custGeom>
              <a:avLst/>
              <a:gdLst/>
              <a:ahLst/>
              <a:cxnLst>
                <a:cxn ang="0">
                  <a:pos x="14" y="28"/>
                </a:cxn>
                <a:cxn ang="0">
                  <a:pos x="14" y="2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2"/>
                </a:cxn>
                <a:cxn ang="0">
                  <a:pos x="0" y="26"/>
                </a:cxn>
                <a:cxn ang="0">
                  <a:pos x="4" y="38"/>
                </a:cxn>
                <a:cxn ang="0">
                  <a:pos x="8" y="44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6" y="32"/>
                </a:cxn>
                <a:cxn ang="0">
                  <a:pos x="14" y="28"/>
                </a:cxn>
                <a:cxn ang="0">
                  <a:pos x="14" y="28"/>
                </a:cxn>
              </a:cxnLst>
              <a:rect l="0" t="0" r="r" b="b"/>
              <a:pathLst>
                <a:path w="18" h="50">
                  <a:moveTo>
                    <a:pt x="14" y="28"/>
                  </a:moveTo>
                  <a:lnTo>
                    <a:pt x="14" y="2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12"/>
                  </a:lnTo>
                  <a:lnTo>
                    <a:pt x="0" y="26"/>
                  </a:lnTo>
                  <a:lnTo>
                    <a:pt x="4" y="38"/>
                  </a:lnTo>
                  <a:lnTo>
                    <a:pt x="8" y="44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6" y="32"/>
                  </a:lnTo>
                  <a:lnTo>
                    <a:pt x="14" y="28"/>
                  </a:lnTo>
                  <a:lnTo>
                    <a:pt x="14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80"/>
            <p:cNvSpPr>
              <a:spLocks/>
            </p:cNvSpPr>
            <p:nvPr/>
          </p:nvSpPr>
          <p:spPr bwMode="auto">
            <a:xfrm>
              <a:off x="7506825" y="1739511"/>
              <a:ext cx="188627" cy="335338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8" y="16"/>
                </a:cxn>
                <a:cxn ang="0">
                  <a:pos x="18" y="16"/>
                </a:cxn>
                <a:cxn ang="0">
                  <a:pos x="14" y="8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16" y="24"/>
                </a:cxn>
                <a:cxn ang="0">
                  <a:pos x="16" y="24"/>
                </a:cxn>
              </a:cxnLst>
              <a:rect l="0" t="0" r="r" b="b"/>
              <a:pathLst>
                <a:path w="18" h="32">
                  <a:moveTo>
                    <a:pt x="16" y="24"/>
                  </a:moveTo>
                  <a:lnTo>
                    <a:pt x="16" y="24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4" y="8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24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81"/>
            <p:cNvSpPr>
              <a:spLocks/>
            </p:cNvSpPr>
            <p:nvPr/>
          </p:nvSpPr>
          <p:spPr bwMode="auto">
            <a:xfrm>
              <a:off x="7402033" y="2032933"/>
              <a:ext cx="314379" cy="272462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4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30" y="14"/>
                </a:cxn>
                <a:cxn ang="0">
                  <a:pos x="30" y="14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6" y="12"/>
                </a:cxn>
                <a:cxn ang="0">
                  <a:pos x="4" y="16"/>
                </a:cxn>
                <a:cxn ang="0">
                  <a:pos x="4" y="16"/>
                </a:cxn>
              </a:cxnLst>
              <a:rect l="0" t="0" r="r" b="b"/>
              <a:pathLst>
                <a:path w="30" h="26">
                  <a:moveTo>
                    <a:pt x="4" y="16"/>
                  </a:moveTo>
                  <a:lnTo>
                    <a:pt x="4" y="1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82"/>
            <p:cNvSpPr>
              <a:spLocks/>
            </p:cNvSpPr>
            <p:nvPr/>
          </p:nvSpPr>
          <p:spPr bwMode="auto">
            <a:xfrm>
              <a:off x="7318198" y="2242519"/>
              <a:ext cx="398214" cy="293422"/>
            </a:xfrm>
            <a:custGeom>
              <a:avLst/>
              <a:gdLst/>
              <a:ahLst/>
              <a:cxnLst>
                <a:cxn ang="0">
                  <a:pos x="34" y="14"/>
                </a:cxn>
                <a:cxn ang="0">
                  <a:pos x="34" y="14"/>
                </a:cxn>
                <a:cxn ang="0">
                  <a:pos x="36" y="12"/>
                </a:cxn>
                <a:cxn ang="0">
                  <a:pos x="38" y="8"/>
                </a:cxn>
                <a:cxn ang="0">
                  <a:pos x="38" y="0"/>
                </a:cxn>
                <a:cxn ang="0">
                  <a:pos x="38" y="0"/>
                </a:cxn>
                <a:cxn ang="0">
                  <a:pos x="12" y="10"/>
                </a:cxn>
                <a:cxn ang="0">
                  <a:pos x="12" y="10"/>
                </a:cxn>
                <a:cxn ang="0">
                  <a:pos x="8" y="12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34" y="14"/>
                </a:cxn>
                <a:cxn ang="0">
                  <a:pos x="34" y="14"/>
                </a:cxn>
              </a:cxnLst>
              <a:rect l="0" t="0" r="r" b="b"/>
              <a:pathLst>
                <a:path w="38" h="28">
                  <a:moveTo>
                    <a:pt x="34" y="14"/>
                  </a:moveTo>
                  <a:lnTo>
                    <a:pt x="34" y="14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8" y="12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83"/>
            <p:cNvSpPr>
              <a:spLocks/>
            </p:cNvSpPr>
            <p:nvPr/>
          </p:nvSpPr>
          <p:spPr bwMode="auto">
            <a:xfrm>
              <a:off x="7234363" y="2431147"/>
              <a:ext cx="440130" cy="293422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6" y="28"/>
                </a:cxn>
                <a:cxn ang="0">
                  <a:pos x="14" y="28"/>
                </a:cxn>
                <a:cxn ang="0">
                  <a:pos x="26" y="22"/>
                </a:cxn>
                <a:cxn ang="0">
                  <a:pos x="34" y="12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14" y="12"/>
                </a:cxn>
                <a:cxn ang="0">
                  <a:pos x="14" y="12"/>
                </a:cxn>
                <a:cxn ang="0">
                  <a:pos x="10" y="14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42" h="28">
                  <a:moveTo>
                    <a:pt x="6" y="16"/>
                  </a:moveTo>
                  <a:lnTo>
                    <a:pt x="6" y="16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4" y="28"/>
                  </a:lnTo>
                  <a:lnTo>
                    <a:pt x="26" y="22"/>
                  </a:lnTo>
                  <a:lnTo>
                    <a:pt x="34" y="12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0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383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Phone6 金色 正面 竖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15" y="724552"/>
            <a:ext cx="2568170" cy="503990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0" y="3726413"/>
            <a:ext cx="9144000" cy="141708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b="1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6344" y="3870128"/>
            <a:ext cx="8480173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标题数字等都可以通过点击和重新输入进行更改，顶部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“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开始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”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面板中可以对字体、字号、颜色、行距等进行修改。建议正文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10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号字，</a:t>
            </a:r>
            <a:r>
              <a:rPr lang="en-US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1.3</a:t>
            </a:r>
            <a:r>
              <a:rPr lang="zh-CN" altLang="zh-CN" sz="1000" dirty="0" smtClean="0">
                <a:solidFill>
                  <a:schemeClr val="bg1"/>
                </a:solidFill>
                <a:latin typeface="+mj-ea"/>
                <a:ea typeface="+mj-ea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2174090" y="1159674"/>
            <a:ext cx="1022352" cy="1022352"/>
            <a:chOff x="5446394" y="1162855"/>
            <a:chExt cx="815044" cy="8150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" name="椭圆 5"/>
            <p:cNvSpPr/>
            <p:nvPr/>
          </p:nvSpPr>
          <p:spPr>
            <a:xfrm>
              <a:off x="5446394" y="1162855"/>
              <a:ext cx="815044" cy="815044"/>
            </a:xfrm>
            <a:prstGeom prst="ellipse">
              <a:avLst/>
            </a:prstGeom>
            <a:solidFill>
              <a:srgbClr val="F9F5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523503" y="1239965"/>
              <a:ext cx="660826" cy="660825"/>
            </a:xfrm>
            <a:prstGeom prst="ellipse">
              <a:avLst/>
            </a:prstGeom>
            <a:solidFill>
              <a:srgbClr val="FB5F6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4800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1</a:t>
              </a:r>
              <a:endParaRPr kumimoji="1" lang="zh-CN" altLang="en-US" sz="4800" b="1" dirty="0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8" name="组 7"/>
          <p:cNvGrpSpPr/>
          <p:nvPr/>
        </p:nvGrpSpPr>
        <p:grpSpPr>
          <a:xfrm flipH="1">
            <a:off x="220397" y="1070686"/>
            <a:ext cx="1859471" cy="1257667"/>
            <a:chOff x="1266593" y="3365254"/>
            <a:chExt cx="1824069" cy="1257667"/>
          </a:xfrm>
        </p:grpSpPr>
        <p:sp>
          <p:nvSpPr>
            <p:cNvPr id="9" name="文本框 8"/>
            <p:cNvSpPr txBox="1"/>
            <p:nvPr/>
          </p:nvSpPr>
          <p:spPr>
            <a:xfrm>
              <a:off x="1266594" y="3930424"/>
              <a:ext cx="182406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66593" y="3365254"/>
              <a:ext cx="128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TITLE</a:t>
              </a:r>
              <a:r>
                <a:rPr kumimoji="1" lang="zh-CN" altLang="en-US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 </a:t>
              </a:r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HERE</a:t>
              </a: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2174092" y="2360862"/>
            <a:ext cx="1022352" cy="1022352"/>
            <a:chOff x="5446394" y="1162855"/>
            <a:chExt cx="815044" cy="8150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椭圆 11"/>
            <p:cNvSpPr/>
            <p:nvPr/>
          </p:nvSpPr>
          <p:spPr>
            <a:xfrm>
              <a:off x="5446394" y="1162855"/>
              <a:ext cx="815044" cy="815044"/>
            </a:xfrm>
            <a:prstGeom prst="ellipse">
              <a:avLst/>
            </a:prstGeom>
            <a:solidFill>
              <a:srgbClr val="F9F5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23503" y="1239965"/>
              <a:ext cx="660826" cy="660825"/>
            </a:xfrm>
            <a:prstGeom prst="ellipse">
              <a:avLst/>
            </a:prstGeom>
            <a:solidFill>
              <a:srgbClr val="FB5F6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4800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2</a:t>
              </a:r>
              <a:endParaRPr kumimoji="1" lang="zh-CN" altLang="en-US" sz="4800" b="1" dirty="0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 flipH="1">
            <a:off x="220399" y="2271874"/>
            <a:ext cx="1859471" cy="1257667"/>
            <a:chOff x="1266593" y="3365254"/>
            <a:chExt cx="1824069" cy="1257667"/>
          </a:xfrm>
        </p:grpSpPr>
        <p:sp>
          <p:nvSpPr>
            <p:cNvPr id="15" name="文本框 14"/>
            <p:cNvSpPr txBox="1"/>
            <p:nvPr/>
          </p:nvSpPr>
          <p:spPr>
            <a:xfrm>
              <a:off x="1266594" y="3930424"/>
              <a:ext cx="182406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66593" y="3365254"/>
              <a:ext cx="128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TITLE</a:t>
              </a:r>
              <a:r>
                <a:rPr kumimoji="1" lang="zh-CN" altLang="en-US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 </a:t>
              </a:r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HERE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 flipH="1">
            <a:off x="5932465" y="1161612"/>
            <a:ext cx="1022352" cy="1022352"/>
            <a:chOff x="5446394" y="1162855"/>
            <a:chExt cx="815044" cy="8150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椭圆 17"/>
            <p:cNvSpPr/>
            <p:nvPr/>
          </p:nvSpPr>
          <p:spPr>
            <a:xfrm>
              <a:off x="5446394" y="1162855"/>
              <a:ext cx="815044" cy="815044"/>
            </a:xfrm>
            <a:prstGeom prst="ellipse">
              <a:avLst/>
            </a:prstGeom>
            <a:solidFill>
              <a:srgbClr val="F9F5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523503" y="1239965"/>
              <a:ext cx="660826" cy="660825"/>
            </a:xfrm>
            <a:prstGeom prst="ellipse">
              <a:avLst/>
            </a:prstGeom>
            <a:solidFill>
              <a:srgbClr val="FB5F6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4800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3</a:t>
              </a:r>
              <a:endParaRPr kumimoji="1" lang="zh-CN" altLang="en-US" sz="4800" b="1" dirty="0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6954817" y="1072624"/>
            <a:ext cx="1953693" cy="1255729"/>
            <a:chOff x="1174165" y="3365254"/>
            <a:chExt cx="1916497" cy="1255729"/>
          </a:xfrm>
        </p:grpSpPr>
        <p:sp>
          <p:nvSpPr>
            <p:cNvPr id="21" name="文本框 20"/>
            <p:cNvSpPr txBox="1"/>
            <p:nvPr/>
          </p:nvSpPr>
          <p:spPr>
            <a:xfrm>
              <a:off x="1266594" y="3928486"/>
              <a:ext cx="182406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74165" y="3365254"/>
              <a:ext cx="128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TITLE</a:t>
              </a:r>
              <a:r>
                <a:rPr kumimoji="1" lang="zh-CN" altLang="en-US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 </a:t>
              </a:r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HERE</a:t>
              </a:r>
            </a:p>
          </p:txBody>
        </p:sp>
      </p:grpSp>
      <p:grpSp>
        <p:nvGrpSpPr>
          <p:cNvPr id="23" name="组 22"/>
          <p:cNvGrpSpPr/>
          <p:nvPr/>
        </p:nvGrpSpPr>
        <p:grpSpPr>
          <a:xfrm flipH="1">
            <a:off x="5932463" y="2362800"/>
            <a:ext cx="1022352" cy="1022352"/>
            <a:chOff x="5446394" y="1162855"/>
            <a:chExt cx="815044" cy="81504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椭圆 23"/>
            <p:cNvSpPr/>
            <p:nvPr/>
          </p:nvSpPr>
          <p:spPr>
            <a:xfrm>
              <a:off x="5446394" y="1162855"/>
              <a:ext cx="815044" cy="815044"/>
            </a:xfrm>
            <a:prstGeom prst="ellipse">
              <a:avLst/>
            </a:prstGeom>
            <a:solidFill>
              <a:srgbClr val="F9F5E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523503" y="1239965"/>
              <a:ext cx="660826" cy="660825"/>
            </a:xfrm>
            <a:prstGeom prst="ellipse">
              <a:avLst/>
            </a:prstGeom>
            <a:solidFill>
              <a:srgbClr val="FB5F63">
                <a:alpha val="85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4800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4</a:t>
              </a:r>
              <a:endParaRPr kumimoji="1" lang="zh-CN" altLang="en-US" sz="4800" b="1" dirty="0">
                <a:solidFill>
                  <a:srgbClr val="F9F5EE"/>
                </a:solidFill>
                <a:latin typeface="Century Gothic"/>
                <a:ea typeface="微软雅黑"/>
              </a:endParaRPr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6954817" y="2273812"/>
            <a:ext cx="1953691" cy="1255729"/>
            <a:chOff x="1174167" y="3365254"/>
            <a:chExt cx="1916495" cy="1255729"/>
          </a:xfrm>
        </p:grpSpPr>
        <p:sp>
          <p:nvSpPr>
            <p:cNvPr id="27" name="文本框 26"/>
            <p:cNvSpPr txBox="1"/>
            <p:nvPr/>
          </p:nvSpPr>
          <p:spPr>
            <a:xfrm>
              <a:off x="1266594" y="3928486"/>
              <a:ext cx="182406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点击此处添加文本信息。</a:t>
              </a:r>
            </a:p>
            <a:p>
              <a:pPr>
                <a:lnSpc>
                  <a:spcPct val="130000"/>
                </a:lnSpc>
              </a:pP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建议正文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10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号字，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+mj-ea"/>
                </a:rPr>
                <a:t>1.3</a:t>
              </a:r>
              <a:r>
                <a:rPr lang="zh-CN" altLang="zh-CN" sz="1000" dirty="0" smtClean="0">
                  <a:solidFill>
                    <a:schemeClr val="bg1"/>
                  </a:solidFill>
                  <a:latin typeface="+mj-ea"/>
                </a:rPr>
                <a:t>倍字间距。</a:t>
              </a:r>
              <a:endParaRPr lang="zh-CN" altLang="zh-CN" sz="1000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74167" y="3365254"/>
              <a:ext cx="1280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TITLE</a:t>
              </a:r>
              <a:r>
                <a:rPr kumimoji="1" lang="zh-CN" altLang="en-US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 </a:t>
              </a:r>
              <a:r>
                <a:rPr kumimoji="1" lang="en-US" altLang="zh-CN" b="1" dirty="0">
                  <a:solidFill>
                    <a:srgbClr val="F9F5EE"/>
                  </a:solidFill>
                  <a:latin typeface="Century Gothic"/>
                  <a:ea typeface="微软雅黑"/>
                </a:rPr>
                <a:t>HERE</a:t>
              </a: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871309" y="4666345"/>
            <a:ext cx="14013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rgbClr val="F9F5EE"/>
                </a:solidFill>
                <a:latin typeface="Century Gothic"/>
                <a:ea typeface="微软雅黑"/>
              </a:rPr>
              <a:t>LOGO | COMPANY</a:t>
            </a:r>
            <a:endParaRPr kumimoji="1" lang="zh-CN" altLang="en-US" sz="1000" dirty="0">
              <a:solidFill>
                <a:srgbClr val="F9F5EE"/>
              </a:solidFill>
              <a:latin typeface="Century Gothic"/>
              <a:ea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37343" y="0"/>
            <a:ext cx="3069314" cy="520303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22272C"/>
                </a:solidFill>
              </a:rPr>
              <a:t>业务亮点</a:t>
            </a:r>
          </a:p>
        </p:txBody>
      </p:sp>
    </p:spTree>
    <p:extLst>
      <p:ext uri="{BB962C8B-B14F-4D97-AF65-F5344CB8AC3E}">
        <p14:creationId xmlns:p14="http://schemas.microsoft.com/office/powerpoint/2010/main" val="295393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1600</Words>
  <Application>Microsoft Macintosh PowerPoint</Application>
  <PresentationFormat>全屏显示(16:9)</PresentationFormat>
  <Paragraphs>190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Calibri</vt:lpstr>
      <vt:lpstr>Century Gothic</vt:lpstr>
      <vt:lpstr>Microsoft YaHei</vt:lpstr>
      <vt:lpstr>Segoe UI Light</vt:lpstr>
      <vt:lpstr>方正粗宋简体</vt:lpstr>
      <vt:lpstr>宋体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Microsoft Office 用户</cp:lastModifiedBy>
  <cp:revision>108</cp:revision>
  <dcterms:created xsi:type="dcterms:W3CDTF">2010-04-12T23:12:02Z</dcterms:created>
  <dcterms:modified xsi:type="dcterms:W3CDTF">2015-08-13T04:19:38Z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