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495C-971A-4974-BF20-A91752077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E4CB4-35E5-41AA-A389-74CF68C3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2B21C-30FB-42DE-8C53-0532520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18F72-5FB9-4B65-BD31-BF7A5F90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C01BE-9B63-403D-9AD2-5449D7B7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0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9CEAC-4A89-46FE-8DC4-6D7D4B58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19CC0-B361-4AAE-A513-32659FE17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FFCDF-ED6B-4193-867B-6CDDE633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2AAEA-A9C3-48C8-B13C-D0435E23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1C582-6764-49DD-B269-14621FA6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16E912-AC2F-4B24-977F-B4FE71B75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DF548-E264-49E8-91D6-ACBB0A80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27F8A-F37A-4EB4-A8A1-5745D076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F3283-E55A-47CB-95DB-B20B7022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450AD-6167-4E81-AFCE-EACDF1FF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D848-0203-4499-BA36-AC1B5E85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07B3-EA72-4DC0-A52A-C0AAEC3D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907A2-3890-49B9-99E6-96D6F81C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B2322-C6E1-45AA-A690-07221E3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AAA96-D356-48E8-BBC7-3F0C52F0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3CEB-3BED-4A28-A66D-D45E2846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039F8-118C-44F0-B77E-064820C8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9A35A-47BE-4CF1-A275-1136D0CE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885A7-629E-4F63-99D5-350431B0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21C6B-28F7-4BE2-9146-EA61E64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8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668D8-93F3-437D-BFF7-737F2623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F444D-D6B2-4CE9-8B1B-7CB5712FA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DE427-2A3A-423B-95F6-451DC007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9CED1-C1F3-4E98-B0CA-88324133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944EE-09E2-4226-9CB8-6D5FD2CA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DF34D-1DC5-423F-95D6-E79BE73C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194F-EA17-408C-846B-C8028B50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0C828-8870-4782-B19B-B0C8DE60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7B7E0-E00D-4ABC-964A-BC7EDA81F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F9B49-A018-4B89-80AE-74DF000BD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96788-FC90-4956-937A-E8E0EEA54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3119E4-D05F-4224-ADB2-06AE7198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3D515-3EC8-4D89-9E00-A0879CDE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2C0123-F147-4367-ABAE-DB0C7860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5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46FC9-4644-437D-92E2-0095C2C7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91C512-4060-4FC8-B0E1-E49A6C8C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18B06D-AA99-4992-A166-2C17D7F2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E8C8E-F731-44D2-8128-B0F34E1E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2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CB1B7-DB0B-456B-9AA8-3873743D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4E786-CCCD-44BD-9227-EB15485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7D0A2-D681-4A6E-8670-4C39579F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8AC40-C9BF-47A6-A655-E990461D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07E64-626B-4CE0-9EC1-31E7D557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8B124-28EA-4C35-A2F7-C84EB44B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B370B-D45D-44C4-AD4F-E44B7DFF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FF2ED-4D34-4368-9115-B17D4DA8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ED86A-FC25-4F78-A24B-62865ABD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4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D63EB-4643-4AD2-813A-EC96A7D5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E9201F-3E48-4B6C-A6DA-940378AD2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1D5D6-C43E-4EEA-A444-C63FD07F5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02F60-31D1-493F-B733-0CAEB9D4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A8671-E859-46BA-B096-78BE1C54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A5774-8EE9-43BB-87D8-20373935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67F41-3584-477A-B1BB-C12C5934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A9958-7F01-4409-B44C-152D3EB6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0B6CD-6470-4468-A982-6FB45D1C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97F5-613C-41EB-A32E-E1926D17E191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52A01-B134-41D8-BB16-5008BF49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02A36-4256-4C83-8C64-1644A899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2D9E-9E0A-46C2-9D10-778D927CE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2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5E37EB-17FD-4CF9-9AAE-E481DD626E58}"/>
              </a:ext>
            </a:extLst>
          </p:cNvPr>
          <p:cNvSpPr/>
          <p:nvPr/>
        </p:nvSpPr>
        <p:spPr>
          <a:xfrm>
            <a:off x="1899138" y="1392702"/>
            <a:ext cx="8693834" cy="1617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EF11662-A768-43CE-8BBF-A29CA8B4E111}"/>
              </a:ext>
            </a:extLst>
          </p:cNvPr>
          <p:cNvCxnSpPr>
            <a:cxnSpLocks/>
          </p:cNvCxnSpPr>
          <p:nvPr/>
        </p:nvCxnSpPr>
        <p:spPr>
          <a:xfrm>
            <a:off x="4909625" y="1392702"/>
            <a:ext cx="0" cy="161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9301F2D-73F7-42B9-9D5E-087D8771B3C5}"/>
              </a:ext>
            </a:extLst>
          </p:cNvPr>
          <p:cNvCxnSpPr>
            <a:cxnSpLocks/>
          </p:cNvCxnSpPr>
          <p:nvPr/>
        </p:nvCxnSpPr>
        <p:spPr>
          <a:xfrm>
            <a:off x="5596597" y="1392702"/>
            <a:ext cx="0" cy="161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9C3B99C-5C28-4609-9A1A-06E3298BFB4B}"/>
              </a:ext>
            </a:extLst>
          </p:cNvPr>
          <p:cNvCxnSpPr>
            <a:cxnSpLocks/>
          </p:cNvCxnSpPr>
          <p:nvPr/>
        </p:nvCxnSpPr>
        <p:spPr>
          <a:xfrm>
            <a:off x="6314049" y="1392702"/>
            <a:ext cx="0" cy="161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4E3CC9A-59C3-490B-886B-AB0E8AFDFC2E}"/>
              </a:ext>
            </a:extLst>
          </p:cNvPr>
          <p:cNvSpPr txBox="1"/>
          <p:nvPr/>
        </p:nvSpPr>
        <p:spPr>
          <a:xfrm>
            <a:off x="2954215" y="201692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Eden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AE52AC-0932-4E28-96B5-387182415DD0}"/>
              </a:ext>
            </a:extLst>
          </p:cNvPr>
          <p:cNvSpPr txBox="1"/>
          <p:nvPr/>
        </p:nvSpPr>
        <p:spPr>
          <a:xfrm>
            <a:off x="5055793" y="201692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A077FA-4BF3-41AC-A75C-DECA4279E62E}"/>
              </a:ext>
            </a:extLst>
          </p:cNvPr>
          <p:cNvSpPr txBox="1"/>
          <p:nvPr/>
        </p:nvSpPr>
        <p:spPr>
          <a:xfrm>
            <a:off x="5761529" y="201692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34E040-9EA3-420C-9108-0823FB8B0D6D}"/>
              </a:ext>
            </a:extLst>
          </p:cNvPr>
          <p:cNvSpPr txBox="1"/>
          <p:nvPr/>
        </p:nvSpPr>
        <p:spPr>
          <a:xfrm>
            <a:off x="7799571" y="2009895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Old Memory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62B814-1C9D-42D0-B593-A9821AB69E2D}"/>
              </a:ext>
            </a:extLst>
          </p:cNvPr>
          <p:cNvCxnSpPr/>
          <p:nvPr/>
        </p:nvCxnSpPr>
        <p:spPr>
          <a:xfrm>
            <a:off x="1899138" y="3545058"/>
            <a:ext cx="4414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C553FD-9EED-4F54-B84B-78EB5A0453C3}"/>
              </a:ext>
            </a:extLst>
          </p:cNvPr>
          <p:cNvCxnSpPr/>
          <p:nvPr/>
        </p:nvCxnSpPr>
        <p:spPr>
          <a:xfrm>
            <a:off x="1899138" y="4009292"/>
            <a:ext cx="8693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1A7896-1054-42DA-81BF-C737878E5001}"/>
              </a:ext>
            </a:extLst>
          </p:cNvPr>
          <p:cNvCxnSpPr/>
          <p:nvPr/>
        </p:nvCxnSpPr>
        <p:spPr>
          <a:xfrm>
            <a:off x="1899138" y="1167618"/>
            <a:ext cx="301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F57A427-A9FE-461C-9ADD-0BCA86512D2A}"/>
              </a:ext>
            </a:extLst>
          </p:cNvPr>
          <p:cNvCxnSpPr/>
          <p:nvPr/>
        </p:nvCxnSpPr>
        <p:spPr>
          <a:xfrm>
            <a:off x="6314049" y="1167618"/>
            <a:ext cx="42789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D48CA35-1748-493F-ADB2-808447D8D2C9}"/>
              </a:ext>
            </a:extLst>
          </p:cNvPr>
          <p:cNvSpPr txBox="1"/>
          <p:nvPr/>
        </p:nvSpPr>
        <p:spPr>
          <a:xfrm>
            <a:off x="2725786" y="75251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Minor GC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526F72-98BA-4519-B98A-D106B5CC9684}"/>
              </a:ext>
            </a:extLst>
          </p:cNvPr>
          <p:cNvSpPr txBox="1"/>
          <p:nvPr/>
        </p:nvSpPr>
        <p:spPr>
          <a:xfrm>
            <a:off x="7799571" y="73666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GC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D159ED-8D38-4291-92FB-44A270C3B976}"/>
              </a:ext>
            </a:extLst>
          </p:cNvPr>
          <p:cNvSpPr txBox="1"/>
          <p:nvPr/>
        </p:nvSpPr>
        <p:spPr>
          <a:xfrm>
            <a:off x="3005001" y="312827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Young Gen(-</a:t>
            </a:r>
            <a:r>
              <a:rPr lang="en-US" altLang="zh-CN" dirty="0" err="1"/>
              <a:t>Xmn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233D5C-7A06-437D-8F6E-021216C02FC1}"/>
              </a:ext>
            </a:extLst>
          </p:cNvPr>
          <p:cNvSpPr txBox="1"/>
          <p:nvPr/>
        </p:nvSpPr>
        <p:spPr>
          <a:xfrm>
            <a:off x="5187813" y="3710299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JVM Heap(-</a:t>
            </a:r>
            <a:r>
              <a:rPr lang="en-US" altLang="zh-CN" dirty="0" err="1"/>
              <a:t>Xms</a:t>
            </a:r>
            <a:r>
              <a:rPr lang="en-US" altLang="zh-CN" dirty="0"/>
              <a:t>  -</a:t>
            </a:r>
            <a:r>
              <a:rPr lang="en-US" altLang="zh-CN" dirty="0" err="1"/>
              <a:t>Xmx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EEC6BB63-EFAF-47B5-AB31-306B957AEDF3}"/>
              </a:ext>
            </a:extLst>
          </p:cNvPr>
          <p:cNvSpPr/>
          <p:nvPr/>
        </p:nvSpPr>
        <p:spPr>
          <a:xfrm>
            <a:off x="5187813" y="902119"/>
            <a:ext cx="885177" cy="815927"/>
          </a:xfrm>
          <a:prstGeom prst="arc">
            <a:avLst>
              <a:gd name="adj1" fmla="val 10716170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D17E17F-1DAE-441C-9FB2-6AFA7FD5968A}"/>
              </a:ext>
            </a:extLst>
          </p:cNvPr>
          <p:cNvSpPr/>
          <p:nvPr/>
        </p:nvSpPr>
        <p:spPr>
          <a:xfrm>
            <a:off x="1899138" y="4698609"/>
            <a:ext cx="4196862" cy="1800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7D0A4A-51FE-4B59-931C-51D49F050901}"/>
              </a:ext>
            </a:extLst>
          </p:cNvPr>
          <p:cNvSpPr/>
          <p:nvPr/>
        </p:nvSpPr>
        <p:spPr>
          <a:xfrm>
            <a:off x="2222695" y="5486400"/>
            <a:ext cx="998807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3FEFA8B-8D34-4E07-9293-8DE4FD4898AB}"/>
              </a:ext>
            </a:extLst>
          </p:cNvPr>
          <p:cNvSpPr/>
          <p:nvPr/>
        </p:nvSpPr>
        <p:spPr>
          <a:xfrm>
            <a:off x="4318782" y="5486400"/>
            <a:ext cx="1277815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D1E9D4-042C-46D1-9D2F-2447FCA33348}"/>
              </a:ext>
            </a:extLst>
          </p:cNvPr>
          <p:cNvSpPr txBox="1"/>
          <p:nvPr/>
        </p:nvSpPr>
        <p:spPr>
          <a:xfrm>
            <a:off x="3109345" y="4359199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Native Memory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539819-4611-4E85-977C-83A389DB49D6}"/>
              </a:ext>
            </a:extLst>
          </p:cNvPr>
          <p:cNvSpPr txBox="1"/>
          <p:nvPr/>
        </p:nvSpPr>
        <p:spPr>
          <a:xfrm>
            <a:off x="4125570" y="5067941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Direct Memory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FE580C-3A6D-437F-9B09-CEF01EA87E6E}"/>
              </a:ext>
            </a:extLst>
          </p:cNvPr>
          <p:cNvSpPr txBox="1"/>
          <p:nvPr/>
        </p:nvSpPr>
        <p:spPr>
          <a:xfrm>
            <a:off x="2375689" y="51170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Meta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B0CA31-6F07-4E93-9793-0D9687D6F591}"/>
              </a:ext>
            </a:extLst>
          </p:cNvPr>
          <p:cNvSpPr/>
          <p:nvPr/>
        </p:nvSpPr>
        <p:spPr>
          <a:xfrm>
            <a:off x="6693877" y="4698609"/>
            <a:ext cx="3899095" cy="1800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C8B8DE-801F-4395-8CC8-4C11B54E97A9}"/>
              </a:ext>
            </a:extLst>
          </p:cNvPr>
          <p:cNvSpPr/>
          <p:nvPr/>
        </p:nvSpPr>
        <p:spPr>
          <a:xfrm>
            <a:off x="8086579" y="5486400"/>
            <a:ext cx="998807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8F1DFC-C060-41CE-B445-B7CDB68886ED}"/>
              </a:ext>
            </a:extLst>
          </p:cNvPr>
          <p:cNvSpPr txBox="1"/>
          <p:nvPr/>
        </p:nvSpPr>
        <p:spPr>
          <a:xfrm>
            <a:off x="8165857" y="434870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EEADD01-4369-4F72-AEAF-55C89445660D}"/>
              </a:ext>
            </a:extLst>
          </p:cNvPr>
          <p:cNvSpPr txBox="1"/>
          <p:nvPr/>
        </p:nvSpPr>
        <p:spPr>
          <a:xfrm>
            <a:off x="8080096" y="5078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编程栈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0AD870C-A789-4C91-818F-5B79AE982983}"/>
              </a:ext>
            </a:extLst>
          </p:cNvPr>
          <p:cNvCxnSpPr/>
          <p:nvPr/>
        </p:nvCxnSpPr>
        <p:spPr>
          <a:xfrm>
            <a:off x="8086579" y="6262016"/>
            <a:ext cx="9988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78FE0E7-0F6B-4C72-9CC1-39A69F2687A0}"/>
              </a:ext>
            </a:extLst>
          </p:cNvPr>
          <p:cNvSpPr txBox="1"/>
          <p:nvPr/>
        </p:nvSpPr>
        <p:spPr>
          <a:xfrm>
            <a:off x="8332547" y="596458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63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双鹏</dc:creator>
  <cp:lastModifiedBy>黄 双鹏</cp:lastModifiedBy>
  <cp:revision>3</cp:revision>
  <dcterms:created xsi:type="dcterms:W3CDTF">2021-05-16T03:35:21Z</dcterms:created>
  <dcterms:modified xsi:type="dcterms:W3CDTF">2021-05-16T04:00:00Z</dcterms:modified>
</cp:coreProperties>
</file>