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4E74E4-074A-49F5-B3DE-238152A8290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1134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E74E4-074A-49F5-B3DE-238152A8290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209203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E74E4-074A-49F5-B3DE-238152A8290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390281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E74E4-074A-49F5-B3DE-238152A8290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314814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74E4-074A-49F5-B3DE-238152A8290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34980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4E74E4-074A-49F5-B3DE-238152A82907}"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369446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4E74E4-074A-49F5-B3DE-238152A82907}"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407407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4E74E4-074A-49F5-B3DE-238152A82907}"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162062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E74E4-074A-49F5-B3DE-238152A82907}"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133903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4E74E4-074A-49F5-B3DE-238152A82907}"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126123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4E74E4-074A-49F5-B3DE-238152A82907}"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4AEC0-FC30-49A9-B17B-074A0B1DC1EB}" type="slidenum">
              <a:rPr lang="en-US" smtClean="0"/>
              <a:t>‹#›</a:t>
            </a:fld>
            <a:endParaRPr lang="en-US"/>
          </a:p>
        </p:txBody>
      </p:sp>
    </p:spTree>
    <p:extLst>
      <p:ext uri="{BB962C8B-B14F-4D97-AF65-F5344CB8AC3E}">
        <p14:creationId xmlns:p14="http://schemas.microsoft.com/office/powerpoint/2010/main" val="1820301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E74E4-074A-49F5-B3DE-238152A82907}" type="datetimeFigureOut">
              <a:rPr lang="en-US" smtClean="0"/>
              <a:t>4/20/2017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4AEC0-FC30-49A9-B17B-074A0B1DC1EB}" type="slidenum">
              <a:rPr lang="en-US" smtClean="0"/>
              <a:t>‹#›</a:t>
            </a:fld>
            <a:endParaRPr lang="en-US"/>
          </a:p>
        </p:txBody>
      </p:sp>
    </p:spTree>
    <p:extLst>
      <p:ext uri="{BB962C8B-B14F-4D97-AF65-F5344CB8AC3E}">
        <p14:creationId xmlns:p14="http://schemas.microsoft.com/office/powerpoint/2010/main" val="2750887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React vs Angular JS</a:t>
            </a:r>
          </a:p>
        </p:txBody>
      </p:sp>
      <p:sp>
        <p:nvSpPr>
          <p:cNvPr id="3" name="Subtitle 2"/>
          <p:cNvSpPr>
            <a:spLocks noGrp="1"/>
          </p:cNvSpPr>
          <p:nvPr>
            <p:ph type="subTitle" idx="1"/>
          </p:nvPr>
        </p:nvSpPr>
        <p:spPr/>
        <p:txBody>
          <a:bodyPr/>
          <a:lstStyle/>
          <a:p>
            <a:r>
              <a:rPr lang="en-US" dirty="0"/>
              <a:t>Haoyuan Yue</a:t>
            </a:r>
          </a:p>
        </p:txBody>
      </p:sp>
    </p:spTree>
    <p:extLst>
      <p:ext uri="{BB962C8B-B14F-4D97-AF65-F5344CB8AC3E}">
        <p14:creationId xmlns:p14="http://schemas.microsoft.com/office/powerpoint/2010/main" val="261366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vs Framework</a:t>
            </a:r>
          </a:p>
        </p:txBody>
      </p:sp>
      <p:sp>
        <p:nvSpPr>
          <p:cNvPr id="3" name="Content Placeholder 2"/>
          <p:cNvSpPr>
            <a:spLocks noGrp="1"/>
          </p:cNvSpPr>
          <p:nvPr>
            <p:ph idx="1"/>
          </p:nvPr>
        </p:nvSpPr>
        <p:spPr/>
        <p:txBody>
          <a:bodyPr/>
          <a:lstStyle/>
          <a:p>
            <a:r>
              <a:rPr lang="en-US" dirty="0"/>
              <a:t>Library is a collection of functions which are useful when writing web apps, your code is in charge and it calls into the library when it sees fit.</a:t>
            </a:r>
          </a:p>
          <a:p>
            <a:r>
              <a:rPr lang="en-US" dirty="0"/>
              <a:t>Framework is a particular implementation of a web application, where your code fills in the details, it is in charge and calls into your code when it needs something app specific. </a:t>
            </a:r>
          </a:p>
          <a:p>
            <a:pPr marL="0" indent="0">
              <a:buNone/>
            </a:pPr>
            <a:endParaRPr lang="en-US" dirty="0"/>
          </a:p>
        </p:txBody>
      </p:sp>
    </p:spTree>
    <p:extLst>
      <p:ext uri="{BB962C8B-B14F-4D97-AF65-F5344CB8AC3E}">
        <p14:creationId xmlns:p14="http://schemas.microsoft.com/office/powerpoint/2010/main" val="208199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a:t>
            </a:r>
          </a:p>
        </p:txBody>
      </p:sp>
      <p:sp>
        <p:nvSpPr>
          <p:cNvPr id="3" name="Content Placeholder 2"/>
          <p:cNvSpPr>
            <a:spLocks noGrp="1"/>
          </p:cNvSpPr>
          <p:nvPr>
            <p:ph idx="1"/>
          </p:nvPr>
        </p:nvSpPr>
        <p:spPr/>
        <p:txBody>
          <a:bodyPr/>
          <a:lstStyle/>
          <a:p>
            <a:r>
              <a:rPr lang="en-US" dirty="0"/>
              <a:t>React is component-based, each components that manage their own state and then compose them to make complex UIs, React will efficiently update and render just the right components when your data changes, which is achieved by virtual DOM tree.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350856"/>
            <a:ext cx="5486400" cy="3086100"/>
          </a:xfrm>
          <a:prstGeom prst="rect">
            <a:avLst/>
          </a:prstGeom>
        </p:spPr>
      </p:pic>
    </p:spTree>
    <p:extLst>
      <p:ext uri="{BB962C8B-B14F-4D97-AF65-F5344CB8AC3E}">
        <p14:creationId xmlns:p14="http://schemas.microsoft.com/office/powerpoint/2010/main" val="184532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JS</a:t>
            </a:r>
          </a:p>
        </p:txBody>
      </p:sp>
      <p:sp>
        <p:nvSpPr>
          <p:cNvPr id="3" name="Content Placeholder 2"/>
          <p:cNvSpPr>
            <a:spLocks noGrp="1"/>
          </p:cNvSpPr>
          <p:nvPr>
            <p:ph idx="1"/>
          </p:nvPr>
        </p:nvSpPr>
        <p:spPr/>
        <p:txBody>
          <a:bodyPr/>
          <a:lstStyle/>
          <a:p>
            <a:r>
              <a:rPr lang="en-US" dirty="0"/>
              <a:t>Angular JS is modularity,  </a:t>
            </a:r>
            <a:r>
              <a:rPr lang="en-US" dirty="0" err="1"/>
              <a:t>NgModules</a:t>
            </a:r>
            <a:r>
              <a:rPr lang="en-US" dirty="0"/>
              <a:t> (Angular modules) consolidate components, directives, and pipes into cohesive blocks of functionality. </a:t>
            </a:r>
          </a:p>
          <a:p>
            <a:r>
              <a:rPr lang="en-US" dirty="0"/>
              <a:t>In view layer, it uses ‘watcher’ for rendering.</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702" y="3824287"/>
            <a:ext cx="4848225" cy="1952625"/>
          </a:xfrm>
          <a:prstGeom prst="rect">
            <a:avLst/>
          </a:prstGeom>
        </p:spPr>
      </p:pic>
    </p:spTree>
    <p:extLst>
      <p:ext uri="{BB962C8B-B14F-4D97-AF65-F5344CB8AC3E}">
        <p14:creationId xmlns:p14="http://schemas.microsoft.com/office/powerpoint/2010/main" val="231002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630" y="2139447"/>
            <a:ext cx="5637245" cy="339913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254" y="2139447"/>
            <a:ext cx="5753100" cy="3238500"/>
          </a:xfrm>
          <a:prstGeom prst="rect">
            <a:avLst/>
          </a:prstGeom>
        </p:spPr>
      </p:pic>
    </p:spTree>
    <p:extLst>
      <p:ext uri="{BB962C8B-B14F-4D97-AF65-F5344CB8AC3E}">
        <p14:creationId xmlns:p14="http://schemas.microsoft.com/office/powerpoint/2010/main" val="167888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&amp; Community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885" y="3818683"/>
            <a:ext cx="5540220" cy="214902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599" y="2691040"/>
            <a:ext cx="5517358" cy="148602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642" y="2691040"/>
            <a:ext cx="5517358" cy="155461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4642" y="4042088"/>
            <a:ext cx="5368821" cy="1478282"/>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6264" y="1737362"/>
            <a:ext cx="4107536" cy="556308"/>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1199" y="1767844"/>
            <a:ext cx="3894157" cy="495343"/>
          </a:xfrm>
          <a:prstGeom prst="rect">
            <a:avLst/>
          </a:prstGeom>
        </p:spPr>
      </p:pic>
    </p:spTree>
    <p:extLst>
      <p:ext uri="{BB962C8B-B14F-4D97-AF65-F5344CB8AC3E}">
        <p14:creationId xmlns:p14="http://schemas.microsoft.com/office/powerpoint/2010/main" val="93411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React has a smoother learning curve than Angular JS and is more flexible.</a:t>
            </a:r>
          </a:p>
          <a:p>
            <a:r>
              <a:rPr lang="en-US" dirty="0"/>
              <a:t>Angular JS 2 has successfully solved its performance issue but still can’t beat React.</a:t>
            </a:r>
          </a:p>
          <a:p>
            <a:r>
              <a:rPr lang="en-US" dirty="0"/>
              <a:t>React is losing its advantage and more and more companies began seeking Angular JS developer.</a:t>
            </a:r>
          </a:p>
        </p:txBody>
      </p:sp>
    </p:spTree>
    <p:extLst>
      <p:ext uri="{BB962C8B-B14F-4D97-AF65-F5344CB8AC3E}">
        <p14:creationId xmlns:p14="http://schemas.microsoft.com/office/powerpoint/2010/main" val="2400565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&amp; A</a:t>
            </a:r>
          </a:p>
        </p:txBody>
      </p:sp>
      <p:sp>
        <p:nvSpPr>
          <p:cNvPr id="3" name="Content Placeholder 2"/>
          <p:cNvSpPr>
            <a:spLocks noGrp="1"/>
          </p:cNvSpPr>
          <p:nvPr>
            <p:ph idx="1"/>
          </p:nvPr>
        </p:nvSpPr>
        <p:spPr/>
        <p:txBody>
          <a:bodyPr/>
          <a:lstStyle/>
          <a:p>
            <a:r>
              <a:rPr lang="en-US" dirty="0"/>
              <a:t> </a:t>
            </a:r>
          </a:p>
        </p:txBody>
      </p:sp>
    </p:spTree>
    <p:extLst>
      <p:ext uri="{BB962C8B-B14F-4D97-AF65-F5344CB8AC3E}">
        <p14:creationId xmlns:p14="http://schemas.microsoft.com/office/powerpoint/2010/main" val="1040166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208</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React vs Angular JS</vt:lpstr>
      <vt:lpstr>Library vs Framework</vt:lpstr>
      <vt:lpstr>React </vt:lpstr>
      <vt:lpstr>Angular JS</vt:lpstr>
      <vt:lpstr>Efficiency</vt:lpstr>
      <vt:lpstr>Demand &amp; Community</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vs Angular JS</dc:title>
  <dc:creator>Haoyuan Yue</dc:creator>
  <cp:lastModifiedBy>Haoyuan Yue</cp:lastModifiedBy>
  <cp:revision>8</cp:revision>
  <dcterms:created xsi:type="dcterms:W3CDTF">2017-04-20T14:21:43Z</dcterms:created>
  <dcterms:modified xsi:type="dcterms:W3CDTF">2017-04-20T15:47:54Z</dcterms:modified>
</cp:coreProperties>
</file>