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269" r:id="rId3"/>
    <p:sldId id="317" r:id="rId4"/>
    <p:sldId id="323" r:id="rId5"/>
    <p:sldId id="324" r:id="rId6"/>
    <p:sldId id="286" r:id="rId7"/>
    <p:sldId id="27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8C8C8C"/>
    <a:srgbClr val="ED1C24"/>
    <a:srgbClr val="B4B4B4"/>
    <a:srgbClr val="646464"/>
    <a:srgbClr val="C8C8C8"/>
    <a:srgbClr val="88F1E5"/>
    <a:srgbClr val="88D8E5"/>
    <a:srgbClr val="88E4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 hasCustomPrompt="1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 hasCustomPrompt="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 hasCustomPrompt="1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 hasCustomPrompt="1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 hasCustomPrompt="1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7" hasCustomPrompt="1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 hasCustomPrompt="1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7" hasCustomPrompt="1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 hasCustomPrompt="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 hasCustomPrompt="1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8355" y="2545080"/>
            <a:ext cx="4928870" cy="114744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学生管理系统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21065" y="4403725"/>
            <a:ext cx="3566160" cy="475615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答辩人：杨佳兴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570482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一、项目介绍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二、遇到的问题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三、问题的解决方式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四、总结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截图201809201439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890905"/>
            <a:ext cx="9495155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截图20180920144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1908810"/>
            <a:ext cx="8588375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3"/>
          <p:cNvSpPr txBox="1"/>
          <p:nvPr/>
        </p:nvSpPr>
        <p:spPr>
          <a:xfrm>
            <a:off x="4590503" y="2911912"/>
            <a:ext cx="4151087" cy="1495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6600" dirty="0"/>
              <a:t>总结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36132" y="4518734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感谢观赏</a:t>
            </a:r>
            <a:r>
              <a:rPr lang="en-US" altLang="zh-CN" sz="2800" dirty="0"/>
              <a:t>~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55</Words>
  <Application>WPS 演示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华文中宋</vt:lpstr>
      <vt:lpstr>Arial Unicode MS</vt:lpstr>
      <vt:lpstr>Calibri Light</vt:lpstr>
      <vt:lpstr>Calibri</vt:lpstr>
      <vt:lpstr>Office 主题</vt:lpstr>
      <vt:lpstr>清华大学新闻</vt:lpstr>
      <vt:lpstr>目录</vt:lpstr>
      <vt:lpstr>PowerPoint 演示文稿</vt:lpstr>
      <vt:lpstr>bootstrap内置轮播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菩提萨婆珂</cp:lastModifiedBy>
  <cp:revision>9</cp:revision>
  <dcterms:created xsi:type="dcterms:W3CDTF">2018-01-10T11:32:00Z</dcterms:created>
  <dcterms:modified xsi:type="dcterms:W3CDTF">2018-09-20T06:41:05Z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  <property fmtid="{D5CDD505-2E9C-101B-9397-08002B2CF9AE}" pid="3" name="KSORubyTemplateID">
    <vt:lpwstr>8</vt:lpwstr>
  </property>
  <property fmtid="{D5CDD505-2E9C-101B-9397-08002B2CF9AE}" pid="4" name="KSOProductBuildVer">
    <vt:lpwstr>2052-10.1.0.7400</vt:lpwstr>
  </property>
</Properties>
</file>