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4" r:id="rId4"/>
    <p:sldId id="305" r:id="rId5"/>
    <p:sldId id="307" r:id="rId6"/>
    <p:sldId id="306" r:id="rId7"/>
    <p:sldId id="257" r:id="rId8"/>
    <p:sldId id="295" r:id="rId9"/>
    <p:sldId id="296" r:id="rId10"/>
    <p:sldId id="297" r:id="rId11"/>
    <p:sldId id="298" r:id="rId12"/>
    <p:sldId id="293" r:id="rId13"/>
    <p:sldId id="288" r:id="rId14"/>
    <p:sldId id="299" r:id="rId15"/>
    <p:sldId id="302" r:id="rId16"/>
    <p:sldId id="308" r:id="rId17"/>
    <p:sldId id="303" r:id="rId18"/>
    <p:sldId id="309" r:id="rId19"/>
    <p:sldId id="310" r:id="rId20"/>
    <p:sldId id="311" r:id="rId21"/>
    <p:sldId id="312" r:id="rId22"/>
    <p:sldId id="313" r:id="rId23"/>
    <p:sldId id="274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80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コイヌの単語帳</a:t>
            </a:r>
            <a:r>
              <a:rPr lang="en-US" altLang="ja-JP" sz="24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v2.0</a:t>
            </a:r>
            <a:endParaRPr lang="zh-CN" altLang="en-US" sz="2400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司会者：スリーピードッグ</a:t>
            </a:r>
            <a:endParaRPr lang="en-US" altLang="ja-JP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en-US" altLang="zh-CN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2016/01/23</a:t>
            </a:r>
            <a:endParaRPr lang="zh-CN" altLang="en-US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もう俺としては「こんなこともあるわな」と思いつつ、盛況のうちにキャンプファイヤーが終わってテントに戻ることを願っていた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。でもまあ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、他のクラスの連中も別に笑ったりすることはなく、普通に拍手してくれて普通に終わり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…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かけたとき。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うちのクラスの中でも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気が短い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と評判だった男子が涙交じりに叫んだ。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「何で俺たちにはアンコールがかからないんだよ！？」</a:t>
            </a:r>
          </a:p>
        </p:txBody>
      </p:sp>
    </p:spTree>
    <p:extLst>
      <p:ext uri="{BB962C8B-B14F-4D97-AF65-F5344CB8AC3E}">
        <p14:creationId xmlns:p14="http://schemas.microsoft.com/office/powerpoint/2010/main" val="35317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いやもう、空気が凍りつくってのはああいうことかと。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それまで賑やかだったキャンプファイヤーの場が、一瞬にして静寂に包まれたからな。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おそらく他クラス一同も無言の了解で「何も変なことはなかった」と、楽しいままに終わらせようとしていた空気が一瞬にして瓦解した。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頼むから空気読んでくれよ、と切に願ったのはあのときくらいだ。</a:t>
            </a:r>
          </a:p>
        </p:txBody>
      </p:sp>
    </p:spTree>
    <p:extLst>
      <p:ext uri="{BB962C8B-B14F-4D97-AF65-F5344CB8AC3E}">
        <p14:creationId xmlns:p14="http://schemas.microsoft.com/office/powerpoint/2010/main" val="41240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その後、先生たちが、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・キャンプファイヤーの時間が押していること、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・できればすべてのクラスの出し物にアンコールして欲しいくらいだったがそうもいかないこと、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・なので先生たちの方で最初の一組以外にアンコールがかからないよう制止していたこと、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ということを説明し、その場はお開きになった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1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しかし、あのときの空気が凍りついて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ひび割れる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ような感覚は、十年たった今でも思い出せる。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小学校六年の思い出として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真っ先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に思い出す、ささやかながらも子供心に「空気を読む」大切さを刻み込んだあの叫び声はまさに衝撃的だった。</a:t>
            </a:r>
          </a:p>
        </p:txBody>
      </p:sp>
    </p:spTree>
    <p:extLst>
      <p:ext uri="{BB962C8B-B14F-4D97-AF65-F5344CB8AC3E}">
        <p14:creationId xmlns:p14="http://schemas.microsoft.com/office/powerpoint/2010/main" val="36721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コメント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でもその男子の叫びもわかるなぁ、同じ曲を後からやる気まずさに加え、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の有る無しで差までつけられちゃ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やりきれない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わな～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小学生くらいなら言ってやっちゃって良かったんじゃないのかな～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人生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そんな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悲喜こもごも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あるってみんな良い勉強になったと思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うよ～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なにより、先生の配慮の無さが笑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えるわ～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7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目立ちたがりの自意識過剰だったんだろうなあ。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成長した今は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になってそうだｗ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年の割に物わかりが良すぎる、ジジイみたいな少年時代</a:t>
            </a:r>
          </a:p>
        </p:txBody>
      </p:sp>
    </p:spTree>
    <p:extLst>
      <p:ext uri="{BB962C8B-B14F-4D97-AF65-F5344CB8AC3E}">
        <p14:creationId xmlns:p14="http://schemas.microsoft.com/office/powerpoint/2010/main" val="39236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目立ちたがりの自意識過剰だったんだろうなあ。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成長した今は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になってそうだｗ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年の割に物わかりが良すぎる、ジジイみたいな少年時代</a:t>
            </a:r>
          </a:p>
        </p:txBody>
      </p:sp>
    </p:spTree>
    <p:extLst>
      <p:ext uri="{BB962C8B-B14F-4D97-AF65-F5344CB8AC3E}">
        <p14:creationId xmlns:p14="http://schemas.microsoft.com/office/powerpoint/2010/main" val="27099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衝撃的だった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ぼーっとするのを止めたら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お金が貯まり、友達も戻ってきたこと。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数年前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まで「ぼーっとしてる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」「ほらほら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また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うっかり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してー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」とよく言われ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自分も深く考えず「えへへー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」とかやってた。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ある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日ふと「ボケっとしてる時間を減らしたらどうなるんだろう？？」と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思い立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ち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、とりあえず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電車でぼーっとするのを止めてみた。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当たり前のことなんだけど目的地で降りられて・・・やっと気づいた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。いつも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乗り過ごしてしまい、追加料金をはらっていたこと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そこからは早かった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6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早めに駅に行く→遠回りでも間に合う安い路線で行ける。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・とにかく忘れ物をしない→緊急でタクシーで往復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しなくなった。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・なんとな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〜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く食べたいものをぼーっとカゴに入れるのをやめた→いつも食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べきれていなかった。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・充電をいっぱいにしておく→電池が切れて慌ててコンビニで買うことがなくなった（うちには歴代充電器が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ゴロゴロ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・安く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まとめ買い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したガムをどの鞄にも入れておく→ガムが切れて慌ててコンビニで買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うことがなくなった。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70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0"/>
            <a:ext cx="1007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どれもこれも小学校で学ぶような普通のことなんだけど、大人になって改めてやったらお金が減らない。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ぼーっとすることで無駄にかなりお金が減ってたのに気づいた。（緊急に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おろす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時間外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ATM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とかも）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あと意識散漫に歩いてたせいか、よく人にぶつかり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化粧ポー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チ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をおとしてなくして、そのつど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一式買うのが一番の出費の原因だったので、鞄だけは身体に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びっちり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くっつける癖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をつけた。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  <p:pic>
        <p:nvPicPr>
          <p:cNvPr id="1026" name="Picture 2" descr="http://www.select.jp/news/images/________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005" y="3984172"/>
            <a:ext cx="3225033" cy="25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お金が減らないことも私には衝撃だったけど、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やんわり疎遠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にされてた友達が戻ってきたことがビックリした。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緊急手段（タクシーのおかげ）で遅刻はしないでくる私に、彼女達は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「ぼーっとしてるよー</a:t>
            </a:r>
            <a:r>
              <a:rPr lang="en-US" altLang="ja-JP" sz="3200" dirty="0" err="1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」「ほらほらー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またうっかりしてるー</a:t>
            </a:r>
            <a:r>
              <a:rPr lang="en-US" altLang="ja-JP" sz="3200" dirty="0" err="1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」と優しく言ってたけど、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毎回毎回コンビニに付き合わされたり、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充電待ち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で待たされたりするのにイライラしてたんだよね・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やんわり：柔らかで穏やかであるさま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疎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遠「そえん」：交際が途絶えがちになる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1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そりゃそうだよね。遅刻しなくても余計な買い物で遊ぶ時間は減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ってるし、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私が「〇〇がない！」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アワワアワワ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とかやってたら、周りも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ソワソワ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して落ち着かない。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本当にささいで、当たり前のことなんだけど</a:t>
            </a:r>
          </a:p>
          <a:p>
            <a:pPr marL="0" indent="0">
              <a:buNone/>
            </a:pP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『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何も考えないでぼーっとする♡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』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を止めただけで人生変わってよかったです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これが天然ってやつか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1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今週のできごと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SNGyoSho-W5" panose="03000500010101010101" pitchFamily="66" charset="-128"/>
                <a:ea typeface="DFGSNGyoSho-W5" panose="03000500010101010101" pitchFamily="66" charset="-128"/>
              </a:rPr>
              <a:t>ご清聴有難う御座いました！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キャンプファイヤー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【campfire】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キャンプで焚き火を囲んで行われる行事である。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ラップ調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【RAP】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振り付け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ふりつけ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音楽や歌詞に合致する動きをつけること。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摺り合わせる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すりあわせる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二つの物事をつきあわせて調整する。 「もう少し両者の見解を－・せる必要がある」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初っ端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しょっぱな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物事のはじめ。最初。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いあわせる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居合わせる・居合せる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（ 動サ下一 ） ［文］ サ下二　ゐあは・す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ちょうどその場にいる。 「事故現場に－・せた人から事情を聞く」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唱和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しょうわ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 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一人がまず唱え、続いて他の多くの人たちが同じ言葉を唱えること。「万歳を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―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 ［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3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］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【encore】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もう一度の意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①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音楽会で予定の演奏を終了したあと，客が演奏者に拍手や掛け声で追加の演奏を望むこと。また，その追加の演奏。 「 －に応える」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②再上演。再放送。再上映。 「 －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-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アワー」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フランス語の「アンコール」が英語で新しい意味となり，それが日本語の中に入った語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のりのり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乗り乗り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体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の動きが軽快であるさま。また，好調が続いて何事もうまくいっているさま。 「売上が絶好調で－になっている」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きがみじかい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気が短い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忍耐強くなく，すぐに怒ってしまう性格である。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－こと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謙譲の人称やそれに準ずる語に付いて，それに関していう意を示す。古くは謙譲に限らない。 「私－このたび左記に転居致しました」 「愚息－」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罅割れる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ひびわれる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ひびが入る。 「 － ・れた茶碗」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まっさき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真っ先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「まさき（真先）」の転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一番はじめ。最初。先頭。 「 －に仕上げる」 「 －に駆けつける」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ひきこもごも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悲喜交交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悲しみと喜びをともに味わうこと。 「 －至る」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やりきれ・ない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遣▽り切れない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①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物事を最後まではすることができない。 「今日中には－・ない」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②たえきれない。かなわない。 「ぐちを聞かされるのが－・ない」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バカッターとは、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2013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年に日本のインターネットにおいて誕生した、利用者によって行われている行為の形態を表すインターネットスラング。馬鹿と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Twitter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の合成語（造語）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7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小学六年の時に学校主催でキャンプがあった。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で、当然ながら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キャンプファイヤー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があるわけだが、そこでクラスごとに出し物をするのな。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うちのクラスは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ラップ調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の某グループの曲に合わせてダンスすることになった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学校行事なので事前に皆で何度も練習して備え、いざ当日のキャンプファイヤーで、ちょいとした問題が。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0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最初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に出し物を披露した別のクラス（六年の一組。出し物の順番は素直に組の番号順で、うちは五組で最後）が、俺らと「まったく同じ曲」でダンスを披露したんだわ。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振り付け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は違ってたが、同じ曲でダンスって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モロ被り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だった。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何をするかは担任教師も知ってたはずなんだが、どうも出し物の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すり合わせ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をしてなかった模様。</a:t>
            </a:r>
          </a:p>
        </p:txBody>
      </p:sp>
    </p:spTree>
    <p:extLst>
      <p:ext uri="{BB962C8B-B14F-4D97-AF65-F5344CB8AC3E}">
        <p14:creationId xmlns:p14="http://schemas.microsoft.com/office/powerpoint/2010/main" val="33251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悪いことにというべきか、キャンプファイヤーの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初っ端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で披露されたせいか、一組のダンスは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居合わせた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他クラス一同から大喝采。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唱和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が起き、それに応じて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ノリノリ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のダンスが再び披露された。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それから三つ他のクラスの出し物が続いた後、俺達こと五組の出番が来た。当然、今更出し物や曲を変えることもできず。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個人的には実に気まずい思いで、つい先刻に二回流れた曲が三度流れる中、ダンスを披露した。</a:t>
            </a:r>
          </a:p>
        </p:txBody>
      </p:sp>
    </p:spTree>
    <p:extLst>
      <p:ext uri="{BB962C8B-B14F-4D97-AF65-F5344CB8AC3E}">
        <p14:creationId xmlns:p14="http://schemas.microsoft.com/office/powerpoint/2010/main" val="21360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1389</Words>
  <Application>Microsoft Office PowerPoint</Application>
  <PresentationFormat>宽屏</PresentationFormat>
  <Paragraphs>130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A-OTF Shinsei Kaisho CBSK1 Pro</vt:lpstr>
      <vt:lpstr>DFGSNGyoSho-W5</vt:lpstr>
      <vt:lpstr>宋体</vt:lpstr>
      <vt:lpstr>Arial</vt:lpstr>
      <vt:lpstr>Calibri</vt:lpstr>
      <vt:lpstr>Calibri Light</vt:lpstr>
      <vt:lpstr>Office 主题</vt:lpstr>
      <vt:lpstr>コイヌの単語帳v2.0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weijing huang</dc:creator>
  <cp:lastModifiedBy>WEIJING-T420</cp:lastModifiedBy>
  <cp:revision>86</cp:revision>
  <dcterms:created xsi:type="dcterms:W3CDTF">2015-11-06T13:38:46Z</dcterms:created>
  <dcterms:modified xsi:type="dcterms:W3CDTF">2016-01-30T09:13:42Z</dcterms:modified>
</cp:coreProperties>
</file>