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4" r:id="rId4"/>
    <p:sldId id="291" r:id="rId5"/>
    <p:sldId id="294" r:id="rId6"/>
    <p:sldId id="300" r:id="rId7"/>
    <p:sldId id="297" r:id="rId8"/>
    <p:sldId id="298" r:id="rId9"/>
    <p:sldId id="325" r:id="rId10"/>
    <p:sldId id="326" r:id="rId11"/>
    <p:sldId id="327" r:id="rId12"/>
    <p:sldId id="323" r:id="rId13"/>
    <p:sldId id="324"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82" autoAdjust="0"/>
    <p:restoredTop sz="96196" autoAdjust="0"/>
  </p:normalViewPr>
  <p:slideViewPr>
    <p:cSldViewPr snapToGrid="0">
      <p:cViewPr varScale="1">
        <p:scale>
          <a:sx n="82" d="100"/>
          <a:sy n="82" d="100"/>
        </p:scale>
        <p:origin x="2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2016/3/26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2016/3/26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2016/3/26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2016/3/26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2016/3/26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2016/3/26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コイヌの単語帳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dirty="0" smtClean="0">
                <a:latin typeface="DFGSNGyoSho-W5" panose="03000500010101010101" pitchFamily="66" charset="-128"/>
                <a:ea typeface="DFGSNGyoSho-W5" panose="03000500010101010101" pitchFamily="66" charset="-128"/>
              </a:rPr>
              <a:t>2016/03/26</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近況トーク</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457551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623780" y="168335"/>
            <a:ext cx="6314836" cy="4704251"/>
          </a:xfrm>
          <a:prstGeom prst="rect">
            <a:avLst/>
          </a:prstGeom>
        </p:spPr>
      </p:pic>
      <p:pic>
        <p:nvPicPr>
          <p:cNvPr id="4" name="图片 3"/>
          <p:cNvPicPr>
            <a:picLocks noChangeAspect="1"/>
          </p:cNvPicPr>
          <p:nvPr/>
        </p:nvPicPr>
        <p:blipFill>
          <a:blip r:embed="rId3"/>
          <a:stretch>
            <a:fillRect/>
          </a:stretch>
        </p:blipFill>
        <p:spPr>
          <a:xfrm>
            <a:off x="272928" y="2520461"/>
            <a:ext cx="5654706" cy="4149969"/>
          </a:xfrm>
          <a:prstGeom prst="rect">
            <a:avLst/>
          </a:prstGeom>
        </p:spPr>
      </p:pic>
    </p:spTree>
    <p:extLst>
      <p:ext uri="{BB962C8B-B14F-4D97-AF65-F5344CB8AC3E}">
        <p14:creationId xmlns:p14="http://schemas.microsoft.com/office/powerpoint/2010/main" val="232329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最近気</a:t>
            </a:r>
            <a:r>
              <a:rPr lang="ja-JP" altLang="en-US" sz="9600" dirty="0" smtClean="0">
                <a:latin typeface="A-OTF Shinsei Kaisho CBSK1 Pro" panose="02020400000000000000" pitchFamily="18" charset="-128"/>
                <a:ea typeface="A-OTF Shinsei Kaisho CBSK1 Pro" panose="02020400000000000000" pitchFamily="18" charset="-128"/>
              </a:rPr>
              <a:t>づいたこと</a:t>
            </a:r>
            <a:endParaRPr lang="zh-CN" altLang="en-US" sz="9600" dirty="0">
              <a:latin typeface="A-OTF Shinsei Kaisho CBSK1 Pro" panose="02020400000000000000" pitchFamily="18" charset="-128"/>
              <a:ea typeface="A-OTF Shinsei Kaisho CBSK1 Pro" panose="02020400000000000000" pitchFamily="18" charset="-128"/>
            </a:endParaRPr>
          </a:p>
        </p:txBody>
      </p:sp>
      <p:sp>
        <p:nvSpPr>
          <p:cNvPr id="3" name="内容占位符 4"/>
          <p:cNvSpPr txBox="1">
            <a:spLocks/>
          </p:cNvSpPr>
          <p:nvPr/>
        </p:nvSpPr>
        <p:spPr>
          <a:xfrm>
            <a:off x="838200" y="2567354"/>
            <a:ext cx="10515600" cy="3176954"/>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Font typeface="Arial" panose="020B0604020202020204" pitchFamily="34" charset="0"/>
              <a:buNone/>
            </a:pPr>
            <a:endParaRPr lang="en-US" altLang="ja-JP" sz="4400" dirty="0">
              <a:latin typeface="A-OTF Shinsei Kaisho CBSK1 Pro" panose="02020400000000000000" pitchFamily="18" charset="-128"/>
              <a:ea typeface="A-OTF Shinsei Kaisho CBSK1 Pro" panose="02020400000000000000" pitchFamily="18" charset="-128"/>
            </a:endParaRPr>
          </a:p>
          <a:p>
            <a:pPr marL="0" indent="0">
              <a:buFont typeface="Arial" panose="020B0604020202020204" pitchFamily="34" charset="0"/>
              <a:buNone/>
            </a:pPr>
            <a:r>
              <a:rPr lang="ja-JP" altLang="en-US" sz="4400" dirty="0" smtClean="0">
                <a:latin typeface="A-OTF Shinsei Kaisho CBSK1 Pro" panose="02020400000000000000" pitchFamily="18" charset="-128"/>
                <a:ea typeface="A-OTF Shinsei Kaisho CBSK1 Pro" panose="02020400000000000000" pitchFamily="18" charset="-128"/>
              </a:rPr>
              <a:t>つい先日まで気づいていなかった身近にある変化について語ってください！！</a:t>
            </a:r>
            <a:endParaRPr lang="en-US" altLang="ja-JP" sz="4400" dirty="0" smtClean="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30970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08421"/>
            <a:ext cx="10515600" cy="6306893"/>
          </a:xfrm>
          <a:effectLst/>
        </p:spPr>
        <p:txBody>
          <a:bodyPr>
            <a:noAutofit/>
          </a:bodyPr>
          <a:lstStyle/>
          <a:p>
            <a:pPr marL="0" indent="0">
              <a:buNone/>
            </a:pP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最近気づいたこと</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・携帯決済の流行り</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・アフターサービスはよくなってきたね</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・上海弁喋れなくなってること</a:t>
            </a:r>
            <a:endParaRPr lang="en-US" altLang="ja-JP" sz="4400" dirty="0" smtClean="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379438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effectLst/>
        </p:spPr>
        <p:txBody>
          <a:bodyPr vert="horz" lIns="91440" tIns="45720" rIns="91440" bIns="45720" rtlCol="0">
            <a:noAutofit/>
          </a:bodyPr>
          <a:lstStyle/>
          <a:p>
            <a:pPr marL="0" indent="0" algn="ctr">
              <a:buNone/>
            </a:pPr>
            <a:r>
              <a:rPr lang="ja-JP" altLang="en-US" sz="4400" dirty="0">
                <a:latin typeface="A-OTF Shinsei Kaisho CBSK1 Pro" panose="02020400000000000000" pitchFamily="18" charset="-128"/>
                <a:ea typeface="A-OTF Shinsei Kaisho CBSK1 Pro" panose="02020400000000000000" pitchFamily="18" charset="-128"/>
              </a:rPr>
              <a:t>ご清聴有難う御座いました！</a:t>
            </a:r>
            <a:endParaRPr lang="zh-CN"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最近気づいたこと</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エピソード１</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カセットテープ</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062623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0"/>
            <a:ext cx="11816862" cy="6858000"/>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今の若い人たちは、カセットテープを知らないということです。小型のラジカセを使っている際に、若い子にカセット裏返してと頼んだら、ラジカセごと裏返していました。カセットテープにはＡ面とＢ面があるんだよと教え、カセットの次に世の中に出てきたのがＣＤ、だからＡＢの次だから、ＣＤって名前が付いたんだよとうそを教えたら信じていました。「若い子はカセットテープを知らない」「自分は年を取った」最近気づいたのはこの二つです。</a:t>
            </a:r>
          </a:p>
        </p:txBody>
      </p:sp>
    </p:spTree>
    <p:extLst>
      <p:ext uri="{BB962C8B-B14F-4D97-AF65-F5344CB8AC3E}">
        <p14:creationId xmlns:p14="http://schemas.microsoft.com/office/powerpoint/2010/main" val="173854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46314" y="1825625"/>
            <a:ext cx="113538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エピソード２</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爺</a:t>
            </a:r>
            <a:r>
              <a:rPr lang="ja-JP" altLang="en-US" sz="9600" dirty="0" smtClean="0">
                <a:latin typeface="A-OTF Shinsei Kaisho CBSK1 Pro" panose="02020400000000000000" pitchFamily="18" charset="-128"/>
                <a:ea typeface="A-OTF Shinsei Kaisho CBSK1 Pro" panose="02020400000000000000" pitchFamily="18" charset="-128"/>
              </a:rPr>
              <a:t>ちゃんだと</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173650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3"/>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私の部下は入社２年目、今年成人式したばかりの二十歳の女の子です。仕事中よく話しかけてくれて会話をします。「家でもお父さんとよく話すの」と聞くと、その子は家では父親と一切話をしないんだとか。先日思い切ってその子に、「父親と喋らないのに、なんで職場で俺とは喋るの？」って聞いてみました</a:t>
            </a:r>
            <a:r>
              <a:rPr lang="ja-JP" altLang="en-US" sz="4400" dirty="0" smtClean="0">
                <a:latin typeface="A-OTF Shinsei Kaisho CBSK1 Pro" panose="02020400000000000000" pitchFamily="18" charset="-128"/>
                <a:ea typeface="A-OTF Shinsei Kaisho CBSK1 Pro" panose="02020400000000000000" pitchFamily="18" charset="-128"/>
              </a:rPr>
              <a:t>。</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96155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そうしたら、その子が言いました。「だって、お爺ちゃんみたいだから</a:t>
            </a:r>
            <a:r>
              <a:rPr lang="en-US" altLang="ja-JP" sz="4400" dirty="0">
                <a:latin typeface="A-OTF Shinsei Kaisho CBSK1 Pro" panose="02020400000000000000" pitchFamily="18" charset="-128"/>
                <a:ea typeface="A-OTF Shinsei Kaisho CBSK1 Pro" panose="02020400000000000000" pitchFamily="18" charset="-128"/>
              </a:rPr>
              <a:t>…</a:t>
            </a:r>
            <a:r>
              <a:rPr lang="ja-JP" altLang="en-US" sz="4400" dirty="0">
                <a:latin typeface="A-OTF Shinsei Kaisho CBSK1 Pro" panose="02020400000000000000" pitchFamily="18" charset="-128"/>
                <a:ea typeface="A-OTF Shinsei Kaisho CBSK1 Pro" panose="02020400000000000000" pitchFamily="18" charset="-128"/>
              </a:rPr>
              <a:t>だから話しやすいんだ」とのこと。「あっ、そうか</a:t>
            </a:r>
            <a:r>
              <a:rPr lang="en-US" altLang="ja-JP" sz="4400" dirty="0">
                <a:latin typeface="A-OTF Shinsei Kaisho CBSK1 Pro" panose="02020400000000000000" pitchFamily="18" charset="-128"/>
                <a:ea typeface="A-OTF Shinsei Kaisho CBSK1 Pro" panose="02020400000000000000" pitchFamily="18" charset="-128"/>
              </a:rPr>
              <a:t>…</a:t>
            </a:r>
            <a:r>
              <a:rPr lang="ja-JP" altLang="en-US" sz="4400" dirty="0" smtClean="0">
                <a:latin typeface="A-OTF Shinsei Kaisho CBSK1 Pro" panose="02020400000000000000" pitchFamily="18" charset="-128"/>
                <a:ea typeface="A-OTF Shinsei Kaisho CBSK1 Pro" panose="02020400000000000000" pitchFamily="18" charset="-128"/>
              </a:rPr>
              <a:t>」新</a:t>
            </a:r>
            <a:r>
              <a:rPr lang="ja-JP" altLang="en-US" sz="4400" dirty="0">
                <a:latin typeface="A-OTF Shinsei Kaisho CBSK1 Pro" panose="02020400000000000000" pitchFamily="18" charset="-128"/>
                <a:ea typeface="A-OTF Shinsei Kaisho CBSK1 Pro" panose="02020400000000000000" pitchFamily="18" charset="-128"/>
              </a:rPr>
              <a:t>入社員で入ってくる子たちはもう娘や息子じゃなく孫の世代なんだと気づかされ、急に年を感じてしまった出来事でした。</a:t>
            </a:r>
          </a:p>
        </p:txBody>
      </p:sp>
    </p:spTree>
    <p:extLst>
      <p:ext uri="{BB962C8B-B14F-4D97-AF65-F5344CB8AC3E}">
        <p14:creationId xmlns:p14="http://schemas.microsoft.com/office/powerpoint/2010/main" val="3744713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3600" dirty="0" smtClean="0">
                <a:latin typeface="A-OTF Shinsei Kaisho CBSK1 Pro" panose="02020400000000000000" pitchFamily="18" charset="-128"/>
                <a:ea typeface="A-OTF Shinsei Kaisho CBSK1 Pro" panose="02020400000000000000" pitchFamily="18" charset="-128"/>
              </a:rPr>
              <a:t>「</a:t>
            </a:r>
            <a:r>
              <a:rPr lang="ja-JP" altLang="en-US" sz="3600" dirty="0">
                <a:latin typeface="A-OTF Shinsei Kaisho CBSK1 Pro" panose="02020400000000000000" pitchFamily="18" charset="-128"/>
                <a:ea typeface="A-OTF Shinsei Kaisho CBSK1 Pro" panose="02020400000000000000" pitchFamily="18" charset="-128"/>
              </a:rPr>
              <a:t>いいますね」</a:t>
            </a:r>
          </a:p>
          <a:p>
            <a:pPr marL="0" indent="0">
              <a:buNone/>
            </a:pPr>
            <a:r>
              <a:rPr lang="ja-JP" altLang="en-US" sz="3600" dirty="0">
                <a:latin typeface="A-OTF Shinsei Kaisho CBSK1 Pro" panose="02020400000000000000" pitchFamily="18" charset="-128"/>
                <a:ea typeface="A-OTF Shinsei Kaisho CBSK1 Pro" panose="02020400000000000000" pitchFamily="18" charset="-128"/>
              </a:rPr>
              <a:t>「まあでもね、正直な感じで、この方もちょっとね、あれだよね。自分のほうがなんか話しやすいみたいなことを言ってほしくて、ちょっとね、欲を出しすぎましたよね。「や、あの、本当に話しやすいので」とか</a:t>
            </a:r>
            <a:r>
              <a:rPr lang="ja-JP" altLang="en-US" sz="3600" dirty="0" smtClean="0">
                <a:latin typeface="A-OTF Shinsei Kaisho CBSK1 Pro" panose="02020400000000000000" pitchFamily="18" charset="-128"/>
                <a:ea typeface="A-OTF Shinsei Kaisho CBSK1 Pro" panose="02020400000000000000" pitchFamily="18" charset="-128"/>
              </a:rPr>
              <a:t>、あれですよね、なんかこう、なんか、「父親とは違う、こうなんか、大人の魅力があるんですよね」みたいなことなんか、言ってくれるのかなと思いきやですね、ぱっとお爺ちゃんみたいじゃないですかなんてね。つらいね。」</a:t>
            </a:r>
            <a:endParaRPr lang="ja-JP" altLang="en-US" sz="3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861151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2093</TotalTime>
  <Words>163</Words>
  <Application>Microsoft Office PowerPoint</Application>
  <PresentationFormat>宽屏</PresentationFormat>
  <Paragraphs>24</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A-OTF Shinsei Kaisho CBSK1 Pro</vt:lpstr>
      <vt:lpstr>DFGSNGyoSho-W5</vt:lpstr>
      <vt:lpstr>宋体</vt:lpstr>
      <vt:lpstr>Arial</vt:lpstr>
      <vt:lpstr>Calibri</vt:lpstr>
      <vt:lpstr>Calibri Light</vt:lpstr>
      <vt:lpstr>Office 主题</vt:lpstr>
      <vt:lpstr>コイヌの単語帳v2.0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131</cp:revision>
  <dcterms:created xsi:type="dcterms:W3CDTF">2015-11-06T13:38:46Z</dcterms:created>
  <dcterms:modified xsi:type="dcterms:W3CDTF">2016-03-26T12:35:54Z</dcterms:modified>
</cp:coreProperties>
</file>