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91" r:id="rId2"/>
    <p:sldId id="256" r:id="rId3"/>
    <p:sldId id="292" r:id="rId4"/>
    <p:sldId id="262" r:id="rId5"/>
    <p:sldId id="257" r:id="rId6"/>
    <p:sldId id="258" r:id="rId7"/>
    <p:sldId id="259" r:id="rId8"/>
    <p:sldId id="260" r:id="rId9"/>
    <p:sldId id="261" r:id="rId10"/>
    <p:sldId id="264" r:id="rId11"/>
    <p:sldId id="263" r:id="rId12"/>
    <p:sldId id="265" r:id="rId13"/>
    <p:sldId id="266" r:id="rId14"/>
    <p:sldId id="267" r:id="rId15"/>
    <p:sldId id="268" r:id="rId16"/>
    <p:sldId id="271" r:id="rId17"/>
    <p:sldId id="270" r:id="rId18"/>
    <p:sldId id="269" r:id="rId19"/>
    <p:sldId id="272" r:id="rId20"/>
    <p:sldId id="293" r:id="rId21"/>
    <p:sldId id="273" r:id="rId22"/>
    <p:sldId id="274" r:id="rId23"/>
    <p:sldId id="290" r:id="rId24"/>
    <p:sldId id="275" r:id="rId25"/>
    <p:sldId id="276" r:id="rId26"/>
    <p:sldId id="277" r:id="rId27"/>
    <p:sldId id="278" r:id="rId28"/>
    <p:sldId id="294" r:id="rId29"/>
    <p:sldId id="279" r:id="rId30"/>
    <p:sldId id="280" r:id="rId31"/>
    <p:sldId id="281" r:id="rId32"/>
    <p:sldId id="282" r:id="rId33"/>
    <p:sldId id="283" r:id="rId34"/>
    <p:sldId id="284" r:id="rId35"/>
    <p:sldId id="285" r:id="rId36"/>
    <p:sldId id="286" r:id="rId37"/>
    <p:sldId id="287" r:id="rId38"/>
    <p:sldId id="288" r:id="rId39"/>
    <p:sldId id="289" r:id="rId4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DB89D5-0D6E-451B-BDCA-D592ABE9A93A}" type="doc">
      <dgm:prSet loTypeId="urn:microsoft.com/office/officeart/2005/8/layout/cycle2" loCatId="cycle" qsTypeId="urn:microsoft.com/office/officeart/2005/8/quickstyle/simple1" qsCatId="simple" csTypeId="urn:microsoft.com/office/officeart/2005/8/colors/colorful2" csCatId="colorful" phldr="1"/>
      <dgm:spPr/>
      <dgm:t>
        <a:bodyPr/>
        <a:lstStyle/>
        <a:p>
          <a:endParaRPr lang="zh-CN" altLang="en-US"/>
        </a:p>
      </dgm:t>
    </dgm:pt>
    <dgm:pt modelId="{D9DA144B-1FE4-404A-9637-4FFADC070C4C}">
      <dgm:prSet phldrT="[文本]"/>
      <dgm:spPr/>
      <dgm:t>
        <a:bodyPr/>
        <a:lstStyle/>
        <a:p>
          <a:r>
            <a:rPr lang="ja-JP" altLang="en-US" dirty="0" smtClean="0"/>
            <a:t>単語</a:t>
          </a:r>
          <a:endParaRPr lang="zh-CN" altLang="en-US" dirty="0"/>
        </a:p>
      </dgm:t>
    </dgm:pt>
    <dgm:pt modelId="{601B3A95-0E2B-4C68-9AED-78C12A45B297}" type="parTrans" cxnId="{FEB00576-0572-4352-871F-0CF1B32816E0}">
      <dgm:prSet/>
      <dgm:spPr/>
      <dgm:t>
        <a:bodyPr/>
        <a:lstStyle/>
        <a:p>
          <a:endParaRPr lang="zh-CN" altLang="en-US"/>
        </a:p>
      </dgm:t>
    </dgm:pt>
    <dgm:pt modelId="{383BA0E4-53D4-4810-83B2-333A988DA090}" type="sibTrans" cxnId="{FEB00576-0572-4352-871F-0CF1B32816E0}">
      <dgm:prSet/>
      <dgm:spPr/>
      <dgm:t>
        <a:bodyPr/>
        <a:lstStyle/>
        <a:p>
          <a:endParaRPr lang="zh-CN" altLang="en-US"/>
        </a:p>
      </dgm:t>
    </dgm:pt>
    <dgm:pt modelId="{AF0BCE9D-A9F3-4B52-B380-1C410687528A}">
      <dgm:prSet phldrT="[文本]"/>
      <dgm:spPr/>
      <dgm:t>
        <a:bodyPr/>
        <a:lstStyle/>
        <a:p>
          <a:r>
            <a:rPr lang="ja-JP" altLang="en-US" dirty="0" smtClean="0"/>
            <a:t>説明</a:t>
          </a:r>
          <a:endParaRPr lang="zh-CN" altLang="en-US" dirty="0"/>
        </a:p>
      </dgm:t>
    </dgm:pt>
    <dgm:pt modelId="{B2EF1D19-54B0-4144-B400-11FF4B4E7ABB}" type="parTrans" cxnId="{ECCEBDDA-A70B-4951-A51F-8E87F193E9F7}">
      <dgm:prSet/>
      <dgm:spPr/>
      <dgm:t>
        <a:bodyPr/>
        <a:lstStyle/>
        <a:p>
          <a:endParaRPr lang="zh-CN" altLang="en-US"/>
        </a:p>
      </dgm:t>
    </dgm:pt>
    <dgm:pt modelId="{E56FB2CB-8B19-4F6B-8AC8-356D930793F7}" type="sibTrans" cxnId="{ECCEBDDA-A70B-4951-A51F-8E87F193E9F7}">
      <dgm:prSet/>
      <dgm:spPr/>
      <dgm:t>
        <a:bodyPr/>
        <a:lstStyle/>
        <a:p>
          <a:endParaRPr lang="zh-CN" altLang="en-US"/>
        </a:p>
      </dgm:t>
    </dgm:pt>
    <dgm:pt modelId="{4A739D9F-6C9E-40B7-AB9D-4D5CF1A7210F}">
      <dgm:prSet phldrT="[文本]"/>
      <dgm:spPr/>
      <dgm:t>
        <a:bodyPr/>
        <a:lstStyle/>
        <a:p>
          <a:r>
            <a:rPr lang="ja-JP" altLang="en-US" dirty="0" smtClean="0"/>
            <a:t>例文朗読</a:t>
          </a:r>
          <a:endParaRPr lang="zh-CN" altLang="en-US" dirty="0"/>
        </a:p>
      </dgm:t>
    </dgm:pt>
    <dgm:pt modelId="{69BDB727-A6F9-4B28-A201-123E17D3A45E}" type="parTrans" cxnId="{8D5F7B9A-22B7-4D4E-B18B-BB39832F9302}">
      <dgm:prSet/>
      <dgm:spPr/>
      <dgm:t>
        <a:bodyPr/>
        <a:lstStyle/>
        <a:p>
          <a:endParaRPr lang="zh-CN" altLang="en-US"/>
        </a:p>
      </dgm:t>
    </dgm:pt>
    <dgm:pt modelId="{18C85821-B693-43C8-B92A-440DDB3DCF90}" type="sibTrans" cxnId="{8D5F7B9A-22B7-4D4E-B18B-BB39832F9302}">
      <dgm:prSet/>
      <dgm:spPr/>
      <dgm:t>
        <a:bodyPr/>
        <a:lstStyle/>
        <a:p>
          <a:endParaRPr lang="zh-CN" altLang="en-US"/>
        </a:p>
      </dgm:t>
    </dgm:pt>
    <dgm:pt modelId="{DEDF14EF-7F88-42A0-A948-7135074E96CA}">
      <dgm:prSet phldrT="[文本]"/>
      <dgm:spPr/>
      <dgm:t>
        <a:bodyPr/>
        <a:lstStyle/>
        <a:p>
          <a:r>
            <a:rPr lang="ja-JP" altLang="en-US" dirty="0" smtClean="0"/>
            <a:t>翻訳</a:t>
          </a:r>
          <a:endParaRPr lang="zh-CN" altLang="en-US" dirty="0"/>
        </a:p>
      </dgm:t>
    </dgm:pt>
    <dgm:pt modelId="{1947E83F-B84B-4474-B913-9197A8BCFAFD}" type="parTrans" cxnId="{1D01251C-C8FD-47F7-BB84-09CBD6CACA72}">
      <dgm:prSet/>
      <dgm:spPr/>
      <dgm:t>
        <a:bodyPr/>
        <a:lstStyle/>
        <a:p>
          <a:endParaRPr lang="zh-CN" altLang="en-US"/>
        </a:p>
      </dgm:t>
    </dgm:pt>
    <dgm:pt modelId="{ACB85883-DDBB-487D-81D9-DE91E4F441FC}" type="sibTrans" cxnId="{1D01251C-C8FD-47F7-BB84-09CBD6CACA72}">
      <dgm:prSet/>
      <dgm:spPr/>
      <dgm:t>
        <a:bodyPr/>
        <a:lstStyle/>
        <a:p>
          <a:endParaRPr lang="zh-CN" altLang="en-US"/>
        </a:p>
      </dgm:t>
    </dgm:pt>
    <dgm:pt modelId="{376896D9-15CC-4EAF-9402-1668A62E2BD0}">
      <dgm:prSet phldrT="[文本]"/>
      <dgm:spPr/>
      <dgm:t>
        <a:bodyPr/>
        <a:lstStyle/>
        <a:p>
          <a:r>
            <a:rPr lang="ja-JP" altLang="en-US" dirty="0" smtClean="0"/>
            <a:t>君達の番</a:t>
          </a:r>
          <a:endParaRPr lang="zh-CN" altLang="en-US" dirty="0"/>
        </a:p>
      </dgm:t>
    </dgm:pt>
    <dgm:pt modelId="{E4E8E842-6B56-4734-92ED-9BDBAD2071A7}" type="parTrans" cxnId="{7960F883-5DE4-4D9B-9045-43467B5AC464}">
      <dgm:prSet/>
      <dgm:spPr/>
      <dgm:t>
        <a:bodyPr/>
        <a:lstStyle/>
        <a:p>
          <a:endParaRPr lang="zh-CN" altLang="en-US"/>
        </a:p>
      </dgm:t>
    </dgm:pt>
    <dgm:pt modelId="{ECA6C489-FB85-432B-A215-CB5A9335A6F9}" type="sibTrans" cxnId="{7960F883-5DE4-4D9B-9045-43467B5AC464}">
      <dgm:prSet/>
      <dgm:spPr/>
      <dgm:t>
        <a:bodyPr/>
        <a:lstStyle/>
        <a:p>
          <a:endParaRPr lang="zh-CN" altLang="en-US"/>
        </a:p>
      </dgm:t>
    </dgm:pt>
    <dgm:pt modelId="{529236EE-1281-4390-AD81-9408F1098389}" type="pres">
      <dgm:prSet presAssocID="{E3DB89D5-0D6E-451B-BDCA-D592ABE9A93A}" presName="cycle" presStyleCnt="0">
        <dgm:presLayoutVars>
          <dgm:dir/>
          <dgm:resizeHandles val="exact"/>
        </dgm:presLayoutVars>
      </dgm:prSet>
      <dgm:spPr/>
      <dgm:t>
        <a:bodyPr/>
        <a:lstStyle/>
        <a:p>
          <a:endParaRPr lang="zh-CN" altLang="en-US"/>
        </a:p>
      </dgm:t>
    </dgm:pt>
    <dgm:pt modelId="{526D2046-348B-415D-89B1-D7706E0C6708}" type="pres">
      <dgm:prSet presAssocID="{D9DA144B-1FE4-404A-9637-4FFADC070C4C}" presName="node" presStyleLbl="node1" presStyleIdx="0" presStyleCnt="5">
        <dgm:presLayoutVars>
          <dgm:bulletEnabled val="1"/>
        </dgm:presLayoutVars>
      </dgm:prSet>
      <dgm:spPr/>
      <dgm:t>
        <a:bodyPr/>
        <a:lstStyle/>
        <a:p>
          <a:endParaRPr lang="zh-CN" altLang="en-US"/>
        </a:p>
      </dgm:t>
    </dgm:pt>
    <dgm:pt modelId="{5AD8E18D-9054-4DE4-A2BD-0E215E21B93B}" type="pres">
      <dgm:prSet presAssocID="{383BA0E4-53D4-4810-83B2-333A988DA090}" presName="sibTrans" presStyleLbl="sibTrans2D1" presStyleIdx="0" presStyleCnt="5"/>
      <dgm:spPr/>
      <dgm:t>
        <a:bodyPr/>
        <a:lstStyle/>
        <a:p>
          <a:endParaRPr lang="zh-CN" altLang="en-US"/>
        </a:p>
      </dgm:t>
    </dgm:pt>
    <dgm:pt modelId="{FE95CCAD-3530-44B2-9286-2CF13AC776DC}" type="pres">
      <dgm:prSet presAssocID="{383BA0E4-53D4-4810-83B2-333A988DA090}" presName="connectorText" presStyleLbl="sibTrans2D1" presStyleIdx="0" presStyleCnt="5"/>
      <dgm:spPr/>
      <dgm:t>
        <a:bodyPr/>
        <a:lstStyle/>
        <a:p>
          <a:endParaRPr lang="zh-CN" altLang="en-US"/>
        </a:p>
      </dgm:t>
    </dgm:pt>
    <dgm:pt modelId="{676CC557-C315-406B-AB63-0398474B248E}" type="pres">
      <dgm:prSet presAssocID="{AF0BCE9D-A9F3-4B52-B380-1C410687528A}" presName="node" presStyleLbl="node1" presStyleIdx="1" presStyleCnt="5">
        <dgm:presLayoutVars>
          <dgm:bulletEnabled val="1"/>
        </dgm:presLayoutVars>
      </dgm:prSet>
      <dgm:spPr/>
      <dgm:t>
        <a:bodyPr/>
        <a:lstStyle/>
        <a:p>
          <a:endParaRPr lang="zh-CN" altLang="en-US"/>
        </a:p>
      </dgm:t>
    </dgm:pt>
    <dgm:pt modelId="{C13ED75E-BC54-4DF3-8546-D0DE15366B91}" type="pres">
      <dgm:prSet presAssocID="{E56FB2CB-8B19-4F6B-8AC8-356D930793F7}" presName="sibTrans" presStyleLbl="sibTrans2D1" presStyleIdx="1" presStyleCnt="5"/>
      <dgm:spPr/>
      <dgm:t>
        <a:bodyPr/>
        <a:lstStyle/>
        <a:p>
          <a:endParaRPr lang="zh-CN" altLang="en-US"/>
        </a:p>
      </dgm:t>
    </dgm:pt>
    <dgm:pt modelId="{5138FA51-CDDC-403D-9D92-A3C7960AE5FE}" type="pres">
      <dgm:prSet presAssocID="{E56FB2CB-8B19-4F6B-8AC8-356D930793F7}" presName="connectorText" presStyleLbl="sibTrans2D1" presStyleIdx="1" presStyleCnt="5"/>
      <dgm:spPr/>
      <dgm:t>
        <a:bodyPr/>
        <a:lstStyle/>
        <a:p>
          <a:endParaRPr lang="zh-CN" altLang="en-US"/>
        </a:p>
      </dgm:t>
    </dgm:pt>
    <dgm:pt modelId="{708292C4-B71B-45D6-B37C-D2C4F4B7736D}" type="pres">
      <dgm:prSet presAssocID="{4A739D9F-6C9E-40B7-AB9D-4D5CF1A7210F}" presName="node" presStyleLbl="node1" presStyleIdx="2" presStyleCnt="5">
        <dgm:presLayoutVars>
          <dgm:bulletEnabled val="1"/>
        </dgm:presLayoutVars>
      </dgm:prSet>
      <dgm:spPr/>
      <dgm:t>
        <a:bodyPr/>
        <a:lstStyle/>
        <a:p>
          <a:endParaRPr lang="zh-CN" altLang="en-US"/>
        </a:p>
      </dgm:t>
    </dgm:pt>
    <dgm:pt modelId="{A21014F6-5BFA-4564-BE0F-DCAA211BBFD1}" type="pres">
      <dgm:prSet presAssocID="{18C85821-B693-43C8-B92A-440DDB3DCF90}" presName="sibTrans" presStyleLbl="sibTrans2D1" presStyleIdx="2" presStyleCnt="5"/>
      <dgm:spPr/>
      <dgm:t>
        <a:bodyPr/>
        <a:lstStyle/>
        <a:p>
          <a:endParaRPr lang="zh-CN" altLang="en-US"/>
        </a:p>
      </dgm:t>
    </dgm:pt>
    <dgm:pt modelId="{7F07BEFB-8FB5-4349-810D-7BB44FFB7F8D}" type="pres">
      <dgm:prSet presAssocID="{18C85821-B693-43C8-B92A-440DDB3DCF90}" presName="connectorText" presStyleLbl="sibTrans2D1" presStyleIdx="2" presStyleCnt="5"/>
      <dgm:spPr/>
      <dgm:t>
        <a:bodyPr/>
        <a:lstStyle/>
        <a:p>
          <a:endParaRPr lang="zh-CN" altLang="en-US"/>
        </a:p>
      </dgm:t>
    </dgm:pt>
    <dgm:pt modelId="{5AC96AA6-3151-4978-97F4-69A8B3DE7A46}" type="pres">
      <dgm:prSet presAssocID="{DEDF14EF-7F88-42A0-A948-7135074E96CA}" presName="node" presStyleLbl="node1" presStyleIdx="3" presStyleCnt="5">
        <dgm:presLayoutVars>
          <dgm:bulletEnabled val="1"/>
        </dgm:presLayoutVars>
      </dgm:prSet>
      <dgm:spPr/>
      <dgm:t>
        <a:bodyPr/>
        <a:lstStyle/>
        <a:p>
          <a:endParaRPr lang="zh-CN" altLang="en-US"/>
        </a:p>
      </dgm:t>
    </dgm:pt>
    <dgm:pt modelId="{C7B86263-69B4-4DD7-8A14-B5DD6A7874B8}" type="pres">
      <dgm:prSet presAssocID="{ACB85883-DDBB-487D-81D9-DE91E4F441FC}" presName="sibTrans" presStyleLbl="sibTrans2D1" presStyleIdx="3" presStyleCnt="5"/>
      <dgm:spPr/>
      <dgm:t>
        <a:bodyPr/>
        <a:lstStyle/>
        <a:p>
          <a:endParaRPr lang="zh-CN" altLang="en-US"/>
        </a:p>
      </dgm:t>
    </dgm:pt>
    <dgm:pt modelId="{F8AB0AEC-AAAC-4864-90B7-337712F1E390}" type="pres">
      <dgm:prSet presAssocID="{ACB85883-DDBB-487D-81D9-DE91E4F441FC}" presName="connectorText" presStyleLbl="sibTrans2D1" presStyleIdx="3" presStyleCnt="5"/>
      <dgm:spPr/>
      <dgm:t>
        <a:bodyPr/>
        <a:lstStyle/>
        <a:p>
          <a:endParaRPr lang="zh-CN" altLang="en-US"/>
        </a:p>
      </dgm:t>
    </dgm:pt>
    <dgm:pt modelId="{0D4E7FB6-7558-4F7D-9AD1-63F4D4313172}" type="pres">
      <dgm:prSet presAssocID="{376896D9-15CC-4EAF-9402-1668A62E2BD0}" presName="node" presStyleLbl="node1" presStyleIdx="4" presStyleCnt="5">
        <dgm:presLayoutVars>
          <dgm:bulletEnabled val="1"/>
        </dgm:presLayoutVars>
      </dgm:prSet>
      <dgm:spPr/>
      <dgm:t>
        <a:bodyPr/>
        <a:lstStyle/>
        <a:p>
          <a:endParaRPr lang="zh-CN" altLang="en-US"/>
        </a:p>
      </dgm:t>
    </dgm:pt>
    <dgm:pt modelId="{295B7CA3-136A-4389-9A33-1ABC115510C5}" type="pres">
      <dgm:prSet presAssocID="{ECA6C489-FB85-432B-A215-CB5A9335A6F9}" presName="sibTrans" presStyleLbl="sibTrans2D1" presStyleIdx="4" presStyleCnt="5"/>
      <dgm:spPr/>
      <dgm:t>
        <a:bodyPr/>
        <a:lstStyle/>
        <a:p>
          <a:endParaRPr lang="zh-CN" altLang="en-US"/>
        </a:p>
      </dgm:t>
    </dgm:pt>
    <dgm:pt modelId="{D6C7B729-0A27-4A39-875B-59C262018404}" type="pres">
      <dgm:prSet presAssocID="{ECA6C489-FB85-432B-A215-CB5A9335A6F9}" presName="connectorText" presStyleLbl="sibTrans2D1" presStyleIdx="4" presStyleCnt="5"/>
      <dgm:spPr/>
      <dgm:t>
        <a:bodyPr/>
        <a:lstStyle/>
        <a:p>
          <a:endParaRPr lang="zh-CN" altLang="en-US"/>
        </a:p>
      </dgm:t>
    </dgm:pt>
  </dgm:ptLst>
  <dgm:cxnLst>
    <dgm:cxn modelId="{6B4D3FC9-08B5-4337-A0B9-91172FB45704}" type="presOf" srcId="{18C85821-B693-43C8-B92A-440DDB3DCF90}" destId="{A21014F6-5BFA-4564-BE0F-DCAA211BBFD1}" srcOrd="0" destOrd="0" presId="urn:microsoft.com/office/officeart/2005/8/layout/cycle2"/>
    <dgm:cxn modelId="{0A2CDFB0-EB1F-466A-8657-EFC6EC16913A}" type="presOf" srcId="{ECA6C489-FB85-432B-A215-CB5A9335A6F9}" destId="{D6C7B729-0A27-4A39-875B-59C262018404}" srcOrd="1" destOrd="0" presId="urn:microsoft.com/office/officeart/2005/8/layout/cycle2"/>
    <dgm:cxn modelId="{E0FEE280-843F-4345-8730-617F8DBC3902}" type="presOf" srcId="{E3DB89D5-0D6E-451B-BDCA-D592ABE9A93A}" destId="{529236EE-1281-4390-AD81-9408F1098389}" srcOrd="0" destOrd="0" presId="urn:microsoft.com/office/officeart/2005/8/layout/cycle2"/>
    <dgm:cxn modelId="{80CF8499-7CB5-4A7E-9D81-426975F36E93}" type="presOf" srcId="{ACB85883-DDBB-487D-81D9-DE91E4F441FC}" destId="{F8AB0AEC-AAAC-4864-90B7-337712F1E390}" srcOrd="1" destOrd="0" presId="urn:microsoft.com/office/officeart/2005/8/layout/cycle2"/>
    <dgm:cxn modelId="{60C77E67-B51B-4E41-811F-D90C9D9A3E43}" type="presOf" srcId="{376896D9-15CC-4EAF-9402-1668A62E2BD0}" destId="{0D4E7FB6-7558-4F7D-9AD1-63F4D4313172}" srcOrd="0" destOrd="0" presId="urn:microsoft.com/office/officeart/2005/8/layout/cycle2"/>
    <dgm:cxn modelId="{EC37686C-84E3-4801-A98E-0D89601CA9F7}" type="presOf" srcId="{383BA0E4-53D4-4810-83B2-333A988DA090}" destId="{5AD8E18D-9054-4DE4-A2BD-0E215E21B93B}" srcOrd="0" destOrd="0" presId="urn:microsoft.com/office/officeart/2005/8/layout/cycle2"/>
    <dgm:cxn modelId="{DE2485EF-581C-4656-897B-FAEAC9EC4D9B}" type="presOf" srcId="{18C85821-B693-43C8-B92A-440DDB3DCF90}" destId="{7F07BEFB-8FB5-4349-810D-7BB44FFB7F8D}" srcOrd="1" destOrd="0" presId="urn:microsoft.com/office/officeart/2005/8/layout/cycle2"/>
    <dgm:cxn modelId="{74422F44-E6CC-4B72-8FE6-74688604F8E4}" type="presOf" srcId="{ECA6C489-FB85-432B-A215-CB5A9335A6F9}" destId="{295B7CA3-136A-4389-9A33-1ABC115510C5}" srcOrd="0" destOrd="0" presId="urn:microsoft.com/office/officeart/2005/8/layout/cycle2"/>
    <dgm:cxn modelId="{0AEA6102-B4FF-4C21-8CB1-069BF852ACEC}" type="presOf" srcId="{E56FB2CB-8B19-4F6B-8AC8-356D930793F7}" destId="{C13ED75E-BC54-4DF3-8546-D0DE15366B91}" srcOrd="0" destOrd="0" presId="urn:microsoft.com/office/officeart/2005/8/layout/cycle2"/>
    <dgm:cxn modelId="{FEB00576-0572-4352-871F-0CF1B32816E0}" srcId="{E3DB89D5-0D6E-451B-BDCA-D592ABE9A93A}" destId="{D9DA144B-1FE4-404A-9637-4FFADC070C4C}" srcOrd="0" destOrd="0" parTransId="{601B3A95-0E2B-4C68-9AED-78C12A45B297}" sibTransId="{383BA0E4-53D4-4810-83B2-333A988DA090}"/>
    <dgm:cxn modelId="{ECCEBDDA-A70B-4951-A51F-8E87F193E9F7}" srcId="{E3DB89D5-0D6E-451B-BDCA-D592ABE9A93A}" destId="{AF0BCE9D-A9F3-4B52-B380-1C410687528A}" srcOrd="1" destOrd="0" parTransId="{B2EF1D19-54B0-4144-B400-11FF4B4E7ABB}" sibTransId="{E56FB2CB-8B19-4F6B-8AC8-356D930793F7}"/>
    <dgm:cxn modelId="{7960F883-5DE4-4D9B-9045-43467B5AC464}" srcId="{E3DB89D5-0D6E-451B-BDCA-D592ABE9A93A}" destId="{376896D9-15CC-4EAF-9402-1668A62E2BD0}" srcOrd="4" destOrd="0" parTransId="{E4E8E842-6B56-4734-92ED-9BDBAD2071A7}" sibTransId="{ECA6C489-FB85-432B-A215-CB5A9335A6F9}"/>
    <dgm:cxn modelId="{8D5F7B9A-22B7-4D4E-B18B-BB39832F9302}" srcId="{E3DB89D5-0D6E-451B-BDCA-D592ABE9A93A}" destId="{4A739D9F-6C9E-40B7-AB9D-4D5CF1A7210F}" srcOrd="2" destOrd="0" parTransId="{69BDB727-A6F9-4B28-A201-123E17D3A45E}" sibTransId="{18C85821-B693-43C8-B92A-440DDB3DCF90}"/>
    <dgm:cxn modelId="{41008729-5502-43E0-B17C-1975EA085375}" type="presOf" srcId="{383BA0E4-53D4-4810-83B2-333A988DA090}" destId="{FE95CCAD-3530-44B2-9286-2CF13AC776DC}" srcOrd="1" destOrd="0" presId="urn:microsoft.com/office/officeart/2005/8/layout/cycle2"/>
    <dgm:cxn modelId="{8AB8EC2B-4CB8-464F-8F39-283AAFBB88A8}" type="presOf" srcId="{D9DA144B-1FE4-404A-9637-4FFADC070C4C}" destId="{526D2046-348B-415D-89B1-D7706E0C6708}" srcOrd="0" destOrd="0" presId="urn:microsoft.com/office/officeart/2005/8/layout/cycle2"/>
    <dgm:cxn modelId="{8A4668C1-61A1-476D-A7E0-D9E2FA0F6FB1}" type="presOf" srcId="{E56FB2CB-8B19-4F6B-8AC8-356D930793F7}" destId="{5138FA51-CDDC-403D-9D92-A3C7960AE5FE}" srcOrd="1" destOrd="0" presId="urn:microsoft.com/office/officeart/2005/8/layout/cycle2"/>
    <dgm:cxn modelId="{B0B556F6-A8B4-4D14-9333-45CC708F11C3}" type="presOf" srcId="{ACB85883-DDBB-487D-81D9-DE91E4F441FC}" destId="{C7B86263-69B4-4DD7-8A14-B5DD6A7874B8}" srcOrd="0" destOrd="0" presId="urn:microsoft.com/office/officeart/2005/8/layout/cycle2"/>
    <dgm:cxn modelId="{A94A7C7E-4610-4820-A251-E06FC0DCEE8E}" type="presOf" srcId="{DEDF14EF-7F88-42A0-A948-7135074E96CA}" destId="{5AC96AA6-3151-4978-97F4-69A8B3DE7A46}" srcOrd="0" destOrd="0" presId="urn:microsoft.com/office/officeart/2005/8/layout/cycle2"/>
    <dgm:cxn modelId="{2A049489-B432-4578-B63A-5B5971852604}" type="presOf" srcId="{4A739D9F-6C9E-40B7-AB9D-4D5CF1A7210F}" destId="{708292C4-B71B-45D6-B37C-D2C4F4B7736D}" srcOrd="0" destOrd="0" presId="urn:microsoft.com/office/officeart/2005/8/layout/cycle2"/>
    <dgm:cxn modelId="{1D01251C-C8FD-47F7-BB84-09CBD6CACA72}" srcId="{E3DB89D5-0D6E-451B-BDCA-D592ABE9A93A}" destId="{DEDF14EF-7F88-42A0-A948-7135074E96CA}" srcOrd="3" destOrd="0" parTransId="{1947E83F-B84B-4474-B913-9197A8BCFAFD}" sibTransId="{ACB85883-DDBB-487D-81D9-DE91E4F441FC}"/>
    <dgm:cxn modelId="{731839C4-05A7-4A8B-95E1-9AB07B347718}" type="presOf" srcId="{AF0BCE9D-A9F3-4B52-B380-1C410687528A}" destId="{676CC557-C315-406B-AB63-0398474B248E}" srcOrd="0" destOrd="0" presId="urn:microsoft.com/office/officeart/2005/8/layout/cycle2"/>
    <dgm:cxn modelId="{C201D8C1-755A-476E-985F-C30F7AF7C72A}" type="presParOf" srcId="{529236EE-1281-4390-AD81-9408F1098389}" destId="{526D2046-348B-415D-89B1-D7706E0C6708}" srcOrd="0" destOrd="0" presId="urn:microsoft.com/office/officeart/2005/8/layout/cycle2"/>
    <dgm:cxn modelId="{8B8FAE69-618A-4B69-B69D-FAB0B1DE7434}" type="presParOf" srcId="{529236EE-1281-4390-AD81-9408F1098389}" destId="{5AD8E18D-9054-4DE4-A2BD-0E215E21B93B}" srcOrd="1" destOrd="0" presId="urn:microsoft.com/office/officeart/2005/8/layout/cycle2"/>
    <dgm:cxn modelId="{17EE92C2-C6EB-4EDE-967B-ABA3CDA62018}" type="presParOf" srcId="{5AD8E18D-9054-4DE4-A2BD-0E215E21B93B}" destId="{FE95CCAD-3530-44B2-9286-2CF13AC776DC}" srcOrd="0" destOrd="0" presId="urn:microsoft.com/office/officeart/2005/8/layout/cycle2"/>
    <dgm:cxn modelId="{6D287EDF-CAE6-4391-9F07-7BE3C9606422}" type="presParOf" srcId="{529236EE-1281-4390-AD81-9408F1098389}" destId="{676CC557-C315-406B-AB63-0398474B248E}" srcOrd="2" destOrd="0" presId="urn:microsoft.com/office/officeart/2005/8/layout/cycle2"/>
    <dgm:cxn modelId="{9B851CA6-44CE-4EED-A25A-89723E26AD6A}" type="presParOf" srcId="{529236EE-1281-4390-AD81-9408F1098389}" destId="{C13ED75E-BC54-4DF3-8546-D0DE15366B91}" srcOrd="3" destOrd="0" presId="urn:microsoft.com/office/officeart/2005/8/layout/cycle2"/>
    <dgm:cxn modelId="{6CDB79EE-36AD-4A4C-AAEC-7ACA1B25D45A}" type="presParOf" srcId="{C13ED75E-BC54-4DF3-8546-D0DE15366B91}" destId="{5138FA51-CDDC-403D-9D92-A3C7960AE5FE}" srcOrd="0" destOrd="0" presId="urn:microsoft.com/office/officeart/2005/8/layout/cycle2"/>
    <dgm:cxn modelId="{4787A7D7-2519-428C-90F9-3524F94B884C}" type="presParOf" srcId="{529236EE-1281-4390-AD81-9408F1098389}" destId="{708292C4-B71B-45D6-B37C-D2C4F4B7736D}" srcOrd="4" destOrd="0" presId="urn:microsoft.com/office/officeart/2005/8/layout/cycle2"/>
    <dgm:cxn modelId="{4DE84E6E-EA56-406B-86D1-7879C44768D9}" type="presParOf" srcId="{529236EE-1281-4390-AD81-9408F1098389}" destId="{A21014F6-5BFA-4564-BE0F-DCAA211BBFD1}" srcOrd="5" destOrd="0" presId="urn:microsoft.com/office/officeart/2005/8/layout/cycle2"/>
    <dgm:cxn modelId="{241399E6-0C7F-43CA-A935-4750E5E65D17}" type="presParOf" srcId="{A21014F6-5BFA-4564-BE0F-DCAA211BBFD1}" destId="{7F07BEFB-8FB5-4349-810D-7BB44FFB7F8D}" srcOrd="0" destOrd="0" presId="urn:microsoft.com/office/officeart/2005/8/layout/cycle2"/>
    <dgm:cxn modelId="{C80884BF-0468-4063-8177-97A8B7963686}" type="presParOf" srcId="{529236EE-1281-4390-AD81-9408F1098389}" destId="{5AC96AA6-3151-4978-97F4-69A8B3DE7A46}" srcOrd="6" destOrd="0" presId="urn:microsoft.com/office/officeart/2005/8/layout/cycle2"/>
    <dgm:cxn modelId="{422C05EA-88FC-419E-A60E-69FBDE127277}" type="presParOf" srcId="{529236EE-1281-4390-AD81-9408F1098389}" destId="{C7B86263-69B4-4DD7-8A14-B5DD6A7874B8}" srcOrd="7" destOrd="0" presId="urn:microsoft.com/office/officeart/2005/8/layout/cycle2"/>
    <dgm:cxn modelId="{68431882-2952-436F-8F2C-98510C78D7B1}" type="presParOf" srcId="{C7B86263-69B4-4DD7-8A14-B5DD6A7874B8}" destId="{F8AB0AEC-AAAC-4864-90B7-337712F1E390}" srcOrd="0" destOrd="0" presId="urn:microsoft.com/office/officeart/2005/8/layout/cycle2"/>
    <dgm:cxn modelId="{70FE3701-A807-476F-8CA0-546E65B2A6A0}" type="presParOf" srcId="{529236EE-1281-4390-AD81-9408F1098389}" destId="{0D4E7FB6-7558-4F7D-9AD1-63F4D4313172}" srcOrd="8" destOrd="0" presId="urn:microsoft.com/office/officeart/2005/8/layout/cycle2"/>
    <dgm:cxn modelId="{3147CF8A-BE6A-4A78-8E01-56E73247D1C5}" type="presParOf" srcId="{529236EE-1281-4390-AD81-9408F1098389}" destId="{295B7CA3-136A-4389-9A33-1ABC115510C5}" srcOrd="9" destOrd="0" presId="urn:microsoft.com/office/officeart/2005/8/layout/cycle2"/>
    <dgm:cxn modelId="{3A6294BC-76E6-48C9-9F08-4A073F5777C2}" type="presParOf" srcId="{295B7CA3-136A-4389-9A33-1ABC115510C5}" destId="{D6C7B729-0A27-4A39-875B-59C262018404}"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6D2046-348B-415D-89B1-D7706E0C6708}">
      <dsp:nvSpPr>
        <dsp:cNvPr id="0" name=""/>
        <dsp:cNvSpPr/>
      </dsp:nvSpPr>
      <dsp:spPr>
        <a:xfrm>
          <a:off x="3377375" y="2139"/>
          <a:ext cx="1932049" cy="1932049"/>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866900">
            <a:lnSpc>
              <a:spcPct val="90000"/>
            </a:lnSpc>
            <a:spcBef>
              <a:spcPct val="0"/>
            </a:spcBef>
            <a:spcAft>
              <a:spcPct val="35000"/>
            </a:spcAft>
          </a:pPr>
          <a:r>
            <a:rPr lang="ja-JP" altLang="en-US" sz="4200" kern="1200" dirty="0" smtClean="0"/>
            <a:t>単語</a:t>
          </a:r>
          <a:endParaRPr lang="zh-CN" altLang="en-US" sz="4200" kern="1200" dirty="0"/>
        </a:p>
      </dsp:txBody>
      <dsp:txXfrm>
        <a:off x="3660317" y="285081"/>
        <a:ext cx="1366165" cy="1366165"/>
      </dsp:txXfrm>
    </dsp:sp>
    <dsp:sp modelId="{5AD8E18D-9054-4DE4-A2BD-0E215E21B93B}">
      <dsp:nvSpPr>
        <dsp:cNvPr id="0" name=""/>
        <dsp:cNvSpPr/>
      </dsp:nvSpPr>
      <dsp:spPr>
        <a:xfrm rot="2160000">
          <a:off x="5248372" y="1486224"/>
          <a:ext cx="513644" cy="652066"/>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CN" altLang="en-US" sz="2800" kern="1200"/>
        </a:p>
      </dsp:txBody>
      <dsp:txXfrm>
        <a:off x="5263087" y="1571350"/>
        <a:ext cx="359551" cy="391240"/>
      </dsp:txXfrm>
    </dsp:sp>
    <dsp:sp modelId="{676CC557-C315-406B-AB63-0398474B248E}">
      <dsp:nvSpPr>
        <dsp:cNvPr id="0" name=""/>
        <dsp:cNvSpPr/>
      </dsp:nvSpPr>
      <dsp:spPr>
        <a:xfrm>
          <a:off x="5724486" y="1707415"/>
          <a:ext cx="1932049" cy="1932049"/>
        </a:xfrm>
        <a:prstGeom prst="ellipse">
          <a:avLst/>
        </a:prstGeom>
        <a:solidFill>
          <a:schemeClr val="accent2">
            <a:hueOff val="1170380"/>
            <a:satOff val="-146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866900">
            <a:lnSpc>
              <a:spcPct val="90000"/>
            </a:lnSpc>
            <a:spcBef>
              <a:spcPct val="0"/>
            </a:spcBef>
            <a:spcAft>
              <a:spcPct val="35000"/>
            </a:spcAft>
          </a:pPr>
          <a:r>
            <a:rPr lang="ja-JP" altLang="en-US" sz="4200" kern="1200" dirty="0" smtClean="0"/>
            <a:t>説明</a:t>
          </a:r>
          <a:endParaRPr lang="zh-CN" altLang="en-US" sz="4200" kern="1200" dirty="0"/>
        </a:p>
      </dsp:txBody>
      <dsp:txXfrm>
        <a:off x="6007428" y="1990357"/>
        <a:ext cx="1366165" cy="1366165"/>
      </dsp:txXfrm>
    </dsp:sp>
    <dsp:sp modelId="{C13ED75E-BC54-4DF3-8546-D0DE15366B91}">
      <dsp:nvSpPr>
        <dsp:cNvPr id="0" name=""/>
        <dsp:cNvSpPr/>
      </dsp:nvSpPr>
      <dsp:spPr>
        <a:xfrm rot="6480000">
          <a:off x="5989923" y="3713179"/>
          <a:ext cx="513644" cy="652066"/>
        </a:xfrm>
        <a:prstGeom prst="rightArrow">
          <a:avLst>
            <a:gd name="adj1" fmla="val 60000"/>
            <a:gd name="adj2" fmla="val 50000"/>
          </a:avLst>
        </a:prstGeom>
        <a:solidFill>
          <a:schemeClr val="accent2">
            <a:hueOff val="1170380"/>
            <a:satOff val="-1460"/>
            <a:lumOff val="34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CN" altLang="en-US" sz="2800" kern="1200"/>
        </a:p>
      </dsp:txBody>
      <dsp:txXfrm rot="10800000">
        <a:off x="6090778" y="3770316"/>
        <a:ext cx="359551" cy="391240"/>
      </dsp:txXfrm>
    </dsp:sp>
    <dsp:sp modelId="{708292C4-B71B-45D6-B37C-D2C4F4B7736D}">
      <dsp:nvSpPr>
        <dsp:cNvPr id="0" name=""/>
        <dsp:cNvSpPr/>
      </dsp:nvSpPr>
      <dsp:spPr>
        <a:xfrm>
          <a:off x="4827969" y="4466610"/>
          <a:ext cx="1932049" cy="1932049"/>
        </a:xfrm>
        <a:prstGeom prst="ellipse">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866900">
            <a:lnSpc>
              <a:spcPct val="90000"/>
            </a:lnSpc>
            <a:spcBef>
              <a:spcPct val="0"/>
            </a:spcBef>
            <a:spcAft>
              <a:spcPct val="35000"/>
            </a:spcAft>
          </a:pPr>
          <a:r>
            <a:rPr lang="ja-JP" altLang="en-US" sz="4200" kern="1200" dirty="0" smtClean="0"/>
            <a:t>例文朗読</a:t>
          </a:r>
          <a:endParaRPr lang="zh-CN" altLang="en-US" sz="4200" kern="1200" dirty="0"/>
        </a:p>
      </dsp:txBody>
      <dsp:txXfrm>
        <a:off x="5110911" y="4749552"/>
        <a:ext cx="1366165" cy="1366165"/>
      </dsp:txXfrm>
    </dsp:sp>
    <dsp:sp modelId="{A21014F6-5BFA-4564-BE0F-DCAA211BBFD1}">
      <dsp:nvSpPr>
        <dsp:cNvPr id="0" name=""/>
        <dsp:cNvSpPr/>
      </dsp:nvSpPr>
      <dsp:spPr>
        <a:xfrm rot="10800000">
          <a:off x="4101115" y="5106602"/>
          <a:ext cx="513644" cy="652066"/>
        </a:xfrm>
        <a:prstGeom prst="rightArrow">
          <a:avLst>
            <a:gd name="adj1" fmla="val 60000"/>
            <a:gd name="adj2" fmla="val 50000"/>
          </a:avLst>
        </a:prstGeom>
        <a:solidFill>
          <a:schemeClr val="accent2">
            <a:hueOff val="2340759"/>
            <a:satOff val="-2919"/>
            <a:lumOff val="68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CN" altLang="en-US" sz="2800" kern="1200"/>
        </a:p>
      </dsp:txBody>
      <dsp:txXfrm rot="10800000">
        <a:off x="4255208" y="5237015"/>
        <a:ext cx="359551" cy="391240"/>
      </dsp:txXfrm>
    </dsp:sp>
    <dsp:sp modelId="{5AC96AA6-3151-4978-97F4-69A8B3DE7A46}">
      <dsp:nvSpPr>
        <dsp:cNvPr id="0" name=""/>
        <dsp:cNvSpPr/>
      </dsp:nvSpPr>
      <dsp:spPr>
        <a:xfrm>
          <a:off x="1926780" y="4466610"/>
          <a:ext cx="1932049" cy="1932049"/>
        </a:xfrm>
        <a:prstGeom prst="ellipse">
          <a:avLst/>
        </a:prstGeom>
        <a:solidFill>
          <a:schemeClr val="accent2">
            <a:hueOff val="3511139"/>
            <a:satOff val="-4379"/>
            <a:lumOff val="10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866900">
            <a:lnSpc>
              <a:spcPct val="90000"/>
            </a:lnSpc>
            <a:spcBef>
              <a:spcPct val="0"/>
            </a:spcBef>
            <a:spcAft>
              <a:spcPct val="35000"/>
            </a:spcAft>
          </a:pPr>
          <a:r>
            <a:rPr lang="ja-JP" altLang="en-US" sz="4200" kern="1200" dirty="0" smtClean="0"/>
            <a:t>翻訳</a:t>
          </a:r>
          <a:endParaRPr lang="zh-CN" altLang="en-US" sz="4200" kern="1200" dirty="0"/>
        </a:p>
      </dsp:txBody>
      <dsp:txXfrm>
        <a:off x="2209722" y="4749552"/>
        <a:ext cx="1366165" cy="1366165"/>
      </dsp:txXfrm>
    </dsp:sp>
    <dsp:sp modelId="{C7B86263-69B4-4DD7-8A14-B5DD6A7874B8}">
      <dsp:nvSpPr>
        <dsp:cNvPr id="0" name=""/>
        <dsp:cNvSpPr/>
      </dsp:nvSpPr>
      <dsp:spPr>
        <a:xfrm rot="15120000">
          <a:off x="2192217" y="3740830"/>
          <a:ext cx="513644" cy="652066"/>
        </a:xfrm>
        <a:prstGeom prst="rightArrow">
          <a:avLst>
            <a:gd name="adj1" fmla="val 60000"/>
            <a:gd name="adj2" fmla="val 50000"/>
          </a:avLst>
        </a:prstGeom>
        <a:solidFill>
          <a:schemeClr val="accent2">
            <a:hueOff val="3511139"/>
            <a:satOff val="-4379"/>
            <a:lumOff val="103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CN" altLang="en-US" sz="2800" kern="1200"/>
        </a:p>
      </dsp:txBody>
      <dsp:txXfrm rot="10800000">
        <a:off x="2293072" y="3944519"/>
        <a:ext cx="359551" cy="391240"/>
      </dsp:txXfrm>
    </dsp:sp>
    <dsp:sp modelId="{0D4E7FB6-7558-4F7D-9AD1-63F4D4313172}">
      <dsp:nvSpPr>
        <dsp:cNvPr id="0" name=""/>
        <dsp:cNvSpPr/>
      </dsp:nvSpPr>
      <dsp:spPr>
        <a:xfrm>
          <a:off x="1030263" y="1707415"/>
          <a:ext cx="1932049" cy="1932049"/>
        </a:xfrm>
        <a:prstGeom prst="ellipse">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866900">
            <a:lnSpc>
              <a:spcPct val="90000"/>
            </a:lnSpc>
            <a:spcBef>
              <a:spcPct val="0"/>
            </a:spcBef>
            <a:spcAft>
              <a:spcPct val="35000"/>
            </a:spcAft>
          </a:pPr>
          <a:r>
            <a:rPr lang="ja-JP" altLang="en-US" sz="4200" kern="1200" dirty="0" smtClean="0"/>
            <a:t>君達の番</a:t>
          </a:r>
          <a:endParaRPr lang="zh-CN" altLang="en-US" sz="4200" kern="1200" dirty="0"/>
        </a:p>
      </dsp:txBody>
      <dsp:txXfrm>
        <a:off x="1313205" y="1990357"/>
        <a:ext cx="1366165" cy="1366165"/>
      </dsp:txXfrm>
    </dsp:sp>
    <dsp:sp modelId="{295B7CA3-136A-4389-9A33-1ABC115510C5}">
      <dsp:nvSpPr>
        <dsp:cNvPr id="0" name=""/>
        <dsp:cNvSpPr/>
      </dsp:nvSpPr>
      <dsp:spPr>
        <a:xfrm rot="19440000">
          <a:off x="2901261" y="1503313"/>
          <a:ext cx="513644" cy="652066"/>
        </a:xfrm>
        <a:prstGeom prst="rightArrow">
          <a:avLst>
            <a:gd name="adj1" fmla="val 60000"/>
            <a:gd name="adj2" fmla="val 50000"/>
          </a:avLst>
        </a:prstGeom>
        <a:solidFill>
          <a:schemeClr val="accent2">
            <a:hueOff val="4681519"/>
            <a:satOff val="-5839"/>
            <a:lumOff val="137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CN" altLang="en-US" sz="2800" kern="1200"/>
        </a:p>
      </dsp:txBody>
      <dsp:txXfrm>
        <a:off x="2915976" y="1679013"/>
        <a:ext cx="359551" cy="391240"/>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4502F2-8969-4E57-BB65-B580105A2A73}" type="datetimeFigureOut">
              <a:rPr lang="zh-CN" altLang="en-US" smtClean="0"/>
              <a:t>2015/8/20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009954-27F3-4701-B3F3-487DD71B8FB8}" type="slidenum">
              <a:rPr lang="zh-CN" altLang="en-US" smtClean="0"/>
              <a:t>‹#›</a:t>
            </a:fld>
            <a:endParaRPr lang="zh-CN" altLang="en-US"/>
          </a:p>
        </p:txBody>
      </p:sp>
    </p:spTree>
    <p:extLst>
      <p:ext uri="{BB962C8B-B14F-4D97-AF65-F5344CB8AC3E}">
        <p14:creationId xmlns:p14="http://schemas.microsoft.com/office/powerpoint/2010/main" val="225615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smtClean="0"/>
              <a:t>十三</a:t>
            </a:r>
            <a:endParaRPr lang="zh-CN" altLang="en-US" dirty="0"/>
          </a:p>
        </p:txBody>
      </p:sp>
      <p:sp>
        <p:nvSpPr>
          <p:cNvPr id="4" name="灯片编号占位符 3"/>
          <p:cNvSpPr>
            <a:spLocks noGrp="1"/>
          </p:cNvSpPr>
          <p:nvPr>
            <p:ph type="sldNum" sz="quarter" idx="10"/>
          </p:nvPr>
        </p:nvSpPr>
        <p:spPr/>
        <p:txBody>
          <a:bodyPr/>
          <a:lstStyle/>
          <a:p>
            <a:fld id="{6B009954-27F3-4701-B3F3-487DD71B8FB8}" type="slidenum">
              <a:rPr lang="zh-CN" altLang="en-US" smtClean="0"/>
              <a:t>20</a:t>
            </a:fld>
            <a:endParaRPr lang="zh-CN" altLang="en-US"/>
          </a:p>
        </p:txBody>
      </p:sp>
    </p:spTree>
    <p:extLst>
      <p:ext uri="{BB962C8B-B14F-4D97-AF65-F5344CB8AC3E}">
        <p14:creationId xmlns:p14="http://schemas.microsoft.com/office/powerpoint/2010/main" val="1121599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smtClean="0"/>
              <a:t>不確な点はさておいて、まずは実行したり判断したりするさま</a:t>
            </a:r>
            <a:endParaRPr lang="zh-CN" altLang="en-US" dirty="0"/>
          </a:p>
        </p:txBody>
      </p:sp>
      <p:sp>
        <p:nvSpPr>
          <p:cNvPr id="4" name="灯片编号占位符 3"/>
          <p:cNvSpPr>
            <a:spLocks noGrp="1"/>
          </p:cNvSpPr>
          <p:nvPr>
            <p:ph type="sldNum" sz="quarter" idx="10"/>
          </p:nvPr>
        </p:nvSpPr>
        <p:spPr/>
        <p:txBody>
          <a:bodyPr/>
          <a:lstStyle/>
          <a:p>
            <a:fld id="{6B009954-27F3-4701-B3F3-487DD71B8FB8}" type="slidenum">
              <a:rPr lang="zh-CN" altLang="en-US" smtClean="0"/>
              <a:t>27</a:t>
            </a:fld>
            <a:endParaRPr lang="zh-CN" altLang="en-US"/>
          </a:p>
        </p:txBody>
      </p:sp>
    </p:spTree>
    <p:extLst>
      <p:ext uri="{BB962C8B-B14F-4D97-AF65-F5344CB8AC3E}">
        <p14:creationId xmlns:p14="http://schemas.microsoft.com/office/powerpoint/2010/main" val="1198395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smtClean="0"/>
              <a:t>持ち上げる　ほめる</a:t>
            </a:r>
            <a:endParaRPr lang="zh-CN" altLang="en-US" dirty="0"/>
          </a:p>
        </p:txBody>
      </p:sp>
      <p:sp>
        <p:nvSpPr>
          <p:cNvPr id="4" name="灯片编号占位符 3"/>
          <p:cNvSpPr>
            <a:spLocks noGrp="1"/>
          </p:cNvSpPr>
          <p:nvPr>
            <p:ph type="sldNum" sz="quarter" idx="10"/>
          </p:nvPr>
        </p:nvSpPr>
        <p:spPr/>
        <p:txBody>
          <a:bodyPr/>
          <a:lstStyle/>
          <a:p>
            <a:fld id="{6B009954-27F3-4701-B3F3-487DD71B8FB8}" type="slidenum">
              <a:rPr lang="zh-CN" altLang="en-US" smtClean="0"/>
              <a:t>28</a:t>
            </a:fld>
            <a:endParaRPr lang="zh-CN" altLang="en-US"/>
          </a:p>
        </p:txBody>
      </p:sp>
    </p:spTree>
    <p:extLst>
      <p:ext uri="{BB962C8B-B14F-4D97-AF65-F5344CB8AC3E}">
        <p14:creationId xmlns:p14="http://schemas.microsoft.com/office/powerpoint/2010/main" val="1210770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smtClean="0"/>
              <a:t>それでいて　そうでありながら</a:t>
            </a:r>
            <a:endParaRPr lang="en-US" altLang="ja-JP" dirty="0" smtClean="0"/>
          </a:p>
          <a:p>
            <a:r>
              <a:rPr lang="ja-JP" altLang="en-US" dirty="0" smtClean="0"/>
              <a:t>アピール　人々に訴える主張する</a:t>
            </a:r>
            <a:endParaRPr lang="zh-CN" altLang="en-US" dirty="0"/>
          </a:p>
        </p:txBody>
      </p:sp>
      <p:sp>
        <p:nvSpPr>
          <p:cNvPr id="4" name="灯片编号占位符 3"/>
          <p:cNvSpPr>
            <a:spLocks noGrp="1"/>
          </p:cNvSpPr>
          <p:nvPr>
            <p:ph type="sldNum" sz="quarter" idx="10"/>
          </p:nvPr>
        </p:nvSpPr>
        <p:spPr/>
        <p:txBody>
          <a:bodyPr/>
          <a:lstStyle/>
          <a:p>
            <a:fld id="{6B009954-27F3-4701-B3F3-487DD71B8FB8}" type="slidenum">
              <a:rPr lang="zh-CN" altLang="en-US" smtClean="0"/>
              <a:t>29</a:t>
            </a:fld>
            <a:endParaRPr lang="zh-CN" altLang="en-US"/>
          </a:p>
        </p:txBody>
      </p:sp>
    </p:spTree>
    <p:extLst>
      <p:ext uri="{BB962C8B-B14F-4D97-AF65-F5344CB8AC3E}">
        <p14:creationId xmlns:p14="http://schemas.microsoft.com/office/powerpoint/2010/main" val="1034530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标新立异</a:t>
            </a:r>
            <a:endParaRPr lang="zh-CN" altLang="en-US" dirty="0"/>
          </a:p>
        </p:txBody>
      </p:sp>
      <p:sp>
        <p:nvSpPr>
          <p:cNvPr id="4" name="灯片编号占位符 3"/>
          <p:cNvSpPr>
            <a:spLocks noGrp="1"/>
          </p:cNvSpPr>
          <p:nvPr>
            <p:ph type="sldNum" sz="quarter" idx="10"/>
          </p:nvPr>
        </p:nvSpPr>
        <p:spPr/>
        <p:txBody>
          <a:bodyPr/>
          <a:lstStyle/>
          <a:p>
            <a:fld id="{6B009954-27F3-4701-B3F3-487DD71B8FB8}" type="slidenum">
              <a:rPr lang="zh-CN" altLang="en-US" smtClean="0"/>
              <a:t>32</a:t>
            </a:fld>
            <a:endParaRPr lang="zh-CN" altLang="en-US"/>
          </a:p>
        </p:txBody>
      </p:sp>
    </p:spTree>
    <p:extLst>
      <p:ext uri="{BB962C8B-B14F-4D97-AF65-F5344CB8AC3E}">
        <p14:creationId xmlns:p14="http://schemas.microsoft.com/office/powerpoint/2010/main" val="725079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smtClean="0"/>
              <a:t>きちんと向き合う</a:t>
            </a:r>
            <a:endParaRPr lang="zh-CN" altLang="en-US" dirty="0"/>
          </a:p>
        </p:txBody>
      </p:sp>
      <p:sp>
        <p:nvSpPr>
          <p:cNvPr id="4" name="灯片编号占位符 3"/>
          <p:cNvSpPr>
            <a:spLocks noGrp="1"/>
          </p:cNvSpPr>
          <p:nvPr>
            <p:ph type="sldNum" sz="quarter" idx="10"/>
          </p:nvPr>
        </p:nvSpPr>
        <p:spPr/>
        <p:txBody>
          <a:bodyPr/>
          <a:lstStyle/>
          <a:p>
            <a:fld id="{6B009954-27F3-4701-B3F3-487DD71B8FB8}" type="slidenum">
              <a:rPr lang="zh-CN" altLang="en-US" smtClean="0"/>
              <a:t>37</a:t>
            </a:fld>
            <a:endParaRPr lang="zh-CN" altLang="en-US"/>
          </a:p>
        </p:txBody>
      </p:sp>
    </p:spTree>
    <p:extLst>
      <p:ext uri="{BB962C8B-B14F-4D97-AF65-F5344CB8AC3E}">
        <p14:creationId xmlns:p14="http://schemas.microsoft.com/office/powerpoint/2010/main" val="60318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941EA26-FE43-4D88-92CB-68AA83397539}" type="datetimeFigureOut">
              <a:rPr lang="zh-CN" altLang="en-US" smtClean="0"/>
              <a:t>2015/8/20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14E1F5-AB71-43B1-8BA4-9D6D6F8C28AE}" type="slidenum">
              <a:rPr lang="zh-CN" altLang="en-US" smtClean="0"/>
              <a:t>‹#›</a:t>
            </a:fld>
            <a:endParaRPr lang="zh-CN" altLang="en-US"/>
          </a:p>
        </p:txBody>
      </p:sp>
    </p:spTree>
    <p:extLst>
      <p:ext uri="{BB962C8B-B14F-4D97-AF65-F5344CB8AC3E}">
        <p14:creationId xmlns:p14="http://schemas.microsoft.com/office/powerpoint/2010/main" val="950445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41EA26-FE43-4D88-92CB-68AA83397539}" type="datetimeFigureOut">
              <a:rPr lang="zh-CN" altLang="en-US" smtClean="0"/>
              <a:t>2015/8/20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14E1F5-AB71-43B1-8BA4-9D6D6F8C28AE}" type="slidenum">
              <a:rPr lang="zh-CN" altLang="en-US" smtClean="0"/>
              <a:t>‹#›</a:t>
            </a:fld>
            <a:endParaRPr lang="zh-CN" altLang="en-US"/>
          </a:p>
        </p:txBody>
      </p:sp>
    </p:spTree>
    <p:extLst>
      <p:ext uri="{BB962C8B-B14F-4D97-AF65-F5344CB8AC3E}">
        <p14:creationId xmlns:p14="http://schemas.microsoft.com/office/powerpoint/2010/main" val="2757295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41EA26-FE43-4D88-92CB-68AA83397539}" type="datetimeFigureOut">
              <a:rPr lang="zh-CN" altLang="en-US" smtClean="0"/>
              <a:t>2015/8/20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14E1F5-AB71-43B1-8BA4-9D6D6F8C28AE}" type="slidenum">
              <a:rPr lang="zh-CN" altLang="en-US" smtClean="0"/>
              <a:t>‹#›</a:t>
            </a:fld>
            <a:endParaRPr lang="zh-CN" altLang="en-US"/>
          </a:p>
        </p:txBody>
      </p:sp>
    </p:spTree>
    <p:extLst>
      <p:ext uri="{BB962C8B-B14F-4D97-AF65-F5344CB8AC3E}">
        <p14:creationId xmlns:p14="http://schemas.microsoft.com/office/powerpoint/2010/main" val="4215642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41EA26-FE43-4D88-92CB-68AA83397539}" type="datetimeFigureOut">
              <a:rPr lang="zh-CN" altLang="en-US" smtClean="0"/>
              <a:t>2015/8/20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14E1F5-AB71-43B1-8BA4-9D6D6F8C28AE}" type="slidenum">
              <a:rPr lang="zh-CN" altLang="en-US" smtClean="0"/>
              <a:t>‹#›</a:t>
            </a:fld>
            <a:endParaRPr lang="zh-CN" altLang="en-US"/>
          </a:p>
        </p:txBody>
      </p:sp>
    </p:spTree>
    <p:extLst>
      <p:ext uri="{BB962C8B-B14F-4D97-AF65-F5344CB8AC3E}">
        <p14:creationId xmlns:p14="http://schemas.microsoft.com/office/powerpoint/2010/main" val="2290119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941EA26-FE43-4D88-92CB-68AA83397539}" type="datetimeFigureOut">
              <a:rPr lang="zh-CN" altLang="en-US" smtClean="0"/>
              <a:t>2015/8/20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14E1F5-AB71-43B1-8BA4-9D6D6F8C28AE}" type="slidenum">
              <a:rPr lang="zh-CN" altLang="en-US" smtClean="0"/>
              <a:t>‹#›</a:t>
            </a:fld>
            <a:endParaRPr lang="zh-CN" altLang="en-US"/>
          </a:p>
        </p:txBody>
      </p:sp>
    </p:spTree>
    <p:extLst>
      <p:ext uri="{BB962C8B-B14F-4D97-AF65-F5344CB8AC3E}">
        <p14:creationId xmlns:p14="http://schemas.microsoft.com/office/powerpoint/2010/main" val="993687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941EA26-FE43-4D88-92CB-68AA83397539}" type="datetimeFigureOut">
              <a:rPr lang="zh-CN" altLang="en-US" smtClean="0"/>
              <a:t>2015/8/20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14E1F5-AB71-43B1-8BA4-9D6D6F8C28AE}" type="slidenum">
              <a:rPr lang="zh-CN" altLang="en-US" smtClean="0"/>
              <a:t>‹#›</a:t>
            </a:fld>
            <a:endParaRPr lang="zh-CN" altLang="en-US"/>
          </a:p>
        </p:txBody>
      </p:sp>
    </p:spTree>
    <p:extLst>
      <p:ext uri="{BB962C8B-B14F-4D97-AF65-F5344CB8AC3E}">
        <p14:creationId xmlns:p14="http://schemas.microsoft.com/office/powerpoint/2010/main" val="462426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941EA26-FE43-4D88-92CB-68AA83397539}" type="datetimeFigureOut">
              <a:rPr lang="zh-CN" altLang="en-US" smtClean="0"/>
              <a:t>2015/8/20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14E1F5-AB71-43B1-8BA4-9D6D6F8C28AE}" type="slidenum">
              <a:rPr lang="zh-CN" altLang="en-US" smtClean="0"/>
              <a:t>‹#›</a:t>
            </a:fld>
            <a:endParaRPr lang="zh-CN" altLang="en-US"/>
          </a:p>
        </p:txBody>
      </p:sp>
    </p:spTree>
    <p:extLst>
      <p:ext uri="{BB962C8B-B14F-4D97-AF65-F5344CB8AC3E}">
        <p14:creationId xmlns:p14="http://schemas.microsoft.com/office/powerpoint/2010/main" val="1144481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941EA26-FE43-4D88-92CB-68AA83397539}" type="datetimeFigureOut">
              <a:rPr lang="zh-CN" altLang="en-US" smtClean="0"/>
              <a:t>2015/8/20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814E1F5-AB71-43B1-8BA4-9D6D6F8C28AE}" type="slidenum">
              <a:rPr lang="zh-CN" altLang="en-US" smtClean="0"/>
              <a:t>‹#›</a:t>
            </a:fld>
            <a:endParaRPr lang="zh-CN" altLang="en-US"/>
          </a:p>
        </p:txBody>
      </p:sp>
    </p:spTree>
    <p:extLst>
      <p:ext uri="{BB962C8B-B14F-4D97-AF65-F5344CB8AC3E}">
        <p14:creationId xmlns:p14="http://schemas.microsoft.com/office/powerpoint/2010/main" val="2338319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941EA26-FE43-4D88-92CB-68AA83397539}" type="datetimeFigureOut">
              <a:rPr lang="zh-CN" altLang="en-US" smtClean="0"/>
              <a:t>2015/8/20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814E1F5-AB71-43B1-8BA4-9D6D6F8C28AE}" type="slidenum">
              <a:rPr lang="zh-CN" altLang="en-US" smtClean="0"/>
              <a:t>‹#›</a:t>
            </a:fld>
            <a:endParaRPr lang="zh-CN" altLang="en-US"/>
          </a:p>
        </p:txBody>
      </p:sp>
    </p:spTree>
    <p:extLst>
      <p:ext uri="{BB962C8B-B14F-4D97-AF65-F5344CB8AC3E}">
        <p14:creationId xmlns:p14="http://schemas.microsoft.com/office/powerpoint/2010/main" val="190731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941EA26-FE43-4D88-92CB-68AA83397539}" type="datetimeFigureOut">
              <a:rPr lang="zh-CN" altLang="en-US" smtClean="0"/>
              <a:t>2015/8/20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14E1F5-AB71-43B1-8BA4-9D6D6F8C28AE}" type="slidenum">
              <a:rPr lang="zh-CN" altLang="en-US" smtClean="0"/>
              <a:t>‹#›</a:t>
            </a:fld>
            <a:endParaRPr lang="zh-CN" altLang="en-US"/>
          </a:p>
        </p:txBody>
      </p:sp>
    </p:spTree>
    <p:extLst>
      <p:ext uri="{BB962C8B-B14F-4D97-AF65-F5344CB8AC3E}">
        <p14:creationId xmlns:p14="http://schemas.microsoft.com/office/powerpoint/2010/main" val="2573957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941EA26-FE43-4D88-92CB-68AA83397539}" type="datetimeFigureOut">
              <a:rPr lang="zh-CN" altLang="en-US" smtClean="0"/>
              <a:t>2015/8/20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14E1F5-AB71-43B1-8BA4-9D6D6F8C28AE}" type="slidenum">
              <a:rPr lang="zh-CN" altLang="en-US" smtClean="0"/>
              <a:t>‹#›</a:t>
            </a:fld>
            <a:endParaRPr lang="zh-CN" altLang="en-US"/>
          </a:p>
        </p:txBody>
      </p:sp>
    </p:spTree>
    <p:extLst>
      <p:ext uri="{BB962C8B-B14F-4D97-AF65-F5344CB8AC3E}">
        <p14:creationId xmlns:p14="http://schemas.microsoft.com/office/powerpoint/2010/main" val="2492017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0000"/>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41EA26-FE43-4D88-92CB-68AA83397539}" type="datetimeFigureOut">
              <a:rPr lang="zh-CN" altLang="en-US" smtClean="0"/>
              <a:t>2015/8/20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14E1F5-AB71-43B1-8BA4-9D6D6F8C28AE}" type="slidenum">
              <a:rPr lang="zh-CN" altLang="en-US" smtClean="0"/>
              <a:t>‹#›</a:t>
            </a:fld>
            <a:endParaRPr lang="zh-CN" altLang="en-US"/>
          </a:p>
        </p:txBody>
      </p:sp>
    </p:spTree>
    <p:extLst>
      <p:ext uri="{BB962C8B-B14F-4D97-AF65-F5344CB8AC3E}">
        <p14:creationId xmlns:p14="http://schemas.microsoft.com/office/powerpoint/2010/main" val="1874215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17000" b="-17000"/>
          </a:stretch>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pPr algn="r"/>
            <a:r>
              <a:rPr lang="ja-JP" altLang="en-US" sz="5400" b="0" dirty="0" smtClean="0"/>
              <a:t>コイヌの単語帳</a:t>
            </a:r>
            <a:endParaRPr lang="zh-CN" altLang="en-US" sz="5400" b="0" dirty="0"/>
          </a:p>
        </p:txBody>
      </p:sp>
      <p:sp>
        <p:nvSpPr>
          <p:cNvPr id="5" name="文本占位符 4"/>
          <p:cNvSpPr>
            <a:spLocks noGrp="1"/>
          </p:cNvSpPr>
          <p:nvPr>
            <p:ph type="body" idx="1"/>
          </p:nvPr>
        </p:nvSpPr>
        <p:spPr>
          <a:xfrm>
            <a:off x="685800" y="4648200"/>
            <a:ext cx="7772400" cy="1500187"/>
          </a:xfrm>
        </p:spPr>
        <p:txBody>
          <a:bodyPr/>
          <a:lstStyle/>
          <a:p>
            <a:pPr algn="r"/>
            <a:r>
              <a:rPr lang="ja-JP" altLang="en-US" dirty="0" smtClean="0"/>
              <a:t>司</a:t>
            </a:r>
            <a:r>
              <a:rPr lang="ja-JP" altLang="en-US" dirty="0"/>
              <a:t>会</a:t>
            </a:r>
            <a:r>
              <a:rPr lang="ja-JP" altLang="en-US" dirty="0" smtClean="0"/>
              <a:t>者：スリーピードッグ</a:t>
            </a:r>
            <a:endParaRPr lang="en-US" altLang="ja-JP" dirty="0" smtClean="0"/>
          </a:p>
          <a:p>
            <a:pPr algn="r"/>
            <a:r>
              <a:rPr lang="en-US" altLang="zh-CN" dirty="0" smtClean="0"/>
              <a:t>2015/08/04</a:t>
            </a:r>
            <a:endParaRPr lang="zh-CN" altLang="en-US" dirty="0"/>
          </a:p>
        </p:txBody>
      </p:sp>
    </p:spTree>
    <p:extLst>
      <p:ext uri="{BB962C8B-B14F-4D97-AF65-F5344CB8AC3E}">
        <p14:creationId xmlns:p14="http://schemas.microsoft.com/office/powerpoint/2010/main" val="25564461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ja-JP" altLang="en-US" dirty="0" smtClean="0"/>
              <a:t>先手を取る</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370515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smtClean="0"/>
              <a:t>先手を取る</a:t>
            </a:r>
            <a:endParaRPr lang="zh-CN" altLang="en-US" dirty="0"/>
          </a:p>
        </p:txBody>
      </p:sp>
      <p:sp>
        <p:nvSpPr>
          <p:cNvPr id="3" name="内容占位符 2"/>
          <p:cNvSpPr>
            <a:spLocks noGrp="1"/>
          </p:cNvSpPr>
          <p:nvPr>
            <p:ph idx="1"/>
          </p:nvPr>
        </p:nvSpPr>
        <p:spPr/>
        <p:txBody>
          <a:bodyPr/>
          <a:lstStyle/>
          <a:p>
            <a:r>
              <a:rPr lang="ja-JP" altLang="en-US" dirty="0" smtClean="0"/>
              <a:t>グーグル検索結果：</a:t>
            </a:r>
            <a:r>
              <a:rPr lang="en-US" altLang="ja-JP" dirty="0" smtClean="0"/>
              <a:t>130000</a:t>
            </a:r>
            <a:r>
              <a:rPr lang="ja-JP" altLang="en-US" dirty="0" smtClean="0"/>
              <a:t>件</a:t>
            </a:r>
            <a:endParaRPr lang="en-US" altLang="ja-JP" dirty="0" smtClean="0"/>
          </a:p>
          <a:p>
            <a:r>
              <a:rPr lang="ja-JP" altLang="en-US" dirty="0" smtClean="0"/>
              <a:t>先に攻撃をしかける。また、起こりそうな事態に備えておく。</a:t>
            </a:r>
            <a:endParaRPr lang="zh-CN" altLang="en-US" dirty="0"/>
          </a:p>
        </p:txBody>
      </p:sp>
    </p:spTree>
    <p:extLst>
      <p:ext uri="{BB962C8B-B14F-4D97-AF65-F5344CB8AC3E}">
        <p14:creationId xmlns:p14="http://schemas.microsoft.com/office/powerpoint/2010/main" val="395518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例文１</a:t>
            </a:r>
            <a:endParaRPr lang="zh-CN" altLang="en-US" dirty="0"/>
          </a:p>
        </p:txBody>
      </p:sp>
      <p:sp>
        <p:nvSpPr>
          <p:cNvPr id="3" name="内容占位符 2"/>
          <p:cNvSpPr>
            <a:spLocks noGrp="1"/>
          </p:cNvSpPr>
          <p:nvPr>
            <p:ph idx="1"/>
          </p:nvPr>
        </p:nvSpPr>
        <p:spPr/>
        <p:txBody>
          <a:bodyPr/>
          <a:lstStyle/>
          <a:p>
            <a:pPr marL="0" indent="0">
              <a:buNone/>
            </a:pPr>
            <a:r>
              <a:rPr lang="ja-JP" altLang="en-US" dirty="0" smtClean="0">
                <a:latin typeface="MS Mincho" pitchFamily="49" charset="-128"/>
                <a:ea typeface="MS Mincho" pitchFamily="49" charset="-128"/>
              </a:rPr>
              <a:t>チームワーク実習では、計画の立て方が不充分で、戸惑ってしまい、他の班に</a:t>
            </a:r>
            <a:r>
              <a:rPr lang="ja-JP" altLang="en-US" dirty="0" smtClean="0">
                <a:solidFill>
                  <a:srgbClr val="FF0000"/>
                </a:solidFill>
                <a:latin typeface="MS Mincho" pitchFamily="49" charset="-128"/>
                <a:ea typeface="MS Mincho" pitchFamily="49" charset="-128"/>
              </a:rPr>
              <a:t>先手を取られて</a:t>
            </a:r>
            <a:r>
              <a:rPr lang="ja-JP" altLang="en-US" dirty="0" smtClean="0">
                <a:latin typeface="MS Mincho" pitchFamily="49" charset="-128"/>
                <a:ea typeface="MS Mincho" pitchFamily="49" charset="-128"/>
              </a:rPr>
              <a:t>、悔しい思いをしました。相手より先に動き出すこと、計画を綿密に練ることの大切さを学びました。</a:t>
            </a:r>
            <a:endParaRPr lang="zh-CN" altLang="en-US" dirty="0">
              <a:latin typeface="MS Mincho" pitchFamily="49" charset="-128"/>
              <a:ea typeface="MS Mincho" pitchFamily="49" charset="-128"/>
            </a:endParaRPr>
          </a:p>
        </p:txBody>
      </p:sp>
    </p:spTree>
    <p:extLst>
      <p:ext uri="{BB962C8B-B14F-4D97-AF65-F5344CB8AC3E}">
        <p14:creationId xmlns:p14="http://schemas.microsoft.com/office/powerpoint/2010/main" val="31675784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例文</a:t>
            </a:r>
            <a:r>
              <a:rPr lang="zh-CN" altLang="en-US" dirty="0" smtClean="0"/>
              <a:t>２</a:t>
            </a:r>
            <a:endParaRPr lang="zh-CN" altLang="en-US" dirty="0"/>
          </a:p>
        </p:txBody>
      </p:sp>
      <p:sp>
        <p:nvSpPr>
          <p:cNvPr id="3" name="内容占位符 2"/>
          <p:cNvSpPr>
            <a:spLocks noGrp="1"/>
          </p:cNvSpPr>
          <p:nvPr>
            <p:ph idx="1"/>
          </p:nvPr>
        </p:nvSpPr>
        <p:spPr/>
        <p:txBody>
          <a:bodyPr/>
          <a:lstStyle/>
          <a:p>
            <a:pPr marL="0" indent="0">
              <a:buNone/>
            </a:pPr>
            <a:r>
              <a:rPr lang="ja-JP" altLang="en-US" dirty="0" smtClean="0">
                <a:latin typeface="MS Mincho" pitchFamily="49" charset="-128"/>
                <a:ea typeface="MS Mincho" pitchFamily="49" charset="-128"/>
              </a:rPr>
              <a:t>セクハラは問題視されているにも関わらず、根強く残されている職場問題です。早めに対応しなかったことで</a:t>
            </a:r>
            <a:r>
              <a:rPr lang="ja-JP" altLang="en-US" dirty="0" smtClean="0">
                <a:solidFill>
                  <a:srgbClr val="FF0000"/>
                </a:solidFill>
                <a:latin typeface="MS Mincho" pitchFamily="49" charset="-128"/>
                <a:ea typeface="MS Mincho" pitchFamily="49" charset="-128"/>
              </a:rPr>
              <a:t>先手を取られ</a:t>
            </a:r>
            <a:r>
              <a:rPr lang="ja-JP" altLang="en-US" dirty="0" smtClean="0">
                <a:latin typeface="MS Mincho" pitchFamily="49" charset="-128"/>
                <a:ea typeface="MS Mincho" pitchFamily="49" charset="-128"/>
              </a:rPr>
              <a:t>、泣き寝入りしなければならないケースも考えられます。</a:t>
            </a:r>
            <a:endParaRPr lang="zh-CN" altLang="en-US" dirty="0">
              <a:latin typeface="MS Mincho" pitchFamily="49" charset="-128"/>
              <a:ea typeface="MS Mincho" pitchFamily="49" charset="-128"/>
            </a:endParaRPr>
          </a:p>
        </p:txBody>
      </p:sp>
    </p:spTree>
    <p:extLst>
      <p:ext uri="{BB962C8B-B14F-4D97-AF65-F5344CB8AC3E}">
        <p14:creationId xmlns:p14="http://schemas.microsoft.com/office/powerpoint/2010/main" val="8476291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例文３</a:t>
            </a:r>
            <a:endParaRPr lang="zh-CN" altLang="en-US" dirty="0"/>
          </a:p>
        </p:txBody>
      </p:sp>
      <p:sp>
        <p:nvSpPr>
          <p:cNvPr id="3" name="内容占位符 2"/>
          <p:cNvSpPr>
            <a:spLocks noGrp="1"/>
          </p:cNvSpPr>
          <p:nvPr>
            <p:ph idx="1"/>
          </p:nvPr>
        </p:nvSpPr>
        <p:spPr/>
        <p:txBody>
          <a:bodyPr>
            <a:normAutofit fontScale="85000" lnSpcReduction="20000"/>
          </a:bodyPr>
          <a:lstStyle/>
          <a:p>
            <a:pPr marL="0" indent="0">
              <a:buNone/>
            </a:pPr>
            <a:r>
              <a:rPr lang="ja-JP" altLang="en-US" dirty="0" smtClean="0">
                <a:latin typeface="MS Mincho" pitchFamily="49" charset="-128"/>
                <a:ea typeface="MS Mincho" pitchFamily="49" charset="-128"/>
              </a:rPr>
              <a:t>昨日のブログで</a:t>
            </a:r>
          </a:p>
          <a:p>
            <a:pPr marL="0" indent="0">
              <a:buNone/>
            </a:pPr>
            <a:r>
              <a:rPr lang="ja-JP" altLang="en-US" dirty="0" smtClean="0">
                <a:latin typeface="MS Mincho" pitchFamily="49" charset="-128"/>
                <a:ea typeface="MS Mincho" pitchFamily="49" charset="-128"/>
              </a:rPr>
              <a:t>これからは冷蔵庫も注意しないと・・・と</a:t>
            </a:r>
          </a:p>
          <a:p>
            <a:pPr marL="0" indent="0">
              <a:buNone/>
            </a:pPr>
            <a:r>
              <a:rPr lang="ja-JP" altLang="en-US" dirty="0" smtClean="0">
                <a:latin typeface="MS Mincho" pitchFamily="49" charset="-128"/>
                <a:ea typeface="MS Mincho" pitchFamily="49" charset="-128"/>
              </a:rPr>
              <a:t>心の準備をしようと思っていた矢先</a:t>
            </a:r>
          </a:p>
          <a:p>
            <a:pPr marL="0" indent="0">
              <a:buNone/>
            </a:pPr>
            <a:r>
              <a:rPr lang="ja-JP" altLang="en-US" dirty="0" smtClean="0">
                <a:latin typeface="MS Mincho" pitchFamily="49" charset="-128"/>
                <a:ea typeface="MS Mincho" pitchFamily="49" charset="-128"/>
              </a:rPr>
              <a:t>母に</a:t>
            </a:r>
            <a:r>
              <a:rPr lang="ja-JP" altLang="en-US" dirty="0" smtClean="0">
                <a:solidFill>
                  <a:srgbClr val="FF0000"/>
                </a:solidFill>
                <a:latin typeface="MS Mincho" pitchFamily="49" charset="-128"/>
                <a:ea typeface="MS Mincho" pitchFamily="49" charset="-128"/>
              </a:rPr>
              <a:t>先手を取られました</a:t>
            </a:r>
            <a:r>
              <a:rPr lang="ja-JP" altLang="en-US" dirty="0" smtClean="0">
                <a:latin typeface="MS Mincho" pitchFamily="49" charset="-128"/>
                <a:ea typeface="MS Mincho" pitchFamily="49" charset="-128"/>
              </a:rPr>
              <a:t>。</a:t>
            </a:r>
          </a:p>
          <a:p>
            <a:pPr marL="0" indent="0">
              <a:buNone/>
            </a:pPr>
            <a:endParaRPr lang="ja-JP" altLang="en-US" dirty="0" smtClean="0">
              <a:latin typeface="MS Mincho" pitchFamily="49" charset="-128"/>
              <a:ea typeface="MS Mincho" pitchFamily="49" charset="-128"/>
            </a:endParaRPr>
          </a:p>
          <a:p>
            <a:pPr marL="0" indent="0">
              <a:buNone/>
            </a:pPr>
            <a:r>
              <a:rPr lang="ja-JP" altLang="en-US" dirty="0" smtClean="0">
                <a:latin typeface="MS Mincho" pitchFamily="49" charset="-128"/>
                <a:ea typeface="MS Mincho" pitchFamily="49" charset="-128"/>
              </a:rPr>
              <a:t>今朝のことです。</a:t>
            </a:r>
          </a:p>
          <a:p>
            <a:pPr marL="0" indent="0">
              <a:buNone/>
            </a:pPr>
            <a:r>
              <a:rPr lang="ja-JP" altLang="en-US" dirty="0" smtClean="0">
                <a:latin typeface="MS Mincho" pitchFamily="49" charset="-128"/>
                <a:ea typeface="MS Mincho" pitchFamily="49" charset="-128"/>
              </a:rPr>
              <a:t>ヨーグルトを食べようとした弟が最初に気が付きました。</a:t>
            </a:r>
          </a:p>
          <a:p>
            <a:pPr marL="0" indent="0">
              <a:buNone/>
            </a:pPr>
            <a:r>
              <a:rPr lang="ja-JP" altLang="en-US" dirty="0" smtClean="0">
                <a:latin typeface="MS Mincho" pitchFamily="49" charset="-128"/>
                <a:ea typeface="MS Mincho" pitchFamily="49" charset="-128"/>
              </a:rPr>
              <a:t>「ヨーグルトは？」</a:t>
            </a:r>
          </a:p>
          <a:p>
            <a:pPr marL="0" indent="0">
              <a:buNone/>
            </a:pPr>
            <a:r>
              <a:rPr lang="ja-JP" altLang="en-US" dirty="0" smtClean="0">
                <a:latin typeface="MS Mincho" pitchFamily="49" charset="-128"/>
                <a:ea typeface="MS Mincho" pitchFamily="49" charset="-128"/>
              </a:rPr>
              <a:t>「いつもの所にあるでしょう？」</a:t>
            </a:r>
          </a:p>
          <a:p>
            <a:pPr marL="0" indent="0">
              <a:buNone/>
            </a:pPr>
            <a:r>
              <a:rPr lang="ja-JP" altLang="en-US" dirty="0" smtClean="0">
                <a:latin typeface="MS Mincho" pitchFamily="49" charset="-128"/>
                <a:ea typeface="MS Mincho" pitchFamily="49" charset="-128"/>
              </a:rPr>
              <a:t>「・・・・・ないよ」</a:t>
            </a:r>
            <a:endParaRPr lang="zh-CN" altLang="en-US" dirty="0">
              <a:latin typeface="MS Mincho" pitchFamily="49" charset="-128"/>
              <a:ea typeface="MS Mincho" pitchFamily="49" charset="-128"/>
            </a:endParaRPr>
          </a:p>
        </p:txBody>
      </p:sp>
    </p:spTree>
    <p:extLst>
      <p:ext uri="{BB962C8B-B14F-4D97-AF65-F5344CB8AC3E}">
        <p14:creationId xmlns:p14="http://schemas.microsoft.com/office/powerpoint/2010/main" val="6931905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57200"/>
            <a:ext cx="8229600" cy="5668963"/>
          </a:xfrm>
        </p:spPr>
        <p:txBody>
          <a:bodyPr>
            <a:normAutofit lnSpcReduction="10000"/>
          </a:bodyPr>
          <a:lstStyle/>
          <a:p>
            <a:pPr marL="0" indent="0">
              <a:buNone/>
            </a:pPr>
            <a:r>
              <a:rPr lang="ja-JP" altLang="en-US" dirty="0">
                <a:latin typeface="MS Mincho" pitchFamily="49" charset="-128"/>
                <a:ea typeface="MS Mincho" pitchFamily="49" charset="-128"/>
              </a:rPr>
              <a:t>冷蔵庫内を必死で探しましたがありません。</a:t>
            </a:r>
          </a:p>
          <a:p>
            <a:pPr marL="0" indent="0">
              <a:buNone/>
            </a:pPr>
            <a:r>
              <a:rPr lang="ja-JP" altLang="en-US" dirty="0">
                <a:latin typeface="MS Mincho" pitchFamily="49" charset="-128"/>
                <a:ea typeface="MS Mincho" pitchFamily="49" charset="-128"/>
              </a:rPr>
              <a:t>４００ｇ入りのプレーンヨーグルトとフルーツ入りの小さな３連カップのヨーグルト。</a:t>
            </a:r>
          </a:p>
          <a:p>
            <a:pPr marL="0" indent="0">
              <a:buNone/>
            </a:pPr>
            <a:r>
              <a:rPr lang="ja-JP" altLang="en-US" dirty="0">
                <a:latin typeface="MS Mincho" pitchFamily="49" charset="-128"/>
                <a:ea typeface="MS Mincho" pitchFamily="49" charset="-128"/>
              </a:rPr>
              <a:t>弟はそのまま学校へ行</a:t>
            </a:r>
            <a:r>
              <a:rPr lang="ja-JP" altLang="en-US" dirty="0" smtClean="0">
                <a:latin typeface="MS Mincho" pitchFamily="49" charset="-128"/>
                <a:ea typeface="MS Mincho" pitchFamily="49" charset="-128"/>
              </a:rPr>
              <a:t>き、私</a:t>
            </a:r>
            <a:r>
              <a:rPr lang="ja-JP" altLang="en-US" dirty="0">
                <a:latin typeface="MS Mincho" pitchFamily="49" charset="-128"/>
                <a:ea typeface="MS Mincho" pitchFamily="49" charset="-128"/>
              </a:rPr>
              <a:t>はコンビニへ走りました。</a:t>
            </a:r>
          </a:p>
          <a:p>
            <a:pPr marL="0" indent="0">
              <a:buNone/>
            </a:pPr>
            <a:r>
              <a:rPr lang="ja-JP" altLang="en-US" dirty="0">
                <a:latin typeface="MS Mincho" pitchFamily="49" charset="-128"/>
                <a:ea typeface="MS Mincho" pitchFamily="49" charset="-128"/>
              </a:rPr>
              <a:t>その後、母の部屋へ菓子パンとコーヒーを運んだ時</a:t>
            </a:r>
            <a:r>
              <a:rPr lang="ja-JP" altLang="en-US" dirty="0" smtClean="0">
                <a:latin typeface="MS Mincho" pitchFamily="49" charset="-128"/>
                <a:ea typeface="MS Mincho" pitchFamily="49" charset="-128"/>
              </a:rPr>
              <a:t>に発</a:t>
            </a:r>
            <a:r>
              <a:rPr lang="ja-JP" altLang="en-US" dirty="0">
                <a:latin typeface="MS Mincho" pitchFamily="49" charset="-128"/>
                <a:ea typeface="MS Mincho" pitchFamily="49" charset="-128"/>
              </a:rPr>
              <a:t>見してしまいました。</a:t>
            </a:r>
          </a:p>
          <a:p>
            <a:pPr marL="0" indent="0">
              <a:buNone/>
            </a:pPr>
            <a:r>
              <a:rPr lang="ja-JP" altLang="en-US" dirty="0">
                <a:latin typeface="MS Mincho" pitchFamily="49" charset="-128"/>
                <a:ea typeface="MS Mincho" pitchFamily="49" charset="-128"/>
              </a:rPr>
              <a:t>母の部屋のゴミ箱に入っているヨーグルトの容器を。</a:t>
            </a:r>
          </a:p>
          <a:p>
            <a:pPr marL="0" indent="0">
              <a:buNone/>
            </a:pPr>
            <a:r>
              <a:rPr lang="ja-JP" altLang="en-US" dirty="0">
                <a:latin typeface="MS Mincho" pitchFamily="49" charset="-128"/>
                <a:ea typeface="MS Mincho" pitchFamily="49" charset="-128"/>
              </a:rPr>
              <a:t>やられたぁ。</a:t>
            </a:r>
          </a:p>
          <a:p>
            <a:endParaRPr lang="zh-CN" altLang="en-US" dirty="0">
              <a:latin typeface="MS Mincho" pitchFamily="49" charset="-128"/>
              <a:ea typeface="MS Mincho" pitchFamily="49" charset="-128"/>
            </a:endParaRPr>
          </a:p>
        </p:txBody>
      </p:sp>
    </p:spTree>
    <p:extLst>
      <p:ext uri="{BB962C8B-B14F-4D97-AF65-F5344CB8AC3E}">
        <p14:creationId xmlns:p14="http://schemas.microsoft.com/office/powerpoint/2010/main" val="17473223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ja-JP" altLang="en-US" dirty="0" smtClean="0"/>
              <a:t>断トツ</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7804858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smtClean="0"/>
              <a:t>断トツ</a:t>
            </a:r>
            <a:endParaRPr lang="zh-CN" altLang="en-US" dirty="0"/>
          </a:p>
        </p:txBody>
      </p:sp>
      <p:sp>
        <p:nvSpPr>
          <p:cNvPr id="3" name="内容占位符 2"/>
          <p:cNvSpPr>
            <a:spLocks noGrp="1"/>
          </p:cNvSpPr>
          <p:nvPr>
            <p:ph idx="1"/>
          </p:nvPr>
        </p:nvSpPr>
        <p:spPr/>
        <p:txBody>
          <a:bodyPr/>
          <a:lstStyle/>
          <a:p>
            <a:r>
              <a:rPr lang="ja-JP" altLang="en-US" dirty="0" smtClean="0"/>
              <a:t>グーグル検索結</a:t>
            </a:r>
            <a:r>
              <a:rPr lang="ja-JP" altLang="en-US" dirty="0"/>
              <a:t>果が</a:t>
            </a:r>
            <a:r>
              <a:rPr lang="en-US" altLang="ja-JP" dirty="0"/>
              <a:t>747000</a:t>
            </a:r>
            <a:r>
              <a:rPr lang="ja-JP" altLang="en-US" dirty="0"/>
              <a:t>件</a:t>
            </a:r>
          </a:p>
          <a:p>
            <a:r>
              <a:rPr lang="ja-JP" altLang="en-US" dirty="0" smtClean="0"/>
              <a:t>断然トップの略。二位以下を圧倒的に引き離してトップの座にあることを俗にいう語。</a:t>
            </a:r>
            <a:endParaRPr lang="zh-CN" altLang="en-US" dirty="0"/>
          </a:p>
        </p:txBody>
      </p:sp>
    </p:spTree>
    <p:extLst>
      <p:ext uri="{BB962C8B-B14F-4D97-AF65-F5344CB8AC3E}">
        <p14:creationId xmlns:p14="http://schemas.microsoft.com/office/powerpoint/2010/main" val="6170497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smtClean="0"/>
              <a:t>例文１</a:t>
            </a:r>
            <a:endParaRPr lang="zh-CN" altLang="en-US" dirty="0"/>
          </a:p>
        </p:txBody>
      </p:sp>
      <p:sp>
        <p:nvSpPr>
          <p:cNvPr id="3" name="内容占位符 2"/>
          <p:cNvSpPr>
            <a:spLocks noGrp="1"/>
          </p:cNvSpPr>
          <p:nvPr>
            <p:ph idx="1"/>
          </p:nvPr>
        </p:nvSpPr>
        <p:spPr/>
        <p:txBody>
          <a:bodyPr/>
          <a:lstStyle/>
          <a:p>
            <a:r>
              <a:rPr lang="ja-JP" altLang="en-US" dirty="0">
                <a:latin typeface="MS Mincho" pitchFamily="49" charset="-128"/>
                <a:ea typeface="MS Mincho" pitchFamily="49" charset="-128"/>
              </a:rPr>
              <a:t>ヤフー知恵袋</a:t>
            </a:r>
            <a:r>
              <a:rPr lang="ja-JP" altLang="en-US" dirty="0" smtClean="0">
                <a:latin typeface="MS Mincho" pitchFamily="49" charset="-128"/>
                <a:ea typeface="MS Mincho" pitchFamily="49" charset="-128"/>
              </a:rPr>
              <a:t>：</a:t>
            </a:r>
            <a:endParaRPr lang="en-US" altLang="ja-JP" dirty="0" smtClean="0">
              <a:latin typeface="MS Mincho" pitchFamily="49" charset="-128"/>
              <a:ea typeface="MS Mincho" pitchFamily="49" charset="-128"/>
            </a:endParaRPr>
          </a:p>
          <a:p>
            <a:r>
              <a:rPr lang="ja-JP" altLang="en-US" dirty="0" smtClean="0">
                <a:latin typeface="MS Mincho" pitchFamily="49" charset="-128"/>
                <a:ea typeface="MS Mincho" pitchFamily="49" charset="-128"/>
              </a:rPr>
              <a:t>「</a:t>
            </a:r>
            <a:r>
              <a:rPr lang="ja-JP" altLang="en-US" dirty="0">
                <a:latin typeface="MS Mincho" pitchFamily="49" charset="-128"/>
                <a:ea typeface="MS Mincho" pitchFamily="49" charset="-128"/>
              </a:rPr>
              <a:t>古畑任三郎」のベストは、誰がゲストの回ですか？私には、</a:t>
            </a:r>
            <a:r>
              <a:rPr lang="ja-JP" altLang="en-US" dirty="0">
                <a:solidFill>
                  <a:srgbClr val="FF0000"/>
                </a:solidFill>
                <a:latin typeface="MS Mincho" pitchFamily="49" charset="-128"/>
                <a:ea typeface="MS Mincho" pitchFamily="49" charset="-128"/>
              </a:rPr>
              <a:t>断トツ</a:t>
            </a:r>
            <a:r>
              <a:rPr lang="ja-JP" altLang="en-US" dirty="0">
                <a:latin typeface="MS Mincho" pitchFamily="49" charset="-128"/>
                <a:ea typeface="MS Mincho" pitchFamily="49" charset="-128"/>
              </a:rPr>
              <a:t>１位があるのですが、それを当てた方にＢＡです。</a:t>
            </a:r>
          </a:p>
          <a:p>
            <a:endParaRPr lang="zh-CN" altLang="en-US" dirty="0">
              <a:latin typeface="MS Mincho" pitchFamily="49" charset="-128"/>
              <a:ea typeface="MS Mincho" pitchFamily="49" charset="-128"/>
            </a:endParaRPr>
          </a:p>
        </p:txBody>
      </p:sp>
    </p:spTree>
    <p:extLst>
      <p:ext uri="{BB962C8B-B14F-4D97-AF65-F5344CB8AC3E}">
        <p14:creationId xmlns:p14="http://schemas.microsoft.com/office/powerpoint/2010/main" val="29997413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smtClean="0"/>
              <a:t>例文２</a:t>
            </a:r>
            <a:endParaRPr lang="zh-CN" altLang="en-US" dirty="0"/>
          </a:p>
        </p:txBody>
      </p:sp>
      <p:sp>
        <p:nvSpPr>
          <p:cNvPr id="3" name="内容占位符 2"/>
          <p:cNvSpPr>
            <a:spLocks noGrp="1"/>
          </p:cNvSpPr>
          <p:nvPr>
            <p:ph idx="1"/>
          </p:nvPr>
        </p:nvSpPr>
        <p:spPr/>
        <p:txBody>
          <a:bodyPr>
            <a:normAutofit/>
          </a:bodyPr>
          <a:lstStyle/>
          <a:p>
            <a:r>
              <a:rPr lang="ja-JP" altLang="en-US" dirty="0">
                <a:latin typeface="MS Mincho" pitchFamily="49" charset="-128"/>
                <a:ea typeface="MS Mincho" pitchFamily="49" charset="-128"/>
              </a:rPr>
              <a:t>東京・大阪計</a:t>
            </a:r>
            <a:r>
              <a:rPr lang="en-US" altLang="ja-JP" dirty="0">
                <a:latin typeface="MS Mincho" pitchFamily="49" charset="-128"/>
                <a:ea typeface="MS Mincho" pitchFamily="49" charset="-128"/>
              </a:rPr>
              <a:t>26</a:t>
            </a:r>
            <a:r>
              <a:rPr lang="ja-JP" altLang="en-US" dirty="0">
                <a:latin typeface="MS Mincho" pitchFamily="49" charset="-128"/>
                <a:ea typeface="MS Mincho" pitchFamily="49" charset="-128"/>
              </a:rPr>
              <a:t>の繁華街を「眠りにつく時間」で比較！</a:t>
            </a:r>
            <a:r>
              <a:rPr lang="ja-JP" altLang="en-US" dirty="0">
                <a:solidFill>
                  <a:srgbClr val="FF0000"/>
                </a:solidFill>
                <a:latin typeface="MS Mincho" pitchFamily="49" charset="-128"/>
                <a:ea typeface="MS Mincho" pitchFamily="49" charset="-128"/>
              </a:rPr>
              <a:t>断トツ</a:t>
            </a:r>
            <a:r>
              <a:rPr lang="ja-JP" altLang="en-US" dirty="0">
                <a:latin typeface="MS Mincho" pitchFamily="49" charset="-128"/>
                <a:ea typeface="MS Mincho" pitchFamily="49" charset="-128"/>
              </a:rPr>
              <a:t>早い東京の街とは？</a:t>
            </a:r>
            <a:endParaRPr lang="zh-CN" altLang="en-US" dirty="0">
              <a:latin typeface="MS Mincho" pitchFamily="49" charset="-128"/>
              <a:ea typeface="MS Mincho" pitchFamily="49" charset="-128"/>
            </a:endParaRPr>
          </a:p>
        </p:txBody>
      </p:sp>
    </p:spTree>
    <p:extLst>
      <p:ext uri="{BB962C8B-B14F-4D97-AF65-F5344CB8AC3E}">
        <p14:creationId xmlns:p14="http://schemas.microsoft.com/office/powerpoint/2010/main" val="2990029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extLst>
              <p:ext uri="{D42A27DB-BD31-4B8C-83A1-F6EECF244321}">
                <p14:modId xmlns:p14="http://schemas.microsoft.com/office/powerpoint/2010/main" val="1836031137"/>
              </p:ext>
            </p:extLst>
          </p:nvPr>
        </p:nvGraphicFramePr>
        <p:xfrm>
          <a:off x="228600" y="228600"/>
          <a:ext cx="8686800" cy="640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43362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Picture 2" descr="Y:\工作桌\节目\ワードシー\20150804\hankagai-600x44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52400"/>
            <a:ext cx="8305800" cy="6215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23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smtClean="0"/>
              <a:t>例文３</a:t>
            </a:r>
            <a:endParaRPr lang="zh-CN" altLang="en-US" dirty="0"/>
          </a:p>
        </p:txBody>
      </p:sp>
      <p:sp>
        <p:nvSpPr>
          <p:cNvPr id="3" name="内容占位符 2"/>
          <p:cNvSpPr>
            <a:spLocks noGrp="1"/>
          </p:cNvSpPr>
          <p:nvPr>
            <p:ph idx="1"/>
          </p:nvPr>
        </p:nvSpPr>
        <p:spPr/>
        <p:txBody>
          <a:bodyPr/>
          <a:lstStyle/>
          <a:p>
            <a:pPr marL="0" indent="0">
              <a:buNone/>
            </a:pPr>
            <a:r>
              <a:rPr lang="ja-JP" altLang="en-US" dirty="0">
                <a:latin typeface="MS Mincho" pitchFamily="49" charset="-128"/>
                <a:ea typeface="MS Mincho" pitchFamily="49" charset="-128"/>
              </a:rPr>
              <a:t>日本法規情報株式会社が“職場のトラブルメーカー”についてアンケート調査を行ったところ、</a:t>
            </a:r>
            <a:r>
              <a:rPr lang="ja-JP" altLang="en-US" dirty="0">
                <a:solidFill>
                  <a:srgbClr val="FF0000"/>
                </a:solidFill>
                <a:latin typeface="MS Mincho" pitchFamily="49" charset="-128"/>
                <a:ea typeface="MS Mincho" pitchFamily="49" charset="-128"/>
              </a:rPr>
              <a:t>断トツ</a:t>
            </a:r>
            <a:r>
              <a:rPr lang="ja-JP" altLang="en-US" dirty="0">
                <a:latin typeface="MS Mincho" pitchFamily="49" charset="-128"/>
                <a:ea typeface="MS Mincho" pitchFamily="49" charset="-128"/>
              </a:rPr>
              <a:t>の</a:t>
            </a:r>
            <a:r>
              <a:rPr lang="en-US" altLang="ja-JP" dirty="0">
                <a:latin typeface="MS Mincho" pitchFamily="49" charset="-128"/>
                <a:ea typeface="MS Mincho" pitchFamily="49" charset="-128"/>
              </a:rPr>
              <a:t>1</a:t>
            </a:r>
            <a:r>
              <a:rPr lang="ja-JP" altLang="en-US" dirty="0">
                <a:latin typeface="MS Mincho" pitchFamily="49" charset="-128"/>
                <a:ea typeface="MS Mincho" pitchFamily="49" charset="-128"/>
              </a:rPr>
              <a:t>位に選ばれたタイプが判明した。</a:t>
            </a:r>
          </a:p>
          <a:p>
            <a:pPr marL="0" indent="0">
              <a:buNone/>
            </a:pPr>
            <a:r>
              <a:rPr lang="ja-JP" altLang="en-US" dirty="0">
                <a:latin typeface="MS Mincho" pitchFamily="49" charset="-128"/>
                <a:ea typeface="MS Mincho" pitchFamily="49" charset="-128"/>
              </a:rPr>
              <a:t> </a:t>
            </a:r>
          </a:p>
          <a:p>
            <a:pPr marL="0" indent="0">
              <a:buNone/>
            </a:pPr>
            <a:r>
              <a:rPr lang="ja-JP" altLang="en-US" dirty="0">
                <a:latin typeface="MS Mincho" pitchFamily="49" charset="-128"/>
                <a:ea typeface="MS Mincho" pitchFamily="49" charset="-128"/>
              </a:rPr>
              <a:t>それは、“新人さん”。仕事に慣れていないことと、学生気分をひきずる傾向が強いことが問題を引き起こしやすい原因だろう。</a:t>
            </a:r>
          </a:p>
          <a:p>
            <a:pPr marL="0" indent="0">
              <a:buNone/>
            </a:pPr>
            <a:endParaRPr lang="zh-CN" altLang="en-US" dirty="0">
              <a:latin typeface="MS Mincho" pitchFamily="49" charset="-128"/>
              <a:ea typeface="MS Mincho" pitchFamily="49" charset="-128"/>
            </a:endParaRPr>
          </a:p>
        </p:txBody>
      </p:sp>
    </p:spTree>
    <p:extLst>
      <p:ext uri="{BB962C8B-B14F-4D97-AF65-F5344CB8AC3E}">
        <p14:creationId xmlns:p14="http://schemas.microsoft.com/office/powerpoint/2010/main" val="13258128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81000"/>
            <a:ext cx="8229600" cy="5745163"/>
          </a:xfrm>
        </p:spPr>
        <p:txBody>
          <a:bodyPr>
            <a:normAutofit fontScale="92500" lnSpcReduction="10000"/>
          </a:bodyPr>
          <a:lstStyle/>
          <a:p>
            <a:pPr marL="0" indent="0">
              <a:buNone/>
            </a:pPr>
            <a:r>
              <a:rPr lang="ja-JP" altLang="en-US" dirty="0">
                <a:latin typeface="MS Mincho" pitchFamily="49" charset="-128"/>
                <a:ea typeface="MS Mincho" pitchFamily="49" charset="-128"/>
              </a:rPr>
              <a:t>そこで今回は、同アンケートに寄せられた回答を引用しつつ、トラブルを引き起こしやすい新人への上手な対処法について、特徴的なタイプごとにご紹介しよう</a:t>
            </a:r>
            <a:r>
              <a:rPr lang="ja-JP" altLang="en-US" dirty="0" smtClean="0">
                <a:latin typeface="MS Mincho" pitchFamily="49" charset="-128"/>
                <a:ea typeface="MS Mincho" pitchFamily="49" charset="-128"/>
              </a:rPr>
              <a:t>。</a:t>
            </a:r>
            <a:endParaRPr lang="en-US" altLang="ja-JP" dirty="0" smtClean="0">
              <a:latin typeface="MS Mincho" pitchFamily="49" charset="-128"/>
              <a:ea typeface="MS Mincho" pitchFamily="49" charset="-128"/>
            </a:endParaRPr>
          </a:p>
          <a:p>
            <a:pPr marL="0" indent="0">
              <a:buNone/>
            </a:pPr>
            <a:endParaRPr lang="ja-JP" altLang="en-US" dirty="0">
              <a:latin typeface="MS Mincho" pitchFamily="49" charset="-128"/>
              <a:ea typeface="MS Mincho" pitchFamily="49" charset="-128"/>
            </a:endParaRPr>
          </a:p>
          <a:p>
            <a:pPr marL="0" indent="0">
              <a:buNone/>
            </a:pPr>
            <a:r>
              <a:rPr lang="ja-JP" altLang="en-US" dirty="0">
                <a:latin typeface="MS Mincho" pitchFamily="49" charset="-128"/>
                <a:ea typeface="MS Mincho" pitchFamily="49" charset="-128"/>
              </a:rPr>
              <a:t>■</a:t>
            </a:r>
            <a:r>
              <a:rPr lang="en-US" altLang="ja-JP" dirty="0">
                <a:latin typeface="MS Mincho" pitchFamily="49" charset="-128"/>
                <a:ea typeface="MS Mincho" pitchFamily="49" charset="-128"/>
              </a:rPr>
              <a:t>1</a:t>
            </a:r>
            <a:r>
              <a:rPr lang="ja-JP" altLang="en-US" dirty="0">
                <a:latin typeface="MS Mincho" pitchFamily="49" charset="-128"/>
                <a:ea typeface="MS Mincho" pitchFamily="49" charset="-128"/>
              </a:rPr>
              <a:t>：モテることを優先する女性</a:t>
            </a:r>
            <a:r>
              <a:rPr lang="ja-JP" altLang="en-US" dirty="0" smtClean="0">
                <a:latin typeface="MS Mincho" pitchFamily="49" charset="-128"/>
                <a:ea typeface="MS Mincho" pitchFamily="49" charset="-128"/>
              </a:rPr>
              <a:t>新人</a:t>
            </a:r>
            <a:endParaRPr lang="ja-JP" altLang="en-US" dirty="0">
              <a:latin typeface="MS Mincho" pitchFamily="49" charset="-128"/>
              <a:ea typeface="MS Mincho" pitchFamily="49" charset="-128"/>
            </a:endParaRPr>
          </a:p>
          <a:p>
            <a:pPr marL="0" indent="0">
              <a:buNone/>
            </a:pPr>
            <a:r>
              <a:rPr lang="ja-JP" altLang="en-US" dirty="0">
                <a:latin typeface="MS Mincho" pitchFamily="49" charset="-128"/>
                <a:ea typeface="MS Mincho" pitchFamily="49" charset="-128"/>
              </a:rPr>
              <a:t>＜「若ければどんな男からもモテると思っている新人。自分になびかない男がいると不機嫌になるし、自分より年上の女性がチヤホヤされても不機嫌になる。仕事にも影響があるのでとても迷惑しています」＞</a:t>
            </a:r>
          </a:p>
          <a:p>
            <a:pPr marL="0" indent="0">
              <a:buNone/>
            </a:pPr>
            <a:r>
              <a:rPr lang="en-US" altLang="ja-JP" dirty="0" smtClean="0">
                <a:latin typeface="MS Mincho" pitchFamily="49" charset="-128"/>
                <a:ea typeface="MS Mincho" pitchFamily="49" charset="-128"/>
              </a:rPr>
              <a:t>…</a:t>
            </a:r>
            <a:endParaRPr lang="zh-CN" altLang="en-US" dirty="0">
              <a:latin typeface="MS Mincho" pitchFamily="49" charset="-128"/>
              <a:ea typeface="MS Mincho" pitchFamily="49" charset="-128"/>
            </a:endParaRPr>
          </a:p>
        </p:txBody>
      </p:sp>
      <p:sp>
        <p:nvSpPr>
          <p:cNvPr id="2" name="TextBox 1"/>
          <p:cNvSpPr txBox="1"/>
          <p:nvPr/>
        </p:nvSpPr>
        <p:spPr>
          <a:xfrm>
            <a:off x="762000" y="5943600"/>
            <a:ext cx="4838184" cy="369332"/>
          </a:xfrm>
          <a:prstGeom prst="rect">
            <a:avLst/>
          </a:prstGeom>
          <a:noFill/>
        </p:spPr>
        <p:txBody>
          <a:bodyPr wrap="none" rtlCol="0">
            <a:spAutoFit/>
          </a:bodyPr>
          <a:lstStyle/>
          <a:p>
            <a:r>
              <a:rPr lang="en-US" altLang="ja-JP" dirty="0" smtClean="0"/>
              <a:t>※</a:t>
            </a:r>
            <a:r>
              <a:rPr lang="ja-JP" altLang="en-US" dirty="0" smtClean="0"/>
              <a:t>靡く：女性が男性に言い寄られて受け入れる。</a:t>
            </a:r>
            <a:endParaRPr lang="zh-CN" altLang="en-US" dirty="0"/>
          </a:p>
        </p:txBody>
      </p:sp>
    </p:spTree>
    <p:extLst>
      <p:ext uri="{BB962C8B-B14F-4D97-AF65-F5344CB8AC3E}">
        <p14:creationId xmlns:p14="http://schemas.microsoft.com/office/powerpoint/2010/main" val="5760439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ja-JP" altLang="en-US" dirty="0" smtClean="0"/>
              <a:t>チヤホヤする</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1315907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smtClean="0"/>
              <a:t>チヤホヤする</a:t>
            </a:r>
            <a:endParaRPr lang="zh-CN" altLang="en-US" dirty="0"/>
          </a:p>
        </p:txBody>
      </p:sp>
      <p:sp>
        <p:nvSpPr>
          <p:cNvPr id="3" name="内容占位符 2"/>
          <p:cNvSpPr>
            <a:spLocks noGrp="1"/>
          </p:cNvSpPr>
          <p:nvPr>
            <p:ph idx="1"/>
          </p:nvPr>
        </p:nvSpPr>
        <p:spPr/>
        <p:txBody>
          <a:bodyPr/>
          <a:lstStyle/>
          <a:p>
            <a:r>
              <a:rPr lang="ja-JP" altLang="en-US" dirty="0" smtClean="0"/>
              <a:t>検索結果</a:t>
            </a:r>
            <a:r>
              <a:rPr lang="en-US" altLang="zh-CN" dirty="0" smtClean="0"/>
              <a:t>676000</a:t>
            </a:r>
            <a:r>
              <a:rPr lang="zh-CN" altLang="en-US" dirty="0" smtClean="0"/>
              <a:t>件</a:t>
            </a:r>
            <a:endParaRPr lang="en-US" altLang="zh-CN" dirty="0" smtClean="0"/>
          </a:p>
          <a:p>
            <a:r>
              <a:rPr lang="ja-JP" altLang="en-US" dirty="0"/>
              <a:t>相手の機嫌をとるようなさま。</a:t>
            </a:r>
          </a:p>
          <a:p>
            <a:endParaRPr lang="zh-CN" altLang="en-US" dirty="0"/>
          </a:p>
        </p:txBody>
      </p:sp>
    </p:spTree>
    <p:extLst>
      <p:ext uri="{BB962C8B-B14F-4D97-AF65-F5344CB8AC3E}">
        <p14:creationId xmlns:p14="http://schemas.microsoft.com/office/powerpoint/2010/main" val="38342357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例文１</a:t>
            </a:r>
            <a:endParaRPr lang="zh-CN" altLang="en-US" dirty="0"/>
          </a:p>
        </p:txBody>
      </p:sp>
      <p:sp>
        <p:nvSpPr>
          <p:cNvPr id="3" name="内容占位符 2"/>
          <p:cNvSpPr>
            <a:spLocks noGrp="1"/>
          </p:cNvSpPr>
          <p:nvPr>
            <p:ph idx="1"/>
          </p:nvPr>
        </p:nvSpPr>
        <p:spPr>
          <a:xfrm>
            <a:off x="457200" y="1371600"/>
            <a:ext cx="8229600" cy="5257800"/>
          </a:xfrm>
        </p:spPr>
        <p:txBody>
          <a:bodyPr>
            <a:normAutofit fontScale="92500"/>
          </a:bodyPr>
          <a:lstStyle/>
          <a:p>
            <a:pPr marL="0" indent="0">
              <a:buNone/>
            </a:pPr>
            <a:r>
              <a:rPr lang="ja-JP" altLang="en-US" dirty="0">
                <a:latin typeface="MS Mincho" pitchFamily="49" charset="-128"/>
                <a:ea typeface="MS Mincho" pitchFamily="49" charset="-128"/>
              </a:rPr>
              <a:t>今回、そんな見た目は普通だけどなぜかチヤホヤされている女性の特徴について</a:t>
            </a:r>
            <a:r>
              <a:rPr lang="ja-JP" altLang="en-US" u="sng" dirty="0">
                <a:latin typeface="MS Mincho" pitchFamily="49" charset="-128"/>
                <a:ea typeface="MS Mincho" pitchFamily="49" charset="-128"/>
              </a:rPr>
              <a:t>座談会</a:t>
            </a:r>
            <a:r>
              <a:rPr lang="ja-JP" altLang="en-US" dirty="0">
                <a:latin typeface="MS Mincho" pitchFamily="49" charset="-128"/>
                <a:ea typeface="MS Mincho" pitchFamily="49" charset="-128"/>
              </a:rPr>
              <a:t>で出た男性の意見を元に分析してみました。明日からでも</a:t>
            </a:r>
            <a:r>
              <a:rPr lang="ja-JP" altLang="en-US" dirty="0">
                <a:solidFill>
                  <a:srgbClr val="FF0000"/>
                </a:solidFill>
                <a:latin typeface="MS Mincho" pitchFamily="49" charset="-128"/>
                <a:ea typeface="MS Mincho" pitchFamily="49" charset="-128"/>
              </a:rPr>
              <a:t>チヤホヤされる</a:t>
            </a:r>
            <a:r>
              <a:rPr lang="ja-JP" altLang="en-US" dirty="0">
                <a:latin typeface="MS Mincho" pitchFamily="49" charset="-128"/>
                <a:ea typeface="MS Mincho" pitchFamily="49" charset="-128"/>
              </a:rPr>
              <a:t>女にすぐなるために、押さえておきたい</a:t>
            </a:r>
            <a:r>
              <a:rPr lang="en-US" altLang="ja-JP" dirty="0">
                <a:latin typeface="MS Mincho" pitchFamily="49" charset="-128"/>
                <a:ea typeface="MS Mincho" pitchFamily="49" charset="-128"/>
              </a:rPr>
              <a:t>6</a:t>
            </a:r>
            <a:r>
              <a:rPr lang="ja-JP" altLang="en-US" dirty="0">
                <a:latin typeface="MS Mincho" pitchFamily="49" charset="-128"/>
                <a:ea typeface="MS Mincho" pitchFamily="49" charset="-128"/>
              </a:rPr>
              <a:t>つのポイントを紹介します！</a:t>
            </a:r>
          </a:p>
          <a:p>
            <a:pPr marL="514350" lvl="0" indent="-514350">
              <a:buFont typeface="+mj-lt"/>
              <a:buAutoNum type="arabicPeriod"/>
            </a:pPr>
            <a:r>
              <a:rPr lang="ja-JP" altLang="en-US" sz="2600" u="sng" dirty="0">
                <a:latin typeface="MS Mincho" pitchFamily="49" charset="-128"/>
                <a:ea typeface="MS Mincho" pitchFamily="49" charset="-128"/>
              </a:rPr>
              <a:t>通りすがり</a:t>
            </a:r>
            <a:r>
              <a:rPr lang="ja-JP" altLang="en-US" sz="2600" dirty="0">
                <a:latin typeface="MS Mincho" pitchFamily="49" charset="-128"/>
                <a:ea typeface="MS Mincho" pitchFamily="49" charset="-128"/>
              </a:rPr>
              <a:t>に感じる、</a:t>
            </a:r>
            <a:r>
              <a:rPr lang="ja-JP" altLang="en-US" sz="2600" u="sng" dirty="0">
                <a:latin typeface="MS Mincho" pitchFamily="49" charset="-128"/>
                <a:ea typeface="MS Mincho" pitchFamily="49" charset="-128"/>
              </a:rPr>
              <a:t>ほのか</a:t>
            </a:r>
            <a:r>
              <a:rPr lang="ja-JP" altLang="en-US" sz="2600" dirty="0">
                <a:latin typeface="MS Mincho" pitchFamily="49" charset="-128"/>
                <a:ea typeface="MS Mincho" pitchFamily="49" charset="-128"/>
              </a:rPr>
              <a:t>ないい香りが好感触</a:t>
            </a:r>
          </a:p>
          <a:p>
            <a:pPr marL="514350" lvl="0" indent="-514350">
              <a:buFont typeface="+mj-lt"/>
              <a:buAutoNum type="arabicPeriod"/>
            </a:pPr>
            <a:r>
              <a:rPr lang="ja-JP" altLang="en-US" sz="2600" dirty="0">
                <a:latin typeface="MS Mincho" pitchFamily="49" charset="-128"/>
                <a:ea typeface="MS Mincho" pitchFamily="49" charset="-128"/>
              </a:rPr>
              <a:t>異性よりも同性との仲が大事！</a:t>
            </a:r>
          </a:p>
          <a:p>
            <a:pPr marL="514350" lvl="0" indent="-514350">
              <a:buFont typeface="+mj-lt"/>
              <a:buAutoNum type="arabicPeriod"/>
            </a:pPr>
            <a:r>
              <a:rPr lang="ja-JP" altLang="en-US" sz="2600" dirty="0">
                <a:latin typeface="MS Mincho" pitchFamily="49" charset="-128"/>
                <a:ea typeface="MS Mincho" pitchFamily="49" charset="-128"/>
              </a:rPr>
              <a:t>どんなときでも</a:t>
            </a:r>
            <a:r>
              <a:rPr lang="ja-JP" altLang="en-US" sz="2600" u="sng" dirty="0">
                <a:latin typeface="MS Mincho" pitchFamily="49" charset="-128"/>
                <a:ea typeface="MS Mincho" pitchFamily="49" charset="-128"/>
              </a:rPr>
              <a:t>笑顔でいる</a:t>
            </a:r>
            <a:r>
              <a:rPr lang="ja-JP" altLang="en-US" sz="2600" dirty="0">
                <a:latin typeface="MS Mincho" pitchFamily="49" charset="-128"/>
                <a:ea typeface="MS Mincho" pitchFamily="49" charset="-128"/>
              </a:rPr>
              <a:t>ことが最強</a:t>
            </a:r>
          </a:p>
          <a:p>
            <a:pPr marL="514350" lvl="0" indent="-514350">
              <a:buFont typeface="+mj-lt"/>
              <a:buAutoNum type="arabicPeriod"/>
            </a:pPr>
            <a:r>
              <a:rPr lang="ja-JP" altLang="en-US" sz="2600" u="sng" dirty="0">
                <a:latin typeface="MS Mincho" pitchFamily="49" charset="-128"/>
                <a:ea typeface="MS Mincho" pitchFamily="49" charset="-128"/>
              </a:rPr>
              <a:t>ドジっ</a:t>
            </a:r>
            <a:r>
              <a:rPr lang="ja-JP" altLang="en-US" sz="2600" u="sng" dirty="0" smtClean="0">
                <a:latin typeface="MS Mincho" pitchFamily="49" charset="-128"/>
                <a:ea typeface="MS Mincho" pitchFamily="49" charset="-128"/>
              </a:rPr>
              <a:t>子</a:t>
            </a:r>
            <a:r>
              <a:rPr lang="ja-JP" altLang="en-US" sz="2600" dirty="0" smtClean="0">
                <a:latin typeface="MS Mincho" pitchFamily="49" charset="-128"/>
                <a:ea typeface="MS Mincho" pitchFamily="49" charset="-128"/>
              </a:rPr>
              <a:t>ちょっと</a:t>
            </a:r>
            <a:r>
              <a:rPr lang="ja-JP" altLang="en-US" sz="2600" dirty="0">
                <a:latin typeface="MS Mincho" pitchFamily="49" charset="-128"/>
                <a:ea typeface="MS Mincho" pitchFamily="49" charset="-128"/>
              </a:rPr>
              <a:t>抜けてる</a:t>
            </a:r>
          </a:p>
          <a:p>
            <a:pPr marL="514350" lvl="0" indent="-514350">
              <a:buFont typeface="+mj-lt"/>
              <a:buAutoNum type="arabicPeriod"/>
            </a:pPr>
            <a:r>
              <a:rPr lang="ja-JP" altLang="en-US" sz="2600" u="sng" dirty="0">
                <a:latin typeface="MS Mincho" pitchFamily="49" charset="-128"/>
                <a:ea typeface="MS Mincho" pitchFamily="49" charset="-128"/>
              </a:rPr>
              <a:t>おねだり</a:t>
            </a:r>
            <a:r>
              <a:rPr lang="ja-JP" altLang="en-US" sz="2600" dirty="0">
                <a:latin typeface="MS Mincho" pitchFamily="49" charset="-128"/>
                <a:ea typeface="MS Mincho" pitchFamily="49" charset="-128"/>
              </a:rPr>
              <a:t>上手</a:t>
            </a:r>
          </a:p>
          <a:p>
            <a:pPr marL="514350" lvl="0" indent="-514350">
              <a:buFont typeface="+mj-lt"/>
              <a:buAutoNum type="arabicPeriod"/>
            </a:pPr>
            <a:r>
              <a:rPr lang="ja-JP" altLang="en-US" sz="2600" dirty="0">
                <a:latin typeface="MS Mincho" pitchFamily="49" charset="-128"/>
                <a:ea typeface="MS Mincho" pitchFamily="49" charset="-128"/>
              </a:rPr>
              <a:t>感謝の気持ちで</a:t>
            </a:r>
            <a:r>
              <a:rPr lang="ja-JP" altLang="en-US" sz="2600" u="sng" dirty="0">
                <a:latin typeface="MS Mincho" pitchFamily="49" charset="-128"/>
                <a:ea typeface="MS Mincho" pitchFamily="49" charset="-128"/>
              </a:rPr>
              <a:t>ギブ＆テイク</a:t>
            </a:r>
          </a:p>
          <a:p>
            <a:pPr marL="0" indent="0">
              <a:buNone/>
            </a:pPr>
            <a:endParaRPr lang="zh-CN" altLang="en-US" dirty="0">
              <a:latin typeface="MS Mincho" pitchFamily="49" charset="-128"/>
              <a:ea typeface="MS Mincho" pitchFamily="49" charset="-128"/>
            </a:endParaRPr>
          </a:p>
        </p:txBody>
      </p:sp>
    </p:spTree>
    <p:extLst>
      <p:ext uri="{BB962C8B-B14F-4D97-AF65-F5344CB8AC3E}">
        <p14:creationId xmlns:p14="http://schemas.microsoft.com/office/powerpoint/2010/main" val="20471988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例文２</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ja-JP" altLang="en-US" dirty="0" smtClean="0">
                <a:latin typeface="MS Mincho" pitchFamily="49" charset="-128"/>
                <a:ea typeface="MS Mincho" pitchFamily="49" charset="-128"/>
              </a:rPr>
              <a:t>よく女性を</a:t>
            </a:r>
            <a:r>
              <a:rPr lang="ja-JP" altLang="en-US" dirty="0" smtClean="0">
                <a:solidFill>
                  <a:srgbClr val="FF0000"/>
                </a:solidFill>
                <a:latin typeface="MS Mincho" pitchFamily="49" charset="-128"/>
                <a:ea typeface="MS Mincho" pitchFamily="49" charset="-128"/>
              </a:rPr>
              <a:t>チヤホヤする</a:t>
            </a:r>
            <a:r>
              <a:rPr lang="ja-JP" altLang="en-US" dirty="0" smtClean="0">
                <a:latin typeface="MS Mincho" pitchFamily="49" charset="-128"/>
                <a:ea typeface="MS Mincho" pitchFamily="49" charset="-128"/>
              </a:rPr>
              <a:t>とか男性に</a:t>
            </a:r>
            <a:r>
              <a:rPr lang="ja-JP" altLang="en-US" dirty="0" smtClean="0">
                <a:solidFill>
                  <a:srgbClr val="FF0000"/>
                </a:solidFill>
                <a:latin typeface="MS Mincho" pitchFamily="49" charset="-128"/>
                <a:ea typeface="MS Mincho" pitchFamily="49" charset="-128"/>
              </a:rPr>
              <a:t>チヤホヤされたとか</a:t>
            </a:r>
            <a:r>
              <a:rPr lang="ja-JP" altLang="en-US" dirty="0" smtClean="0">
                <a:latin typeface="MS Mincho" pitchFamily="49" charset="-128"/>
                <a:ea typeface="MS Mincho" pitchFamily="49" charset="-128"/>
              </a:rPr>
              <a:t>言いますけど、具体的には男性にどんなことされるとチヤホヤされたと思いますか？</a:t>
            </a:r>
          </a:p>
          <a:p>
            <a:pPr marL="0" indent="0">
              <a:buNone/>
            </a:pPr>
            <a:endParaRPr lang="en-US" altLang="ja-JP" dirty="0" smtClean="0">
              <a:latin typeface="MS Mincho" pitchFamily="49" charset="-128"/>
              <a:ea typeface="MS Mincho" pitchFamily="49" charset="-128"/>
            </a:endParaRPr>
          </a:p>
          <a:p>
            <a:pPr marL="0" indent="0">
              <a:buNone/>
            </a:pPr>
            <a:r>
              <a:rPr lang="ja-JP" altLang="en-US" dirty="0" smtClean="0">
                <a:latin typeface="MS Mincho" pitchFamily="49" charset="-128"/>
                <a:ea typeface="MS Mincho" pitchFamily="49" charset="-128"/>
              </a:rPr>
              <a:t>もしくは第三者目から見てあの子は男性に</a:t>
            </a:r>
            <a:r>
              <a:rPr lang="ja-JP" altLang="en-US" dirty="0" smtClean="0">
                <a:solidFill>
                  <a:srgbClr val="FF0000"/>
                </a:solidFill>
                <a:latin typeface="MS Mincho" pitchFamily="49" charset="-128"/>
                <a:ea typeface="MS Mincho" pitchFamily="49" charset="-128"/>
              </a:rPr>
              <a:t>チヤホヤされている</a:t>
            </a:r>
            <a:r>
              <a:rPr lang="ja-JP" altLang="en-US" dirty="0" smtClean="0">
                <a:latin typeface="MS Mincho" pitchFamily="49" charset="-128"/>
                <a:ea typeface="MS Mincho" pitchFamily="49" charset="-128"/>
              </a:rPr>
              <a:t>と感じるときはどんな時ですか？正直、自分はおそらく異性に</a:t>
            </a:r>
            <a:r>
              <a:rPr lang="ja-JP" altLang="en-US" dirty="0" smtClean="0">
                <a:solidFill>
                  <a:srgbClr val="FF0000"/>
                </a:solidFill>
                <a:latin typeface="MS Mincho" pitchFamily="49" charset="-128"/>
                <a:ea typeface="MS Mincho" pitchFamily="49" charset="-128"/>
              </a:rPr>
              <a:t>チヤホヤされた</a:t>
            </a:r>
            <a:r>
              <a:rPr lang="ja-JP" altLang="en-US" dirty="0" smtClean="0">
                <a:latin typeface="MS Mincho" pitchFamily="49" charset="-128"/>
                <a:ea typeface="MS Mincho" pitchFamily="49" charset="-128"/>
              </a:rPr>
              <a:t>ことがないのでなんともこの</a:t>
            </a:r>
            <a:r>
              <a:rPr lang="ja-JP" altLang="en-US" dirty="0" smtClean="0">
                <a:solidFill>
                  <a:srgbClr val="FF0000"/>
                </a:solidFill>
                <a:latin typeface="MS Mincho" pitchFamily="49" charset="-128"/>
                <a:ea typeface="MS Mincho" pitchFamily="49" charset="-128"/>
              </a:rPr>
              <a:t>チヤホヤ</a:t>
            </a:r>
            <a:r>
              <a:rPr lang="ja-JP" altLang="en-US" dirty="0" smtClean="0">
                <a:latin typeface="MS Mincho" pitchFamily="49" charset="-128"/>
                <a:ea typeface="MS Mincho" pitchFamily="49" charset="-128"/>
              </a:rPr>
              <a:t>が分かりません。どうかどんな</a:t>
            </a:r>
            <a:r>
              <a:rPr lang="ja-JP" altLang="en-US" u="sng" dirty="0" smtClean="0">
                <a:latin typeface="MS Mincho" pitchFamily="49" charset="-128"/>
                <a:ea typeface="MS Mincho" pitchFamily="49" charset="-128"/>
              </a:rPr>
              <a:t>些細</a:t>
            </a:r>
            <a:r>
              <a:rPr lang="ja-JP" altLang="en-US" dirty="0" smtClean="0">
                <a:latin typeface="MS Mincho" pitchFamily="49" charset="-128"/>
                <a:ea typeface="MS Mincho" pitchFamily="49" charset="-128"/>
              </a:rPr>
              <a:t>な事でも良いので教えてくださいお願いします。</a:t>
            </a:r>
            <a:endParaRPr lang="zh-CN" altLang="en-US" dirty="0">
              <a:latin typeface="MS Mincho" pitchFamily="49" charset="-128"/>
              <a:ea typeface="MS Mincho" pitchFamily="49" charset="-128"/>
            </a:endParaRPr>
          </a:p>
        </p:txBody>
      </p:sp>
    </p:spTree>
    <p:extLst>
      <p:ext uri="{BB962C8B-B14F-4D97-AF65-F5344CB8AC3E}">
        <p14:creationId xmlns:p14="http://schemas.microsoft.com/office/powerpoint/2010/main" val="5635437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457200" y="304800"/>
            <a:ext cx="8229600" cy="582136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ja-JP" altLang="en-US" dirty="0">
                <a:latin typeface="MS Mincho" pitchFamily="49" charset="-128"/>
                <a:ea typeface="MS Mincho" pitchFamily="49" charset="-128"/>
              </a:rPr>
              <a:t>まず「</a:t>
            </a:r>
            <a:r>
              <a:rPr lang="ja-JP" altLang="en-US" u="sng" dirty="0">
                <a:latin typeface="MS Mincho" pitchFamily="49" charset="-128"/>
                <a:ea typeface="MS Mincho" pitchFamily="49" charset="-128"/>
              </a:rPr>
              <a:t>紳士</a:t>
            </a:r>
            <a:r>
              <a:rPr lang="ja-JP" altLang="en-US" dirty="0">
                <a:latin typeface="MS Mincho" pitchFamily="49" charset="-128"/>
                <a:ea typeface="MS Mincho" pitchFamily="49" charset="-128"/>
              </a:rPr>
              <a:t>的に接してくれた」「感じのいい対応をされた</a:t>
            </a:r>
            <a:r>
              <a:rPr lang="ja-JP" altLang="en-US" dirty="0" smtClean="0">
                <a:latin typeface="MS Mincho" pitchFamily="49" charset="-128"/>
                <a:ea typeface="MS Mincho" pitchFamily="49" charset="-128"/>
              </a:rPr>
              <a:t>」とは</a:t>
            </a:r>
            <a:r>
              <a:rPr lang="ja-JP" altLang="en-US" dirty="0">
                <a:latin typeface="MS Mincho" pitchFamily="49" charset="-128"/>
                <a:ea typeface="MS Mincho" pitchFamily="49" charset="-128"/>
              </a:rPr>
              <a:t>違う話です</a:t>
            </a:r>
            <a:r>
              <a:rPr lang="ja-JP" altLang="en-US" dirty="0" smtClean="0">
                <a:latin typeface="MS Mincho" pitchFamily="49" charset="-128"/>
                <a:ea typeface="MS Mincho" pitchFamily="49" charset="-128"/>
              </a:rPr>
              <a:t>。</a:t>
            </a:r>
            <a:endParaRPr lang="ja-JP" altLang="en-US" dirty="0">
              <a:latin typeface="MS Mincho" pitchFamily="49" charset="-128"/>
              <a:ea typeface="MS Mincho" pitchFamily="49" charset="-128"/>
            </a:endParaRPr>
          </a:p>
          <a:p>
            <a:pPr marL="0" indent="0">
              <a:buNone/>
            </a:pPr>
            <a:r>
              <a:rPr lang="ja-JP" altLang="en-US" dirty="0">
                <a:latin typeface="MS Mincho" pitchFamily="49" charset="-128"/>
                <a:ea typeface="MS Mincho" pitchFamily="49" charset="-128"/>
              </a:rPr>
              <a:t>例えば飲み会</a:t>
            </a:r>
            <a:r>
              <a:rPr lang="ja-JP" altLang="en-US" dirty="0" smtClean="0">
                <a:latin typeface="MS Mincho" pitchFamily="49" charset="-128"/>
                <a:ea typeface="MS Mincho" pitchFamily="49" charset="-128"/>
              </a:rPr>
              <a:t>。その</a:t>
            </a:r>
            <a:r>
              <a:rPr lang="ja-JP" altLang="en-US" dirty="0">
                <a:latin typeface="MS Mincho" pitchFamily="49" charset="-128"/>
                <a:ea typeface="MS Mincho" pitchFamily="49" charset="-128"/>
              </a:rPr>
              <a:t>場に大勢の人がいても、</a:t>
            </a:r>
            <a:r>
              <a:rPr lang="ja-JP" altLang="en-US" u="sng" dirty="0">
                <a:latin typeface="MS Mincho" pitchFamily="49" charset="-128"/>
                <a:ea typeface="MS Mincho" pitchFamily="49" charset="-128"/>
              </a:rPr>
              <a:t>ともかく</a:t>
            </a:r>
            <a:r>
              <a:rPr lang="ja-JP" altLang="en-US" dirty="0">
                <a:latin typeface="MS Mincho" pitchFamily="49" charset="-128"/>
                <a:ea typeface="MS Mincho" pitchFamily="49" charset="-128"/>
              </a:rPr>
              <a:t>目線や体</a:t>
            </a:r>
            <a:r>
              <a:rPr lang="ja-JP" altLang="en-US" dirty="0" smtClean="0">
                <a:latin typeface="MS Mincho" pitchFamily="49" charset="-128"/>
                <a:ea typeface="MS Mincho" pitchFamily="49" charset="-128"/>
              </a:rPr>
              <a:t>を向</a:t>
            </a:r>
            <a:r>
              <a:rPr lang="ja-JP" altLang="en-US" dirty="0">
                <a:latin typeface="MS Mincho" pitchFamily="49" charset="-128"/>
                <a:ea typeface="MS Mincho" pitchFamily="49" charset="-128"/>
              </a:rPr>
              <a:t>けてきて「貴方の存在を歓迎しますよ」と示して来る</a:t>
            </a:r>
            <a:r>
              <a:rPr lang="ja-JP" altLang="en-US" dirty="0" smtClean="0">
                <a:latin typeface="MS Mincho" pitchFamily="49" charset="-128"/>
                <a:ea typeface="MS Mincho" pitchFamily="49" charset="-128"/>
              </a:rPr>
              <a:t>。飲</a:t>
            </a:r>
            <a:r>
              <a:rPr lang="ja-JP" altLang="en-US" dirty="0">
                <a:latin typeface="MS Mincho" pitchFamily="49" charset="-128"/>
                <a:ea typeface="MS Mincho" pitchFamily="49" charset="-128"/>
              </a:rPr>
              <a:t>み物が空きそうになれば、</a:t>
            </a:r>
            <a:r>
              <a:rPr lang="ja-JP" altLang="en-US" u="sng" dirty="0">
                <a:latin typeface="MS Mincho" pitchFamily="49" charset="-128"/>
                <a:ea typeface="MS Mincho" pitchFamily="49" charset="-128"/>
              </a:rPr>
              <a:t>すかさず</a:t>
            </a:r>
            <a:r>
              <a:rPr lang="ja-JP" altLang="en-US" dirty="0">
                <a:latin typeface="MS Mincho" pitchFamily="49" charset="-128"/>
                <a:ea typeface="MS Mincho" pitchFamily="49" charset="-128"/>
              </a:rPr>
              <a:t>リクエストを聞</a:t>
            </a:r>
            <a:r>
              <a:rPr lang="ja-JP" altLang="en-US" dirty="0" smtClean="0">
                <a:latin typeface="MS Mincho" pitchFamily="49" charset="-128"/>
                <a:ea typeface="MS Mincho" pitchFamily="49" charset="-128"/>
              </a:rPr>
              <a:t>かれオ</a:t>
            </a:r>
            <a:r>
              <a:rPr lang="ja-JP" altLang="en-US" dirty="0">
                <a:latin typeface="MS Mincho" pitchFamily="49" charset="-128"/>
                <a:ea typeface="MS Mincho" pitchFamily="49" charset="-128"/>
              </a:rPr>
              <a:t>ーダーもやってくれる</a:t>
            </a:r>
            <a:r>
              <a:rPr lang="ja-JP" altLang="en-US" dirty="0" smtClean="0">
                <a:latin typeface="MS Mincho" pitchFamily="49" charset="-128"/>
                <a:ea typeface="MS Mincho" pitchFamily="49" charset="-128"/>
              </a:rPr>
              <a:t>。</a:t>
            </a:r>
            <a:endParaRPr lang="en-US" altLang="ja-JP" dirty="0" smtClean="0">
              <a:latin typeface="MS Mincho" pitchFamily="49" charset="-128"/>
              <a:ea typeface="MS Mincho" pitchFamily="49" charset="-128"/>
            </a:endParaRPr>
          </a:p>
        </p:txBody>
      </p:sp>
    </p:spTree>
    <p:extLst>
      <p:ext uri="{BB962C8B-B14F-4D97-AF65-F5344CB8AC3E}">
        <p14:creationId xmlns:p14="http://schemas.microsoft.com/office/powerpoint/2010/main" val="2860036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09600"/>
            <a:ext cx="8229600" cy="5516563"/>
          </a:xfrm>
        </p:spPr>
        <p:txBody>
          <a:bodyPr>
            <a:normAutofit/>
          </a:bodyPr>
          <a:lstStyle/>
          <a:p>
            <a:pPr marL="0" indent="0">
              <a:buNone/>
            </a:pPr>
            <a:r>
              <a:rPr lang="ja-JP" altLang="en-US" dirty="0" smtClean="0">
                <a:latin typeface="MS Mincho" pitchFamily="49" charset="-128"/>
                <a:ea typeface="MS Mincho" pitchFamily="49" charset="-128"/>
              </a:rPr>
              <a:t>しかも</a:t>
            </a:r>
            <a:r>
              <a:rPr lang="ja-JP" altLang="en-US" u="sng" dirty="0">
                <a:latin typeface="MS Mincho" pitchFamily="49" charset="-128"/>
                <a:ea typeface="MS Mincho" pitchFamily="49" charset="-128"/>
              </a:rPr>
              <a:t>逐一</a:t>
            </a:r>
            <a:r>
              <a:rPr lang="ja-JP" altLang="en-US" dirty="0">
                <a:latin typeface="MS Mincho" pitchFamily="49" charset="-128"/>
                <a:ea typeface="MS Mincho" pitchFamily="49" charset="-128"/>
              </a:rPr>
              <a:t>「お酒飲まないんだね」「お酒強いんだね」などのリアクションを、内容はどうあれ、必ず好意的に聞こえる形で入れて来る。</a:t>
            </a:r>
          </a:p>
          <a:p>
            <a:pPr marL="0" indent="0">
              <a:buNone/>
            </a:pPr>
            <a:r>
              <a:rPr lang="ja-JP" altLang="en-US" u="sng" dirty="0">
                <a:latin typeface="MS Mincho" pitchFamily="49" charset="-128"/>
                <a:ea typeface="MS Mincho" pitchFamily="49" charset="-128"/>
              </a:rPr>
              <a:t>何くれとなく</a:t>
            </a:r>
            <a:r>
              <a:rPr lang="ja-JP" altLang="en-US" dirty="0">
                <a:latin typeface="MS Mincho" pitchFamily="49" charset="-128"/>
                <a:ea typeface="MS Mincho" pitchFamily="49" charset="-128"/>
              </a:rPr>
              <a:t>話しかけてきたり、どんなつまらないコメントや話にも</a:t>
            </a:r>
            <a:r>
              <a:rPr lang="ja-JP" altLang="en-US" u="sng" dirty="0">
                <a:latin typeface="MS Mincho" pitchFamily="49" charset="-128"/>
                <a:ea typeface="MS Mincho" pitchFamily="49" charset="-128"/>
              </a:rPr>
              <a:t>食いついてくる</a:t>
            </a:r>
            <a:r>
              <a:rPr lang="ja-JP" altLang="en-US" dirty="0">
                <a:latin typeface="MS Mincho" pitchFamily="49" charset="-128"/>
                <a:ea typeface="MS Mincho" pitchFamily="49" charset="-128"/>
              </a:rPr>
              <a:t>。更に、自分自慢や対等な話題よりもこちらを</a:t>
            </a:r>
            <a:r>
              <a:rPr lang="ja-JP" altLang="en-US" u="sng" dirty="0">
                <a:latin typeface="MS Mincho" pitchFamily="49" charset="-128"/>
                <a:ea typeface="MS Mincho" pitchFamily="49" charset="-128"/>
              </a:rPr>
              <a:t>持ち上げる</a:t>
            </a:r>
            <a:r>
              <a:rPr lang="ja-JP" altLang="en-US" dirty="0">
                <a:latin typeface="MS Mincho" pitchFamily="49" charset="-128"/>
                <a:ea typeface="MS Mincho" pitchFamily="49" charset="-128"/>
              </a:rPr>
              <a:t>事を優先してくる。</a:t>
            </a:r>
          </a:p>
          <a:p>
            <a:pPr marL="0" indent="0">
              <a:buNone/>
            </a:pPr>
            <a:r>
              <a:rPr lang="ja-JP" altLang="en-US" dirty="0">
                <a:latin typeface="MS Mincho" pitchFamily="49" charset="-128"/>
                <a:ea typeface="MS Mincho" pitchFamily="49" charset="-128"/>
              </a:rPr>
              <a:t>容姿や服装、言動など、ちょっとした事でも褒めてくる。</a:t>
            </a:r>
          </a:p>
          <a:p>
            <a:pPr marL="0" indent="0">
              <a:buNone/>
            </a:pPr>
            <a:endParaRPr lang="zh-CN" altLang="en-US" dirty="0"/>
          </a:p>
        </p:txBody>
      </p:sp>
    </p:spTree>
    <p:extLst>
      <p:ext uri="{BB962C8B-B14F-4D97-AF65-F5344CB8AC3E}">
        <p14:creationId xmlns:p14="http://schemas.microsoft.com/office/powerpoint/2010/main" val="28782204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a:xfrm>
            <a:off x="457200" y="457200"/>
            <a:ext cx="8229600" cy="61722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ja-JP" altLang="en-US" u="sng" dirty="0">
                <a:latin typeface="MS Mincho" pitchFamily="49" charset="-128"/>
                <a:ea typeface="MS Mincho" pitchFamily="49" charset="-128"/>
              </a:rPr>
              <a:t>それでいて</a:t>
            </a:r>
            <a:r>
              <a:rPr lang="ja-JP" altLang="en-US" dirty="0">
                <a:latin typeface="MS Mincho" pitchFamily="49" charset="-128"/>
                <a:ea typeface="MS Mincho" pitchFamily="49" charset="-128"/>
              </a:rPr>
              <a:t>、これが最大のポイントですが</a:t>
            </a:r>
            <a:endParaRPr lang="en-US" altLang="ja-JP" dirty="0">
              <a:latin typeface="MS Mincho" pitchFamily="49" charset="-128"/>
              <a:ea typeface="MS Mincho" pitchFamily="49" charset="-128"/>
            </a:endParaRPr>
          </a:p>
          <a:p>
            <a:pPr marL="0" indent="0">
              <a:buNone/>
            </a:pPr>
            <a:r>
              <a:rPr lang="ja-JP" altLang="en-US" dirty="0">
                <a:latin typeface="MS Mincho" pitchFamily="49" charset="-128"/>
                <a:ea typeface="MS Mincho" pitchFamily="49" charset="-128"/>
              </a:rPr>
              <a:t>、</a:t>
            </a:r>
            <a:r>
              <a:rPr lang="ja-JP" altLang="en-US" dirty="0" smtClean="0">
                <a:latin typeface="MS Mincho" pitchFamily="49" charset="-128"/>
                <a:ea typeface="MS Mincho" pitchFamily="49" charset="-128"/>
              </a:rPr>
              <a:t>その</a:t>
            </a:r>
            <a:r>
              <a:rPr lang="ja-JP" altLang="en-US" dirty="0">
                <a:latin typeface="MS Mincho" pitchFamily="49" charset="-128"/>
                <a:ea typeface="MS Mincho" pitchFamily="49" charset="-128"/>
              </a:rPr>
              <a:t>態度に積極性があり、具体的な見返りを要求しない</a:t>
            </a:r>
            <a:r>
              <a:rPr lang="ja-JP" altLang="en-US" dirty="0" smtClean="0">
                <a:latin typeface="MS Mincho" pitchFamily="49" charset="-128"/>
                <a:ea typeface="MS Mincho" pitchFamily="49" charset="-128"/>
              </a:rPr>
              <a:t>。ギブ</a:t>
            </a:r>
            <a:r>
              <a:rPr lang="ja-JP" altLang="en-US" dirty="0">
                <a:latin typeface="MS Mincho" pitchFamily="49" charset="-128"/>
                <a:ea typeface="MS Mincho" pitchFamily="49" charset="-128"/>
              </a:rPr>
              <a:t>＆テイクでなく終始ギブギブギブ。ギブのアピール</a:t>
            </a:r>
            <a:r>
              <a:rPr lang="ja-JP" altLang="en-US" dirty="0" smtClean="0">
                <a:latin typeface="MS Mincho" pitchFamily="49" charset="-128"/>
                <a:ea typeface="MS Mincho" pitchFamily="49" charset="-128"/>
              </a:rPr>
              <a:t>。その</a:t>
            </a:r>
            <a:r>
              <a:rPr lang="ja-JP" altLang="en-US" dirty="0">
                <a:latin typeface="MS Mincho" pitchFamily="49" charset="-128"/>
                <a:ea typeface="MS Mincho" pitchFamily="49" charset="-128"/>
              </a:rPr>
              <a:t>歓待自体を自主的に喜んでやっていますよ、貴方</a:t>
            </a:r>
            <a:r>
              <a:rPr lang="ja-JP" altLang="en-US" dirty="0" smtClean="0">
                <a:latin typeface="MS Mincho" pitchFamily="49" charset="-128"/>
                <a:ea typeface="MS Mincho" pitchFamily="49" charset="-128"/>
              </a:rPr>
              <a:t>はいるだけで</a:t>
            </a:r>
            <a:r>
              <a:rPr lang="ja-JP" altLang="en-US" dirty="0">
                <a:latin typeface="MS Mincho" pitchFamily="49" charset="-128"/>
                <a:ea typeface="MS Mincho" pitchFamily="49" charset="-128"/>
              </a:rPr>
              <a:t>価値がありますよという感じですかね。</a:t>
            </a:r>
          </a:p>
          <a:p>
            <a:pPr marL="0" indent="0">
              <a:buNone/>
            </a:pPr>
            <a:r>
              <a:rPr lang="ja-JP" altLang="en-US" dirty="0">
                <a:latin typeface="MS Mincho" pitchFamily="49" charset="-128"/>
                <a:ea typeface="MS Mincho" pitchFamily="49" charset="-128"/>
              </a:rPr>
              <a:t> </a:t>
            </a:r>
          </a:p>
          <a:p>
            <a:pPr marL="0" indent="0">
              <a:buNone/>
            </a:pPr>
            <a:r>
              <a:rPr lang="ja-JP" altLang="en-US" dirty="0">
                <a:latin typeface="MS Mincho" pitchFamily="49" charset="-128"/>
                <a:ea typeface="MS Mincho" pitchFamily="49" charset="-128"/>
              </a:rPr>
              <a:t>ここまでいくと「</a:t>
            </a:r>
            <a:r>
              <a:rPr lang="ja-JP" altLang="en-US" dirty="0">
                <a:solidFill>
                  <a:srgbClr val="FF0000"/>
                </a:solidFill>
                <a:latin typeface="MS Mincho" pitchFamily="49" charset="-128"/>
                <a:ea typeface="MS Mincho" pitchFamily="49" charset="-128"/>
              </a:rPr>
              <a:t>チヤホヤ</a:t>
            </a:r>
            <a:r>
              <a:rPr lang="ja-JP" altLang="en-US" dirty="0">
                <a:latin typeface="MS Mincho" pitchFamily="49" charset="-128"/>
                <a:ea typeface="MS Mincho" pitchFamily="49" charset="-128"/>
              </a:rPr>
              <a:t>」です。</a:t>
            </a:r>
          </a:p>
        </p:txBody>
      </p:sp>
    </p:spTree>
    <p:extLst>
      <p:ext uri="{BB962C8B-B14F-4D97-AF65-F5344CB8AC3E}">
        <p14:creationId xmlns:p14="http://schemas.microsoft.com/office/powerpoint/2010/main" val="34556851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extLst>
              <p:ext uri="{D42A27DB-BD31-4B8C-83A1-F6EECF244321}">
                <p14:modId xmlns:p14="http://schemas.microsoft.com/office/powerpoint/2010/main" val="3539353147"/>
              </p:ext>
            </p:extLst>
          </p:nvPr>
        </p:nvGraphicFramePr>
        <p:xfrm>
          <a:off x="457200" y="381000"/>
          <a:ext cx="8229600" cy="3474720"/>
        </p:xfrm>
        <a:graphic>
          <a:graphicData uri="http://schemas.openxmlformats.org/drawingml/2006/table">
            <a:tbl>
              <a:tblPr firstRow="1" bandRow="1">
                <a:tableStyleId>{68D230F3-CF80-4859-8CE7-A43EE81993B5}</a:tableStyleId>
              </a:tblPr>
              <a:tblGrid>
                <a:gridCol w="4114800"/>
                <a:gridCol w="4114800"/>
              </a:tblGrid>
              <a:tr h="370840">
                <a:tc>
                  <a:txBody>
                    <a:bodyPr/>
                    <a:lstStyle/>
                    <a:p>
                      <a:r>
                        <a:rPr lang="ja-JP" altLang="en-US" sz="3200" dirty="0" smtClean="0"/>
                        <a:t>本日ご紹介する単語</a:t>
                      </a:r>
                      <a:endParaRPr lang="zh-CN" altLang="en-US" sz="3200" dirty="0">
                        <a:latin typeface="MS Mincho" pitchFamily="49" charset="-128"/>
                        <a:ea typeface="MS Mincho" pitchFamily="49" charset="-128"/>
                      </a:endParaRPr>
                    </a:p>
                  </a:txBody>
                  <a:tcPr/>
                </a:tc>
                <a:tc>
                  <a:txBody>
                    <a:bodyPr/>
                    <a:lstStyle/>
                    <a:p>
                      <a:r>
                        <a:rPr lang="ja-JP" altLang="en-US" sz="3200" dirty="0" smtClean="0"/>
                        <a:t>グーグル検索件数</a:t>
                      </a:r>
                      <a:endParaRPr lang="zh-CN" altLang="en-US" sz="3200" dirty="0">
                        <a:latin typeface="MS Mincho" pitchFamily="49" charset="-128"/>
                        <a:ea typeface="MS Mincho" pitchFamily="49" charset="-128"/>
                      </a:endParaRPr>
                    </a:p>
                  </a:txBody>
                  <a:tcPr/>
                </a:tc>
              </a:tr>
              <a:tr h="370840">
                <a:tc>
                  <a:txBody>
                    <a:bodyPr/>
                    <a:lstStyle/>
                    <a:p>
                      <a:r>
                        <a:rPr lang="ja-JP" altLang="en-US" sz="3200" dirty="0" smtClean="0">
                          <a:latin typeface="MS PGothic" pitchFamily="34" charset="-128"/>
                          <a:ea typeface="MS PGothic" pitchFamily="34" charset="-128"/>
                        </a:rPr>
                        <a:t>条件を飲ます</a:t>
                      </a:r>
                      <a:endParaRPr lang="zh-CN" altLang="en-US" sz="3200" dirty="0">
                        <a:latin typeface="MS PGothic" pitchFamily="34" charset="-128"/>
                        <a:ea typeface="MS PGothic" pitchFamily="34"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kern="1200" dirty="0" smtClean="0">
                          <a:effectLst/>
                          <a:latin typeface="MS PGothic" pitchFamily="34" charset="-128"/>
                          <a:ea typeface="MS PGothic" pitchFamily="34" charset="-128"/>
                        </a:rPr>
                        <a:t>180000</a:t>
                      </a:r>
                      <a:r>
                        <a:rPr lang="ja-JP" altLang="en-US" sz="3200" kern="1200" dirty="0" smtClean="0">
                          <a:effectLst/>
                          <a:latin typeface="MS PGothic" pitchFamily="34" charset="-128"/>
                          <a:ea typeface="MS PGothic" pitchFamily="34" charset="-128"/>
                        </a:rPr>
                        <a:t>件</a:t>
                      </a:r>
                      <a:endParaRPr lang="zh-CN" altLang="en-US" sz="3200" kern="1200" dirty="0" smtClean="0">
                        <a:solidFill>
                          <a:schemeClr val="dk1"/>
                        </a:solidFill>
                        <a:effectLst/>
                        <a:latin typeface="MS PGothic" pitchFamily="34" charset="-128"/>
                        <a:ea typeface="MS PGothic" pitchFamily="34" charset="-128"/>
                        <a:cs typeface="+mn-cs"/>
                      </a:endParaRPr>
                    </a:p>
                  </a:txBody>
                  <a:tcPr/>
                </a:tc>
              </a:tr>
              <a:tr h="370840">
                <a:tc>
                  <a:txBody>
                    <a:bodyPr/>
                    <a:lstStyle/>
                    <a:p>
                      <a:r>
                        <a:rPr lang="zh-CN" altLang="en-US" sz="3200" dirty="0" smtClean="0">
                          <a:latin typeface="MS PGothic" pitchFamily="34" charset="-128"/>
                          <a:ea typeface="MS PGothic" pitchFamily="34" charset="-128"/>
                        </a:rPr>
                        <a:t>先手</a:t>
                      </a:r>
                      <a:r>
                        <a:rPr lang="ja-JP" altLang="en-US" sz="3200" dirty="0" smtClean="0">
                          <a:latin typeface="MS PGothic" pitchFamily="34" charset="-128"/>
                          <a:ea typeface="MS PGothic" pitchFamily="34" charset="-128"/>
                        </a:rPr>
                        <a:t>を</a:t>
                      </a:r>
                      <a:r>
                        <a:rPr lang="zh-CN" altLang="en-US" sz="3200" dirty="0" smtClean="0">
                          <a:latin typeface="MS PGothic" pitchFamily="34" charset="-128"/>
                          <a:ea typeface="MS PGothic" pitchFamily="34" charset="-128"/>
                        </a:rPr>
                        <a:t>取</a:t>
                      </a:r>
                      <a:r>
                        <a:rPr lang="ja-JP" altLang="en-US" sz="3200" dirty="0" smtClean="0">
                          <a:latin typeface="MS PGothic" pitchFamily="34" charset="-128"/>
                          <a:ea typeface="MS PGothic" pitchFamily="34" charset="-128"/>
                        </a:rPr>
                        <a:t>る</a:t>
                      </a:r>
                      <a:endParaRPr lang="zh-CN" altLang="en-US" sz="3200" dirty="0">
                        <a:latin typeface="MS PGothic" pitchFamily="34" charset="-128"/>
                        <a:ea typeface="MS PGothic" pitchFamily="34" charset="-128"/>
                      </a:endParaRPr>
                    </a:p>
                  </a:txBody>
                  <a:tcPr/>
                </a:tc>
                <a:tc>
                  <a:txBody>
                    <a:bodyPr/>
                    <a:lstStyle/>
                    <a:p>
                      <a:r>
                        <a:rPr lang="en-US" altLang="zh-CN" sz="3200" dirty="0" smtClean="0">
                          <a:latin typeface="MS PGothic" pitchFamily="34" charset="-128"/>
                          <a:ea typeface="MS PGothic" pitchFamily="34" charset="-128"/>
                        </a:rPr>
                        <a:t>130000</a:t>
                      </a:r>
                      <a:r>
                        <a:rPr lang="zh-CN" altLang="en-US" sz="3200" dirty="0" smtClean="0">
                          <a:latin typeface="MS PGothic" pitchFamily="34" charset="-128"/>
                          <a:ea typeface="MS PGothic" pitchFamily="34" charset="-128"/>
                        </a:rPr>
                        <a:t>件</a:t>
                      </a:r>
                      <a:endParaRPr lang="zh-CN" altLang="en-US" sz="3200" dirty="0">
                        <a:latin typeface="MS PGothic" pitchFamily="34" charset="-128"/>
                        <a:ea typeface="MS PGothic" pitchFamily="34" charset="-128"/>
                      </a:endParaRPr>
                    </a:p>
                  </a:txBody>
                  <a:tcPr/>
                </a:tc>
              </a:tr>
              <a:tr h="370840">
                <a:tc>
                  <a:txBody>
                    <a:bodyPr/>
                    <a:lstStyle/>
                    <a:p>
                      <a:r>
                        <a:rPr lang="zh-CN" altLang="en-US" sz="3200" dirty="0" smtClean="0">
                          <a:latin typeface="MS PGothic" pitchFamily="34" charset="-128"/>
                          <a:ea typeface="MS PGothic" pitchFamily="34" charset="-128"/>
                        </a:rPr>
                        <a:t>断</a:t>
                      </a:r>
                      <a:r>
                        <a:rPr lang="ja-JP" altLang="en-US" sz="3200" dirty="0" smtClean="0">
                          <a:latin typeface="MS PGothic" pitchFamily="34" charset="-128"/>
                          <a:ea typeface="MS PGothic" pitchFamily="34" charset="-128"/>
                        </a:rPr>
                        <a:t>トツ</a:t>
                      </a:r>
                      <a:endParaRPr lang="zh-CN" altLang="en-US" sz="3200" dirty="0">
                        <a:latin typeface="MS PGothic" pitchFamily="34" charset="-128"/>
                        <a:ea typeface="MS PGothic" pitchFamily="34" charset="-128"/>
                      </a:endParaRPr>
                    </a:p>
                  </a:txBody>
                  <a:tcPr/>
                </a:tc>
                <a:tc>
                  <a:txBody>
                    <a:bodyPr/>
                    <a:lstStyle/>
                    <a:p>
                      <a:r>
                        <a:rPr lang="en-US" altLang="zh-CN" sz="3200" dirty="0" smtClean="0">
                          <a:latin typeface="MS PGothic" pitchFamily="34" charset="-128"/>
                          <a:ea typeface="MS PGothic" pitchFamily="34" charset="-128"/>
                        </a:rPr>
                        <a:t>747000</a:t>
                      </a:r>
                      <a:r>
                        <a:rPr lang="zh-CN" altLang="en-US" sz="3200" dirty="0" smtClean="0">
                          <a:latin typeface="MS PGothic" pitchFamily="34" charset="-128"/>
                          <a:ea typeface="MS PGothic" pitchFamily="34" charset="-128"/>
                        </a:rPr>
                        <a:t>件</a:t>
                      </a:r>
                      <a:endParaRPr lang="zh-CN" altLang="en-US" sz="3200" dirty="0">
                        <a:latin typeface="MS PGothic" pitchFamily="34" charset="-128"/>
                        <a:ea typeface="MS PGothic" pitchFamily="34" charset="-128"/>
                      </a:endParaRPr>
                    </a:p>
                  </a:txBody>
                  <a:tcPr/>
                </a:tc>
              </a:tr>
              <a:tr h="370840">
                <a:tc>
                  <a:txBody>
                    <a:bodyPr/>
                    <a:lstStyle/>
                    <a:p>
                      <a:r>
                        <a:rPr lang="ja-JP" altLang="en-US" sz="3200" dirty="0" smtClean="0">
                          <a:latin typeface="MS PGothic" pitchFamily="34" charset="-128"/>
                          <a:ea typeface="MS PGothic" pitchFamily="34" charset="-128"/>
                        </a:rPr>
                        <a:t>チヤホヤする</a:t>
                      </a:r>
                      <a:endParaRPr lang="zh-CN" altLang="en-US" sz="3200" dirty="0">
                        <a:latin typeface="MS PGothic" pitchFamily="34" charset="-128"/>
                        <a:ea typeface="MS PGothic" pitchFamily="34" charset="-128"/>
                      </a:endParaRPr>
                    </a:p>
                  </a:txBody>
                  <a:tcPr/>
                </a:tc>
                <a:tc>
                  <a:txBody>
                    <a:bodyPr/>
                    <a:lstStyle/>
                    <a:p>
                      <a:r>
                        <a:rPr lang="en-US" altLang="ja-JP" sz="3200" dirty="0" smtClean="0">
                          <a:latin typeface="MS PGothic" pitchFamily="34" charset="-128"/>
                          <a:ea typeface="MS PGothic" pitchFamily="34" charset="-128"/>
                        </a:rPr>
                        <a:t>676000</a:t>
                      </a:r>
                      <a:r>
                        <a:rPr lang="zh-CN" altLang="en-US" sz="3200" dirty="0" smtClean="0">
                          <a:latin typeface="MS PGothic" pitchFamily="34" charset="-128"/>
                          <a:ea typeface="MS PGothic" pitchFamily="34" charset="-128"/>
                        </a:rPr>
                        <a:t>件</a:t>
                      </a:r>
                      <a:endParaRPr lang="zh-CN" altLang="en-US" sz="3200" dirty="0">
                        <a:latin typeface="MS PGothic" pitchFamily="34" charset="-128"/>
                        <a:ea typeface="MS PGothic" pitchFamily="34" charset="-128"/>
                      </a:endParaRPr>
                    </a:p>
                  </a:txBody>
                  <a:tcPr/>
                </a:tc>
              </a:tr>
              <a:tr h="370840">
                <a:tc>
                  <a:txBody>
                    <a:bodyPr/>
                    <a:lstStyle/>
                    <a:p>
                      <a:r>
                        <a:rPr lang="zh-CN" altLang="en-US" sz="3200" dirty="0" smtClean="0">
                          <a:latin typeface="MS PGothic" pitchFamily="34" charset="-128"/>
                          <a:ea typeface="MS PGothic" pitchFamily="34" charset="-128"/>
                        </a:rPr>
                        <a:t>奇</a:t>
                      </a:r>
                      <a:r>
                        <a:rPr lang="ja-JP" altLang="en-US" sz="3200" dirty="0" smtClean="0">
                          <a:latin typeface="MS PGothic" pitchFamily="34" charset="-128"/>
                          <a:ea typeface="MS PGothic" pitchFamily="34" charset="-128"/>
                        </a:rPr>
                        <a:t>を</a:t>
                      </a:r>
                      <a:r>
                        <a:rPr lang="zh-CN" altLang="en-US" sz="3200" dirty="0" smtClean="0">
                          <a:latin typeface="MS PGothic" pitchFamily="34" charset="-128"/>
                          <a:ea typeface="MS PGothic" pitchFamily="34" charset="-128"/>
                        </a:rPr>
                        <a:t>衒</a:t>
                      </a:r>
                      <a:r>
                        <a:rPr lang="ja-JP" altLang="en-US" sz="3200" dirty="0" smtClean="0">
                          <a:latin typeface="MS PGothic" pitchFamily="34" charset="-128"/>
                          <a:ea typeface="MS PGothic" pitchFamily="34" charset="-128"/>
                        </a:rPr>
                        <a:t>う</a:t>
                      </a:r>
                      <a:endParaRPr lang="zh-CN" altLang="en-US" sz="3200" dirty="0">
                        <a:latin typeface="MS PGothic" pitchFamily="34" charset="-128"/>
                        <a:ea typeface="MS PGothic" pitchFamily="34"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200" kern="1200" dirty="0" smtClean="0">
                          <a:effectLst/>
                          <a:latin typeface="MS PGothic" pitchFamily="34" charset="-128"/>
                          <a:ea typeface="MS PGothic" pitchFamily="34" charset="-128"/>
                        </a:rPr>
                        <a:t>110000</a:t>
                      </a:r>
                      <a:r>
                        <a:rPr lang="ja-JP" altLang="en-US" sz="3200" kern="1200" dirty="0" smtClean="0">
                          <a:effectLst/>
                          <a:latin typeface="MS PGothic" pitchFamily="34" charset="-128"/>
                          <a:ea typeface="MS PGothic" pitchFamily="34" charset="-128"/>
                        </a:rPr>
                        <a:t>件</a:t>
                      </a:r>
                      <a:endParaRPr lang="zh-CN" altLang="en-US" sz="3200" kern="1200" dirty="0" smtClean="0">
                        <a:solidFill>
                          <a:schemeClr val="dk1"/>
                        </a:solidFill>
                        <a:effectLst/>
                        <a:latin typeface="MS PGothic" pitchFamily="34" charset="-128"/>
                        <a:ea typeface="MS PGothic" pitchFamily="34" charset="-128"/>
                        <a:cs typeface="+mn-cs"/>
                      </a:endParaRPr>
                    </a:p>
                  </a:txBody>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24322066"/>
              </p:ext>
            </p:extLst>
          </p:nvPr>
        </p:nvGraphicFramePr>
        <p:xfrm>
          <a:off x="457200" y="4343400"/>
          <a:ext cx="8153400" cy="2316480"/>
        </p:xfrm>
        <a:graphic>
          <a:graphicData uri="http://schemas.openxmlformats.org/drawingml/2006/table">
            <a:tbl>
              <a:tblPr firstRow="1" bandRow="1">
                <a:tableStyleId>{68D230F3-CF80-4859-8CE7-A43EE81993B5}</a:tableStyleId>
              </a:tblPr>
              <a:tblGrid>
                <a:gridCol w="4076700"/>
                <a:gridCol w="4076700"/>
              </a:tblGrid>
              <a:tr h="50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3200" kern="1200" dirty="0" smtClean="0"/>
                        <a:t>ご参考となる件数</a:t>
                      </a:r>
                      <a:endParaRPr lang="zh-CN" altLang="en-US" sz="3200" b="1" kern="1200" dirty="0" smtClean="0">
                        <a:solidFill>
                          <a:schemeClr val="lt1"/>
                        </a:solidFill>
                        <a:latin typeface="MS Mincho" pitchFamily="49" charset="-128"/>
                        <a:ea typeface="MS Mincho" pitchFamily="49" charset="-128"/>
                        <a:cs typeface="+mn-cs"/>
                      </a:endParaRPr>
                    </a:p>
                  </a:txBody>
                  <a:tcPr/>
                </a:tc>
                <a:tc>
                  <a:txBody>
                    <a:bodyPr/>
                    <a:lstStyle/>
                    <a:p>
                      <a:endParaRPr lang="zh-CN" altLang="en-US"/>
                    </a:p>
                  </a:txBody>
                  <a:tcPr/>
                </a:tc>
              </a:tr>
              <a:tr h="508000">
                <a:tc>
                  <a:txBody>
                    <a:bodyPr/>
                    <a:lstStyle/>
                    <a:p>
                      <a:r>
                        <a:rPr lang="ja-JP" altLang="en-US" sz="3200" dirty="0" smtClean="0"/>
                        <a:t>私は</a:t>
                      </a:r>
                      <a:endParaRPr lang="zh-CN" altLang="en-US" sz="3200" dirty="0">
                        <a:latin typeface="MS Mincho" pitchFamily="49" charset="-128"/>
                        <a:ea typeface="MS Mincho" pitchFamily="49" charset="-128"/>
                      </a:endParaRPr>
                    </a:p>
                  </a:txBody>
                  <a:tcPr/>
                </a:tc>
                <a:tc>
                  <a:txBody>
                    <a:bodyPr/>
                    <a:lstStyle/>
                    <a:p>
                      <a:r>
                        <a:rPr lang="en-US" altLang="zh-CN" sz="3200" kern="1200" dirty="0" smtClean="0">
                          <a:effectLst/>
                        </a:rPr>
                        <a:t>42300000</a:t>
                      </a:r>
                      <a:r>
                        <a:rPr lang="zh-CN" altLang="en-US" sz="3200" dirty="0" smtClean="0"/>
                        <a:t>件</a:t>
                      </a:r>
                      <a:endParaRPr lang="zh-CN" altLang="en-US" sz="3200" dirty="0">
                        <a:latin typeface="MS Mincho" pitchFamily="49" charset="-128"/>
                        <a:ea typeface="MS Mincho" pitchFamily="49" charset="-128"/>
                      </a:endParaRPr>
                    </a:p>
                  </a:txBody>
                  <a:tcPr/>
                </a:tc>
              </a:tr>
              <a:tr h="50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3200" dirty="0" smtClean="0"/>
                        <a:t>愛している</a:t>
                      </a:r>
                      <a:endParaRPr lang="zh-CN" altLang="en-US" sz="3200" dirty="0" smtClean="0">
                        <a:latin typeface="MS Mincho" pitchFamily="49" charset="-128"/>
                        <a:ea typeface="MS Mincho" pitchFamily="49"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3200" dirty="0" smtClean="0"/>
                        <a:t>673000</a:t>
                      </a:r>
                      <a:r>
                        <a:rPr lang="ja-JP" altLang="en-US" sz="3200" kern="1200" dirty="0" smtClean="0">
                          <a:effectLst/>
                        </a:rPr>
                        <a:t>件</a:t>
                      </a:r>
                      <a:endParaRPr lang="zh-CN" altLang="en-US" sz="3200" kern="1200" dirty="0" smtClean="0">
                        <a:solidFill>
                          <a:schemeClr val="dk1"/>
                        </a:solidFill>
                        <a:effectLst/>
                        <a:latin typeface="MS Mincho" pitchFamily="49" charset="-128"/>
                        <a:ea typeface="MS Mincho" pitchFamily="49" charset="-128"/>
                        <a:cs typeface="+mn-cs"/>
                      </a:endParaRPr>
                    </a:p>
                  </a:txBody>
                  <a:tcPr/>
                </a:tc>
              </a:tr>
              <a:tr h="50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3200" dirty="0" smtClean="0"/>
                        <a:t>口寄せの術</a:t>
                      </a:r>
                      <a:endParaRPr lang="zh-CN" altLang="en-US" sz="3200" dirty="0" smtClean="0">
                        <a:latin typeface="MS Mincho" pitchFamily="49" charset="-128"/>
                        <a:ea typeface="MS Mincho" pitchFamily="49"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3200" kern="1200" dirty="0" smtClean="0">
                          <a:effectLst/>
                        </a:rPr>
                        <a:t>53100</a:t>
                      </a:r>
                      <a:r>
                        <a:rPr lang="ja-JP" altLang="en-US" sz="3200" kern="1200" dirty="0" smtClean="0">
                          <a:effectLst/>
                        </a:rPr>
                        <a:t>件</a:t>
                      </a:r>
                      <a:endParaRPr lang="zh-CN" altLang="en-US" sz="3200" kern="1200" dirty="0" smtClean="0">
                        <a:solidFill>
                          <a:schemeClr val="dk1"/>
                        </a:solidFill>
                        <a:effectLst/>
                        <a:latin typeface="MS Mincho" pitchFamily="49" charset="-128"/>
                        <a:ea typeface="MS Mincho" pitchFamily="49" charset="-128"/>
                        <a:cs typeface="+mn-cs"/>
                      </a:endParaRPr>
                    </a:p>
                  </a:txBody>
                  <a:tcPr/>
                </a:tc>
              </a:tr>
            </a:tbl>
          </a:graphicData>
        </a:graphic>
      </p:graphicFrame>
    </p:spTree>
    <p:extLst>
      <p:ext uri="{BB962C8B-B14F-4D97-AF65-F5344CB8AC3E}">
        <p14:creationId xmlns:p14="http://schemas.microsoft.com/office/powerpoint/2010/main" val="4066004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ja-JP" altLang="en-US" dirty="0" smtClean="0"/>
              <a:t>奇を衒う</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0430787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ja-JP" altLang="en-US" dirty="0" smtClean="0"/>
              <a:t>奇を衒う</a:t>
            </a:r>
            <a:endParaRPr lang="zh-CN" altLang="en-US" dirty="0"/>
          </a:p>
        </p:txBody>
      </p:sp>
      <p:sp>
        <p:nvSpPr>
          <p:cNvPr id="5" name="内容占位符 4"/>
          <p:cNvSpPr>
            <a:spLocks noGrp="1"/>
          </p:cNvSpPr>
          <p:nvPr>
            <p:ph idx="1"/>
          </p:nvPr>
        </p:nvSpPr>
        <p:spPr/>
        <p:txBody>
          <a:bodyPr/>
          <a:lstStyle/>
          <a:p>
            <a:r>
              <a:rPr lang="ja-JP" altLang="en-US" dirty="0" smtClean="0"/>
              <a:t>グーグルでの検索結果が</a:t>
            </a:r>
            <a:r>
              <a:rPr lang="en-US" altLang="zh-CN" dirty="0" smtClean="0"/>
              <a:t>110000</a:t>
            </a:r>
            <a:r>
              <a:rPr lang="zh-CN" altLang="en-US" dirty="0"/>
              <a:t>件</a:t>
            </a:r>
          </a:p>
          <a:p>
            <a:r>
              <a:rPr lang="ja-JP" altLang="en-US" dirty="0" smtClean="0"/>
              <a:t>わざと</a:t>
            </a:r>
            <a:r>
              <a:rPr lang="ja-JP" altLang="en-US" dirty="0"/>
              <a:t>普通と違っていることをして人の注意を引こうとする</a:t>
            </a:r>
            <a:r>
              <a:rPr lang="ja-JP" altLang="en-US" dirty="0" smtClean="0"/>
              <a:t>。風</a:t>
            </a:r>
            <a:r>
              <a:rPr lang="ja-JP" altLang="en-US" dirty="0"/>
              <a:t>変わりなことをして、人の関心を引く</a:t>
            </a:r>
            <a:r>
              <a:rPr lang="ja-JP" altLang="en-US" dirty="0" smtClean="0"/>
              <a:t>。</a:t>
            </a:r>
            <a:endParaRPr lang="ja-JP" altLang="en-US" dirty="0"/>
          </a:p>
        </p:txBody>
      </p:sp>
    </p:spTree>
    <p:extLst>
      <p:ext uri="{BB962C8B-B14F-4D97-AF65-F5344CB8AC3E}">
        <p14:creationId xmlns:p14="http://schemas.microsoft.com/office/powerpoint/2010/main" val="29691956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ja-JP" altLang="en-US" dirty="0" smtClean="0"/>
              <a:t>例文１</a:t>
            </a:r>
            <a:endParaRPr lang="zh-CN" altLang="en-US" dirty="0"/>
          </a:p>
        </p:txBody>
      </p:sp>
      <p:sp>
        <p:nvSpPr>
          <p:cNvPr id="3" name="内容占位符 2"/>
          <p:cNvSpPr>
            <a:spLocks noGrp="1"/>
          </p:cNvSpPr>
          <p:nvPr>
            <p:ph idx="1"/>
          </p:nvPr>
        </p:nvSpPr>
        <p:spPr/>
        <p:txBody>
          <a:bodyPr/>
          <a:lstStyle/>
          <a:p>
            <a:r>
              <a:rPr lang="ja-JP" altLang="en-US" dirty="0">
                <a:latin typeface="MS Mincho" pitchFamily="49" charset="-128"/>
                <a:ea typeface="MS Mincho" pitchFamily="49" charset="-128"/>
              </a:rPr>
              <a:t>それと</a:t>
            </a:r>
            <a:r>
              <a:rPr lang="ja-JP" altLang="en-US" dirty="0">
                <a:solidFill>
                  <a:srgbClr val="FF0000"/>
                </a:solidFill>
                <a:latin typeface="MS Mincho" pitchFamily="49" charset="-128"/>
                <a:ea typeface="MS Mincho" pitchFamily="49" charset="-128"/>
              </a:rPr>
              <a:t>奇を衒ってる</a:t>
            </a:r>
            <a:r>
              <a:rPr lang="ja-JP" altLang="en-US" dirty="0">
                <a:latin typeface="MS Mincho" pitchFamily="49" charset="-128"/>
                <a:ea typeface="MS Mincho" pitchFamily="49" charset="-128"/>
              </a:rPr>
              <a:t>かどうかってのは別の話でさ。自分が理解できないものに対して「奇を衒ってるから」と</a:t>
            </a:r>
            <a:r>
              <a:rPr lang="ja-JP" altLang="en-US" u="sng" dirty="0">
                <a:latin typeface="MS Mincho" pitchFamily="49" charset="-128"/>
                <a:ea typeface="MS Mincho" pitchFamily="49" charset="-128"/>
              </a:rPr>
              <a:t>ひと括り</a:t>
            </a:r>
            <a:r>
              <a:rPr lang="ja-JP" altLang="en-US" dirty="0">
                <a:latin typeface="MS Mincho" pitchFamily="49" charset="-128"/>
                <a:ea typeface="MS Mincho" pitchFamily="49" charset="-128"/>
              </a:rPr>
              <a:t>にして耳を</a:t>
            </a:r>
            <a:r>
              <a:rPr lang="ja-JP" altLang="en-US" u="sng" dirty="0">
                <a:latin typeface="MS Mincho" pitchFamily="49" charset="-128"/>
                <a:ea typeface="MS Mincho" pitchFamily="49" charset="-128"/>
              </a:rPr>
              <a:t>塞いで</a:t>
            </a:r>
            <a:r>
              <a:rPr lang="ja-JP" altLang="en-US" dirty="0">
                <a:latin typeface="MS Mincho" pitchFamily="49" charset="-128"/>
                <a:ea typeface="MS Mincho" pitchFamily="49" charset="-128"/>
              </a:rPr>
              <a:t>しまっている人は非常に多いと思う。</a:t>
            </a:r>
          </a:p>
          <a:p>
            <a:endParaRPr lang="zh-CN" altLang="en-US" dirty="0">
              <a:latin typeface="MS Mincho" pitchFamily="49" charset="-128"/>
              <a:ea typeface="MS Mincho" pitchFamily="49" charset="-128"/>
            </a:endParaRPr>
          </a:p>
        </p:txBody>
      </p:sp>
    </p:spTree>
    <p:extLst>
      <p:ext uri="{BB962C8B-B14F-4D97-AF65-F5344CB8AC3E}">
        <p14:creationId xmlns:p14="http://schemas.microsoft.com/office/powerpoint/2010/main" val="3896640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smtClean="0"/>
              <a:t>例文２</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en-US" altLang="ja-JP" dirty="0">
                <a:latin typeface="MS Mincho" pitchFamily="49" charset="-128"/>
                <a:ea typeface="MS Mincho" pitchFamily="49" charset="-128"/>
              </a:rPr>
              <a:t>『</a:t>
            </a:r>
            <a:r>
              <a:rPr lang="ja-JP" altLang="en-US" dirty="0">
                <a:latin typeface="MS Mincho" pitchFamily="49" charset="-128"/>
                <a:ea typeface="MS Mincho" pitchFamily="49" charset="-128"/>
              </a:rPr>
              <a:t>この人は他の男性とは違う</a:t>
            </a:r>
            <a:r>
              <a:rPr lang="en-US" altLang="ja-JP" dirty="0">
                <a:latin typeface="MS Mincho" pitchFamily="49" charset="-128"/>
                <a:ea typeface="MS Mincho" pitchFamily="49" charset="-128"/>
              </a:rPr>
              <a:t>』</a:t>
            </a:r>
            <a:r>
              <a:rPr lang="ja-JP" altLang="en-US" dirty="0">
                <a:latin typeface="MS Mincho" pitchFamily="49" charset="-128"/>
                <a:ea typeface="MS Mincho" pitchFamily="49" charset="-128"/>
              </a:rPr>
              <a:t>と気になる女性、好きな女性に思ってもらうことは大事なことです。</a:t>
            </a:r>
          </a:p>
          <a:p>
            <a:pPr marL="0" indent="0">
              <a:buNone/>
            </a:pPr>
            <a:r>
              <a:rPr lang="ja-JP" altLang="en-US" dirty="0">
                <a:latin typeface="MS Mincho" pitchFamily="49" charset="-128"/>
                <a:ea typeface="MS Mincho" pitchFamily="49" charset="-128"/>
              </a:rPr>
              <a:t>しかし、だからと言って告白を他の男性と極端に区別した、つまり</a:t>
            </a:r>
            <a:r>
              <a:rPr lang="ja-JP" altLang="en-US" dirty="0">
                <a:solidFill>
                  <a:srgbClr val="FF0000"/>
                </a:solidFill>
                <a:latin typeface="MS Mincho" pitchFamily="49" charset="-128"/>
                <a:ea typeface="MS Mincho" pitchFamily="49" charset="-128"/>
              </a:rPr>
              <a:t>奇をてらった</a:t>
            </a:r>
            <a:r>
              <a:rPr lang="ja-JP" altLang="en-US" dirty="0">
                <a:latin typeface="MS Mincho" pitchFamily="49" charset="-128"/>
                <a:ea typeface="MS Mincho" pitchFamily="49" charset="-128"/>
              </a:rPr>
              <a:t>ものにする必要はないでしょう。</a:t>
            </a:r>
          </a:p>
          <a:p>
            <a:pPr marL="0" indent="0">
              <a:buNone/>
            </a:pPr>
            <a:r>
              <a:rPr lang="ja-JP" altLang="en-US" dirty="0">
                <a:latin typeface="MS Mincho" pitchFamily="49" charset="-128"/>
                <a:ea typeface="MS Mincho" pitchFamily="49" charset="-128"/>
              </a:rPr>
              <a:t>あまりにも意識的に</a:t>
            </a:r>
            <a:r>
              <a:rPr lang="ja-JP" altLang="en-US" dirty="0">
                <a:solidFill>
                  <a:srgbClr val="FF0000"/>
                </a:solidFill>
                <a:latin typeface="MS Mincho" pitchFamily="49" charset="-128"/>
                <a:ea typeface="MS Mincho" pitchFamily="49" charset="-128"/>
              </a:rPr>
              <a:t>奇をてらう</a:t>
            </a:r>
            <a:r>
              <a:rPr lang="ja-JP" altLang="en-US" dirty="0">
                <a:latin typeface="MS Mincho" pitchFamily="49" charset="-128"/>
                <a:ea typeface="MS Mincho" pitchFamily="49" charset="-128"/>
              </a:rPr>
              <a:t>ような</a:t>
            </a:r>
            <a:r>
              <a:rPr lang="ja-JP" altLang="en-US" u="sng" dirty="0">
                <a:latin typeface="MS Mincho" pitchFamily="49" charset="-128"/>
                <a:ea typeface="MS Mincho" pitchFamily="49" charset="-128"/>
              </a:rPr>
              <a:t>シチュエーション</a:t>
            </a:r>
            <a:r>
              <a:rPr lang="ja-JP" altLang="en-US" dirty="0">
                <a:latin typeface="MS Mincho" pitchFamily="49" charset="-128"/>
                <a:ea typeface="MS Mincho" pitchFamily="49" charset="-128"/>
              </a:rPr>
              <a:t>や演出で告白をすると、それだけでイメージダウンとなり上手くいかなくなるというマイナスの可能性も否定はできません</a:t>
            </a:r>
            <a:r>
              <a:rPr lang="ja-JP" altLang="en-US" dirty="0" smtClean="0">
                <a:latin typeface="MS Mincho" pitchFamily="49" charset="-128"/>
                <a:ea typeface="MS Mincho" pitchFamily="49" charset="-128"/>
              </a:rPr>
              <a:t>。</a:t>
            </a:r>
            <a:endParaRPr lang="en-US" altLang="ja-JP" dirty="0" smtClean="0">
              <a:latin typeface="MS Mincho" pitchFamily="49" charset="-128"/>
              <a:ea typeface="MS Mincho" pitchFamily="49" charset="-128"/>
            </a:endParaRPr>
          </a:p>
          <a:p>
            <a:pPr marL="0" indent="0">
              <a:buNone/>
            </a:pPr>
            <a:endParaRPr lang="ja-JP" altLang="en-US" dirty="0">
              <a:latin typeface="MS Mincho" pitchFamily="49" charset="-128"/>
              <a:ea typeface="MS Mincho" pitchFamily="49" charset="-128"/>
            </a:endParaRPr>
          </a:p>
          <a:p>
            <a:pPr marL="0" indent="0">
              <a:buNone/>
            </a:pPr>
            <a:endParaRPr lang="zh-CN" altLang="en-US" dirty="0">
              <a:latin typeface="MS Mincho" pitchFamily="49" charset="-128"/>
              <a:ea typeface="MS Mincho" pitchFamily="49" charset="-128"/>
            </a:endParaRPr>
          </a:p>
        </p:txBody>
      </p:sp>
    </p:spTree>
    <p:extLst>
      <p:ext uri="{BB962C8B-B14F-4D97-AF65-F5344CB8AC3E}">
        <p14:creationId xmlns:p14="http://schemas.microsoft.com/office/powerpoint/2010/main" val="21284565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09600"/>
            <a:ext cx="8229600" cy="5516563"/>
          </a:xfrm>
        </p:spPr>
        <p:txBody>
          <a:bodyPr>
            <a:normAutofit lnSpcReduction="10000"/>
          </a:bodyPr>
          <a:lstStyle/>
          <a:p>
            <a:pPr marL="0" indent="0">
              <a:buNone/>
            </a:pPr>
            <a:r>
              <a:rPr lang="ja-JP" altLang="en-US" dirty="0">
                <a:latin typeface="MS Mincho" pitchFamily="49" charset="-128"/>
                <a:ea typeface="MS Mincho" pitchFamily="49" charset="-128"/>
              </a:rPr>
              <a:t>いつも</a:t>
            </a:r>
            <a:r>
              <a:rPr lang="ja-JP" altLang="en-US" dirty="0">
                <a:solidFill>
                  <a:srgbClr val="FF0000"/>
                </a:solidFill>
                <a:latin typeface="MS Mincho" pitchFamily="49" charset="-128"/>
                <a:ea typeface="MS Mincho" pitchFamily="49" charset="-128"/>
              </a:rPr>
              <a:t>奇をてらった</a:t>
            </a:r>
            <a:r>
              <a:rPr lang="ja-JP" altLang="en-US" dirty="0">
                <a:latin typeface="MS Mincho" pitchFamily="49" charset="-128"/>
                <a:ea typeface="MS Mincho" pitchFamily="49" charset="-128"/>
              </a:rPr>
              <a:t>行動で女性を楽しませている場合にも同じことが言えるでしょう</a:t>
            </a:r>
            <a:r>
              <a:rPr lang="ja-JP" altLang="en-US" dirty="0" smtClean="0">
                <a:latin typeface="MS Mincho" pitchFamily="49" charset="-128"/>
                <a:ea typeface="MS Mincho" pitchFamily="49" charset="-128"/>
              </a:rPr>
              <a:t>。</a:t>
            </a:r>
            <a:endParaRPr lang="en-US" altLang="ja-JP" dirty="0" smtClean="0">
              <a:latin typeface="MS Mincho" pitchFamily="49" charset="-128"/>
              <a:ea typeface="MS Mincho" pitchFamily="49" charset="-128"/>
            </a:endParaRPr>
          </a:p>
          <a:p>
            <a:pPr marL="0" indent="0">
              <a:buNone/>
            </a:pPr>
            <a:r>
              <a:rPr lang="ja-JP" altLang="en-US" dirty="0" smtClean="0">
                <a:latin typeface="MS Mincho" pitchFamily="49" charset="-128"/>
                <a:ea typeface="MS Mincho" pitchFamily="49" charset="-128"/>
              </a:rPr>
              <a:t>それで</a:t>
            </a:r>
            <a:r>
              <a:rPr lang="ja-JP" altLang="en-US" dirty="0">
                <a:latin typeface="MS Mincho" pitchFamily="49" charset="-128"/>
                <a:ea typeface="MS Mincho" pitchFamily="49" charset="-128"/>
              </a:rPr>
              <a:t>楽しんでくれている女性であれば、他の男性とは明らかに違う告白方法でも好意的に受け取ってもらえることがあるかもしれません。</a:t>
            </a:r>
          </a:p>
          <a:p>
            <a:pPr marL="0" indent="0">
              <a:buNone/>
            </a:pPr>
            <a:r>
              <a:rPr lang="ja-JP" altLang="en-US" dirty="0">
                <a:latin typeface="MS Mincho" pitchFamily="49" charset="-128"/>
                <a:ea typeface="MS Mincho" pitchFamily="49" charset="-128"/>
              </a:rPr>
              <a:t>ですが、告白を</a:t>
            </a:r>
            <a:r>
              <a:rPr lang="ja-JP" altLang="en-US" u="sng" dirty="0">
                <a:latin typeface="MS Mincho" pitchFamily="49" charset="-128"/>
                <a:ea typeface="MS Mincho" pitchFamily="49" charset="-128"/>
              </a:rPr>
              <a:t>敢えて</a:t>
            </a:r>
            <a:r>
              <a:rPr lang="ja-JP" altLang="en-US" dirty="0">
                <a:latin typeface="MS Mincho" pitchFamily="49" charset="-128"/>
                <a:ea typeface="MS Mincho" pitchFamily="49" charset="-128"/>
              </a:rPr>
              <a:t>普通なものにするだけで厳かな印象さえ生み出し</a:t>
            </a:r>
            <a:r>
              <a:rPr lang="en-US" altLang="ja-JP" dirty="0">
                <a:latin typeface="MS Mincho" pitchFamily="49" charset="-128"/>
                <a:ea typeface="MS Mincho" pitchFamily="49" charset="-128"/>
              </a:rPr>
              <a:t>『</a:t>
            </a:r>
            <a:r>
              <a:rPr lang="ja-JP" altLang="en-US" dirty="0">
                <a:latin typeface="MS Mincho" pitchFamily="49" charset="-128"/>
                <a:ea typeface="MS Mincho" pitchFamily="49" charset="-128"/>
              </a:rPr>
              <a:t>いつもと雰囲気が違う</a:t>
            </a:r>
            <a:r>
              <a:rPr lang="en-US" altLang="ja-JP" dirty="0">
                <a:latin typeface="MS Mincho" pitchFamily="49" charset="-128"/>
                <a:ea typeface="MS Mincho" pitchFamily="49" charset="-128"/>
              </a:rPr>
              <a:t>』</a:t>
            </a:r>
            <a:r>
              <a:rPr lang="ja-JP" altLang="en-US" dirty="0">
                <a:latin typeface="MS Mincho" pitchFamily="49" charset="-128"/>
                <a:ea typeface="MS Mincho" pitchFamily="49" charset="-128"/>
              </a:rPr>
              <a:t>と女性に思わせることも出来ます。</a:t>
            </a:r>
          </a:p>
          <a:p>
            <a:pPr marL="0" indent="0">
              <a:buNone/>
            </a:pPr>
            <a:r>
              <a:rPr lang="ja-JP" altLang="en-US" dirty="0">
                <a:latin typeface="MS Mincho" pitchFamily="49" charset="-128"/>
                <a:ea typeface="MS Mincho" pitchFamily="49" charset="-128"/>
              </a:rPr>
              <a:t>これは恐らく良い効果を生むことでしょう。</a:t>
            </a:r>
          </a:p>
          <a:p>
            <a:pPr marL="0" indent="0">
              <a:buNone/>
            </a:pPr>
            <a:endParaRPr lang="zh-CN" altLang="en-US" dirty="0">
              <a:latin typeface="MS Mincho" pitchFamily="49" charset="-128"/>
              <a:ea typeface="MS Mincho" pitchFamily="49" charset="-128"/>
            </a:endParaRPr>
          </a:p>
        </p:txBody>
      </p:sp>
    </p:spTree>
    <p:extLst>
      <p:ext uri="{BB962C8B-B14F-4D97-AF65-F5344CB8AC3E}">
        <p14:creationId xmlns:p14="http://schemas.microsoft.com/office/powerpoint/2010/main" val="27394270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smtClean="0"/>
              <a:t>例文３</a:t>
            </a:r>
            <a:endParaRPr lang="zh-CN" altLang="en-US" dirty="0"/>
          </a:p>
        </p:txBody>
      </p:sp>
      <p:sp>
        <p:nvSpPr>
          <p:cNvPr id="3" name="内容占位符 2"/>
          <p:cNvSpPr>
            <a:spLocks noGrp="1"/>
          </p:cNvSpPr>
          <p:nvPr>
            <p:ph idx="1"/>
          </p:nvPr>
        </p:nvSpPr>
        <p:spPr/>
        <p:txBody>
          <a:bodyPr/>
          <a:lstStyle/>
          <a:p>
            <a:pPr marL="0" indent="0">
              <a:buNone/>
            </a:pPr>
            <a:r>
              <a:rPr lang="ja-JP" altLang="en-US" dirty="0">
                <a:latin typeface="MS Mincho" pitchFamily="49" charset="-128"/>
                <a:ea typeface="MS Mincho" pitchFamily="49" charset="-128"/>
              </a:rPr>
              <a:t>みなさん、こんにちは！今日は、「動向」をキーワードにして書いてみます。会社やお店の多くが、戦略や戦術を</a:t>
            </a:r>
            <a:r>
              <a:rPr lang="ja-JP" altLang="en-US" u="sng" dirty="0">
                <a:latin typeface="MS Mincho" pitchFamily="49" charset="-128"/>
                <a:ea typeface="MS Mincho" pitchFamily="49" charset="-128"/>
              </a:rPr>
              <a:t>仕掛ける</a:t>
            </a:r>
            <a:r>
              <a:rPr lang="en-US" altLang="ja-JP" dirty="0">
                <a:latin typeface="MS Mincho" pitchFamily="49" charset="-128"/>
                <a:ea typeface="MS Mincho" pitchFamily="49" charset="-128"/>
              </a:rPr>
              <a:t>…</a:t>
            </a:r>
            <a:endParaRPr lang="ja-JP" altLang="en-US" dirty="0">
              <a:latin typeface="MS Mincho" pitchFamily="49" charset="-128"/>
              <a:ea typeface="MS Mincho" pitchFamily="49" charset="-128"/>
            </a:endParaRPr>
          </a:p>
          <a:p>
            <a:pPr marL="0" indent="0">
              <a:buNone/>
            </a:pPr>
            <a:r>
              <a:rPr lang="ja-JP" altLang="en-US" dirty="0">
                <a:latin typeface="MS Mincho" pitchFamily="49" charset="-128"/>
                <a:ea typeface="MS Mincho" pitchFamily="49" charset="-128"/>
              </a:rPr>
              <a:t>とき、</a:t>
            </a:r>
            <a:r>
              <a:rPr lang="ja-JP" altLang="en-US" dirty="0">
                <a:solidFill>
                  <a:srgbClr val="FF0000"/>
                </a:solidFill>
                <a:latin typeface="MS Mincho" pitchFamily="49" charset="-128"/>
                <a:ea typeface="MS Mincho" pitchFamily="49" charset="-128"/>
              </a:rPr>
              <a:t>奇を</a:t>
            </a:r>
            <a:r>
              <a:rPr lang="ja-JP" altLang="en-US" dirty="0" smtClean="0">
                <a:solidFill>
                  <a:srgbClr val="FF0000"/>
                </a:solidFill>
                <a:latin typeface="MS Mincho" pitchFamily="49" charset="-128"/>
                <a:ea typeface="MS Mincho" pitchFamily="49" charset="-128"/>
              </a:rPr>
              <a:t>衒った</a:t>
            </a:r>
            <a:r>
              <a:rPr lang="ja-JP" altLang="en-US" dirty="0" smtClean="0">
                <a:latin typeface="MS Mincho" pitchFamily="49" charset="-128"/>
                <a:ea typeface="MS Mincho" pitchFamily="49" charset="-128"/>
              </a:rPr>
              <a:t>モノを</a:t>
            </a:r>
            <a:r>
              <a:rPr lang="ja-JP" altLang="en-US" dirty="0">
                <a:latin typeface="MS Mincho" pitchFamily="49" charset="-128"/>
                <a:ea typeface="MS Mincho" pitchFamily="49" charset="-128"/>
              </a:rPr>
              <a:t>行おうとします。たしかに、これは、正しい選択の</a:t>
            </a:r>
            <a:r>
              <a:rPr lang="en-US" altLang="ja-JP" dirty="0">
                <a:latin typeface="MS Mincho" pitchFamily="49" charset="-128"/>
                <a:ea typeface="MS Mincho" pitchFamily="49" charset="-128"/>
              </a:rPr>
              <a:t>1</a:t>
            </a:r>
            <a:r>
              <a:rPr lang="ja-JP" altLang="en-US" dirty="0">
                <a:latin typeface="MS Mincho" pitchFamily="49" charset="-128"/>
                <a:ea typeface="MS Mincho" pitchFamily="49" charset="-128"/>
              </a:rPr>
              <a:t>つだと思います。</a:t>
            </a:r>
          </a:p>
          <a:p>
            <a:pPr marL="0" indent="0">
              <a:buNone/>
            </a:pPr>
            <a:endParaRPr lang="zh-CN" altLang="en-US" dirty="0">
              <a:latin typeface="MS Mincho" pitchFamily="49" charset="-128"/>
              <a:ea typeface="MS Mincho" pitchFamily="49" charset="-128"/>
            </a:endParaRPr>
          </a:p>
        </p:txBody>
      </p:sp>
    </p:spTree>
    <p:extLst>
      <p:ext uri="{BB962C8B-B14F-4D97-AF65-F5344CB8AC3E}">
        <p14:creationId xmlns:p14="http://schemas.microsoft.com/office/powerpoint/2010/main" val="130422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33400"/>
            <a:ext cx="8229600" cy="5592763"/>
          </a:xfrm>
        </p:spPr>
        <p:txBody>
          <a:bodyPr>
            <a:normAutofit/>
          </a:bodyPr>
          <a:lstStyle/>
          <a:p>
            <a:pPr marL="0" indent="0">
              <a:buNone/>
            </a:pPr>
            <a:r>
              <a:rPr lang="ja-JP" altLang="en-US" u="sng" dirty="0">
                <a:latin typeface="MS Mincho" pitchFamily="49" charset="-128"/>
                <a:ea typeface="MS Mincho" pitchFamily="49" charset="-128"/>
              </a:rPr>
              <a:t>当たり前</a:t>
            </a:r>
            <a:r>
              <a:rPr lang="ja-JP" altLang="en-US" dirty="0">
                <a:latin typeface="MS Mincho" pitchFamily="49" charset="-128"/>
                <a:ea typeface="MS Mincho" pitchFamily="49" charset="-128"/>
              </a:rPr>
              <a:t>のことをしていても、 </a:t>
            </a:r>
            <a:r>
              <a:rPr lang="ja-JP" altLang="en-US" dirty="0" smtClean="0">
                <a:latin typeface="MS Mincho" pitchFamily="49" charset="-128"/>
                <a:ea typeface="MS Mincho" pitchFamily="49" charset="-128"/>
              </a:rPr>
              <a:t>なかなか</a:t>
            </a:r>
            <a:r>
              <a:rPr lang="ja-JP" altLang="en-US" dirty="0">
                <a:latin typeface="MS Mincho" pitchFamily="49" charset="-128"/>
                <a:ea typeface="MS Mincho" pitchFamily="49" charset="-128"/>
              </a:rPr>
              <a:t>関心を持ってもらえない</a:t>
            </a:r>
            <a:r>
              <a:rPr lang="ja-JP" altLang="en-US" dirty="0" smtClean="0">
                <a:latin typeface="MS Mincho" pitchFamily="49" charset="-128"/>
                <a:ea typeface="MS Mincho" pitchFamily="49" charset="-128"/>
              </a:rPr>
              <a:t>、なかなか</a:t>
            </a:r>
            <a:r>
              <a:rPr lang="ja-JP" altLang="en-US" dirty="0">
                <a:latin typeface="MS Mincho" pitchFamily="49" charset="-128"/>
                <a:ea typeface="MS Mincho" pitchFamily="49" charset="-128"/>
              </a:rPr>
              <a:t>興味を持ってもらえないという傾向があるのも、事実だからです。</a:t>
            </a:r>
          </a:p>
          <a:p>
            <a:pPr marL="0" indent="0">
              <a:buNone/>
            </a:pPr>
            <a:r>
              <a:rPr lang="ja-JP" altLang="en-US" dirty="0">
                <a:latin typeface="MS Mincho" pitchFamily="49" charset="-128"/>
                <a:ea typeface="MS Mincho" pitchFamily="49" charset="-128"/>
              </a:rPr>
              <a:t> </a:t>
            </a:r>
          </a:p>
          <a:p>
            <a:pPr marL="0" indent="0">
              <a:buNone/>
            </a:pPr>
            <a:r>
              <a:rPr lang="ja-JP" altLang="en-US" dirty="0">
                <a:latin typeface="MS Mincho" pitchFamily="49" charset="-128"/>
                <a:ea typeface="MS Mincho" pitchFamily="49" charset="-128"/>
              </a:rPr>
              <a:t> </a:t>
            </a:r>
            <a:r>
              <a:rPr lang="ja-JP" altLang="en-US" dirty="0" smtClean="0">
                <a:latin typeface="MS Mincho" pitchFamily="49" charset="-128"/>
                <a:ea typeface="MS Mincho" pitchFamily="49" charset="-128"/>
              </a:rPr>
              <a:t>では</a:t>
            </a:r>
            <a:r>
              <a:rPr lang="ja-JP" altLang="en-US" dirty="0">
                <a:latin typeface="MS Mincho" pitchFamily="49" charset="-128"/>
                <a:ea typeface="MS Mincho" pitchFamily="49" charset="-128"/>
              </a:rPr>
              <a:t>、</a:t>
            </a:r>
            <a:r>
              <a:rPr lang="ja-JP" altLang="en-US" dirty="0">
                <a:solidFill>
                  <a:srgbClr val="FF0000"/>
                </a:solidFill>
                <a:latin typeface="MS Mincho" pitchFamily="49" charset="-128"/>
                <a:ea typeface="MS Mincho" pitchFamily="49" charset="-128"/>
              </a:rPr>
              <a:t>奇を</a:t>
            </a:r>
            <a:r>
              <a:rPr lang="ja-JP" altLang="en-US" dirty="0" smtClean="0">
                <a:solidFill>
                  <a:srgbClr val="FF0000"/>
                </a:solidFill>
                <a:latin typeface="MS Mincho" pitchFamily="49" charset="-128"/>
                <a:ea typeface="MS Mincho" pitchFamily="49" charset="-128"/>
              </a:rPr>
              <a:t>衒いさえすれば</a:t>
            </a:r>
            <a:r>
              <a:rPr lang="ja-JP" altLang="en-US" dirty="0">
                <a:latin typeface="MS Mincho" pitchFamily="49" charset="-128"/>
                <a:ea typeface="MS Mincho" pitchFamily="49" charset="-128"/>
              </a:rPr>
              <a:t>、何でもうまくいくのでしょうか</a:t>
            </a:r>
            <a:r>
              <a:rPr lang="en-US" altLang="ja-JP" dirty="0">
                <a:latin typeface="MS Mincho" pitchFamily="49" charset="-128"/>
                <a:ea typeface="MS Mincho" pitchFamily="49" charset="-128"/>
              </a:rPr>
              <a:t>…</a:t>
            </a:r>
            <a:r>
              <a:rPr lang="ja-JP" altLang="en-US" dirty="0" smtClean="0">
                <a:latin typeface="MS Mincho" pitchFamily="49" charset="-128"/>
                <a:ea typeface="MS Mincho" pitchFamily="49" charset="-128"/>
              </a:rPr>
              <a:t>？みなさんは</a:t>
            </a:r>
            <a:r>
              <a:rPr lang="ja-JP" altLang="en-US" dirty="0">
                <a:latin typeface="MS Mincho" pitchFamily="49" charset="-128"/>
                <a:ea typeface="MS Mincho" pitchFamily="49" charset="-128"/>
              </a:rPr>
              <a:t>、どう思いますか</a:t>
            </a:r>
            <a:r>
              <a:rPr lang="en-US" altLang="ja-JP" dirty="0">
                <a:latin typeface="MS Mincho" pitchFamily="49" charset="-128"/>
                <a:ea typeface="MS Mincho" pitchFamily="49" charset="-128"/>
              </a:rPr>
              <a:t>…</a:t>
            </a:r>
            <a:r>
              <a:rPr lang="ja-JP" altLang="en-US" dirty="0">
                <a:latin typeface="MS Mincho" pitchFamily="49" charset="-128"/>
                <a:ea typeface="MS Mincho" pitchFamily="49" charset="-128"/>
              </a:rPr>
              <a:t>？資料を調べてみると</a:t>
            </a:r>
            <a:r>
              <a:rPr lang="ja-JP" altLang="en-US" dirty="0" smtClean="0">
                <a:latin typeface="MS Mincho" pitchFamily="49" charset="-128"/>
                <a:ea typeface="MS Mincho" pitchFamily="49" charset="-128"/>
              </a:rPr>
              <a:t>、ある</a:t>
            </a:r>
            <a:r>
              <a:rPr lang="ja-JP" altLang="en-US" dirty="0">
                <a:latin typeface="MS Mincho" pitchFamily="49" charset="-128"/>
                <a:ea typeface="MS Mincho" pitchFamily="49" charset="-128"/>
              </a:rPr>
              <a:t>条件に影響されるという傾向が表れていたのです。</a:t>
            </a:r>
          </a:p>
          <a:p>
            <a:pPr marL="0" indent="0">
              <a:buNone/>
            </a:pPr>
            <a:endParaRPr lang="zh-CN" altLang="en-US" dirty="0">
              <a:latin typeface="MS Mincho" pitchFamily="49" charset="-128"/>
              <a:ea typeface="MS Mincho" pitchFamily="49" charset="-128"/>
            </a:endParaRPr>
          </a:p>
        </p:txBody>
      </p:sp>
    </p:spTree>
    <p:extLst>
      <p:ext uri="{BB962C8B-B14F-4D97-AF65-F5344CB8AC3E}">
        <p14:creationId xmlns:p14="http://schemas.microsoft.com/office/powerpoint/2010/main" val="41992275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33400"/>
            <a:ext cx="8229600" cy="5592763"/>
          </a:xfrm>
        </p:spPr>
        <p:txBody>
          <a:bodyPr>
            <a:normAutofit fontScale="92500" lnSpcReduction="20000"/>
          </a:bodyPr>
          <a:lstStyle/>
          <a:p>
            <a:pPr marL="0" indent="0">
              <a:buNone/>
            </a:pPr>
            <a:r>
              <a:rPr lang="ja-JP" altLang="en-US" dirty="0">
                <a:latin typeface="MS Mincho" pitchFamily="49" charset="-128"/>
                <a:ea typeface="MS Mincho" pitchFamily="49" charset="-128"/>
              </a:rPr>
              <a:t>その条件とは、動向に</a:t>
            </a:r>
            <a:r>
              <a:rPr lang="ja-JP" altLang="en-US" u="sng" dirty="0">
                <a:latin typeface="MS Mincho" pitchFamily="49" charset="-128"/>
                <a:ea typeface="MS Mincho" pitchFamily="49" charset="-128"/>
              </a:rPr>
              <a:t>あらがわない</a:t>
            </a:r>
            <a:r>
              <a:rPr lang="ja-JP" altLang="en-US" dirty="0">
                <a:latin typeface="MS Mincho" pitchFamily="49" charset="-128"/>
                <a:ea typeface="MS Mincho" pitchFamily="49" charset="-128"/>
              </a:rPr>
              <a:t>という条件なんです。</a:t>
            </a:r>
          </a:p>
          <a:p>
            <a:pPr marL="0" indent="0">
              <a:buNone/>
            </a:pPr>
            <a:r>
              <a:rPr lang="ja-JP" altLang="en-US" dirty="0">
                <a:latin typeface="MS Mincho" pitchFamily="49" charset="-128"/>
                <a:ea typeface="MS Mincho" pitchFamily="49" charset="-128"/>
              </a:rPr>
              <a:t> </a:t>
            </a:r>
          </a:p>
          <a:p>
            <a:pPr marL="0" indent="0">
              <a:buNone/>
            </a:pPr>
            <a:r>
              <a:rPr lang="ja-JP" altLang="en-US" dirty="0">
                <a:latin typeface="MS Mincho" pitchFamily="49" charset="-128"/>
                <a:ea typeface="MS Mincho" pitchFamily="49" charset="-128"/>
              </a:rPr>
              <a:t>そこで、こんな状況を想像してみてください。</a:t>
            </a:r>
          </a:p>
          <a:p>
            <a:pPr marL="0" indent="0">
              <a:buNone/>
            </a:pPr>
            <a:r>
              <a:rPr lang="ja-JP" altLang="en-US" dirty="0">
                <a:latin typeface="MS Mincho" pitchFamily="49" charset="-128"/>
                <a:ea typeface="MS Mincho" pitchFamily="49" charset="-128"/>
              </a:rPr>
              <a:t>ものすごく流れの速いプールで泳ぐ</a:t>
            </a:r>
            <a:r>
              <a:rPr lang="ja-JP" altLang="en-US" u="sng" dirty="0">
                <a:latin typeface="MS Mincho" pitchFamily="49" charset="-128"/>
                <a:ea typeface="MS Mincho" pitchFamily="49" charset="-128"/>
              </a:rPr>
              <a:t>とします</a:t>
            </a:r>
            <a:r>
              <a:rPr lang="ja-JP" altLang="en-US" dirty="0">
                <a:latin typeface="MS Mincho" pitchFamily="49" charset="-128"/>
                <a:ea typeface="MS Mincho" pitchFamily="49" charset="-128"/>
              </a:rPr>
              <a:t>。</a:t>
            </a:r>
          </a:p>
          <a:p>
            <a:pPr marL="0" indent="0">
              <a:buNone/>
            </a:pPr>
            <a:r>
              <a:rPr lang="ja-JP" altLang="en-US" dirty="0">
                <a:latin typeface="MS Mincho" pitchFamily="49" charset="-128"/>
                <a:ea typeface="MS Mincho" pitchFamily="49" charset="-128"/>
              </a:rPr>
              <a:t>このプールの流れは、</a:t>
            </a:r>
            <a:r>
              <a:rPr lang="ja-JP" altLang="en-US" u="sng" dirty="0">
                <a:latin typeface="MS Mincho" pitchFamily="49" charset="-128"/>
                <a:ea typeface="MS Mincho" pitchFamily="49" charset="-128"/>
              </a:rPr>
              <a:t>まとも</a:t>
            </a:r>
            <a:r>
              <a:rPr lang="ja-JP" altLang="en-US" dirty="0">
                <a:latin typeface="MS Mincho" pitchFamily="49" charset="-128"/>
                <a:ea typeface="MS Mincho" pitchFamily="49" charset="-128"/>
              </a:rPr>
              <a:t>に立っていることさえできないほどの勢いがあります。</a:t>
            </a:r>
          </a:p>
          <a:p>
            <a:pPr marL="0" indent="0">
              <a:buNone/>
            </a:pPr>
            <a:r>
              <a:rPr lang="ja-JP" altLang="en-US" dirty="0">
                <a:latin typeface="MS Mincho" pitchFamily="49" charset="-128"/>
                <a:ea typeface="MS Mincho" pitchFamily="49" charset="-128"/>
              </a:rPr>
              <a:t> </a:t>
            </a:r>
          </a:p>
          <a:p>
            <a:pPr marL="0" indent="0">
              <a:buNone/>
            </a:pPr>
            <a:r>
              <a:rPr lang="ja-JP" altLang="en-US" dirty="0">
                <a:latin typeface="MS Mincho" pitchFamily="49" charset="-128"/>
                <a:ea typeface="MS Mincho" pitchFamily="49" charset="-128"/>
              </a:rPr>
              <a:t>さて、このプールで、流れにあらがって泳ぐのは、簡単でしょうか？</a:t>
            </a:r>
          </a:p>
          <a:p>
            <a:pPr marL="0" indent="0">
              <a:buNone/>
            </a:pPr>
            <a:r>
              <a:rPr lang="ja-JP" altLang="en-US" dirty="0">
                <a:latin typeface="MS Mincho" pitchFamily="49" charset="-128"/>
                <a:ea typeface="MS Mincho" pitchFamily="49" charset="-128"/>
              </a:rPr>
              <a:t>たぶん、簡単ではないはずです。ここが重要なんです。</a:t>
            </a:r>
          </a:p>
          <a:p>
            <a:pPr marL="0" indent="0">
              <a:buNone/>
            </a:pPr>
            <a:endParaRPr lang="zh-CN" altLang="en-US" dirty="0">
              <a:latin typeface="MS Mincho" pitchFamily="49" charset="-128"/>
              <a:ea typeface="MS Mincho" pitchFamily="49" charset="-128"/>
            </a:endParaRPr>
          </a:p>
        </p:txBody>
      </p:sp>
      <p:sp>
        <p:nvSpPr>
          <p:cNvPr id="2" name="TextBox 1"/>
          <p:cNvSpPr txBox="1"/>
          <p:nvPr/>
        </p:nvSpPr>
        <p:spPr>
          <a:xfrm>
            <a:off x="533400" y="6172200"/>
            <a:ext cx="1531188" cy="369332"/>
          </a:xfrm>
          <a:prstGeom prst="rect">
            <a:avLst/>
          </a:prstGeom>
          <a:noFill/>
        </p:spPr>
        <p:txBody>
          <a:bodyPr wrap="none" rtlCol="0">
            <a:spAutoFit/>
          </a:bodyPr>
          <a:lstStyle/>
          <a:p>
            <a:r>
              <a:rPr lang="ja-JP" altLang="en-US" dirty="0" smtClean="0"/>
              <a:t>抗う　あらがう</a:t>
            </a:r>
            <a:endParaRPr lang="zh-CN" altLang="en-US" dirty="0"/>
          </a:p>
        </p:txBody>
      </p:sp>
    </p:spTree>
    <p:extLst>
      <p:ext uri="{BB962C8B-B14F-4D97-AF65-F5344CB8AC3E}">
        <p14:creationId xmlns:p14="http://schemas.microsoft.com/office/powerpoint/2010/main" val="10719358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57200"/>
            <a:ext cx="8229600" cy="5668963"/>
          </a:xfrm>
        </p:spPr>
        <p:txBody>
          <a:bodyPr>
            <a:normAutofit fontScale="92500" lnSpcReduction="10000"/>
          </a:bodyPr>
          <a:lstStyle/>
          <a:p>
            <a:pPr marL="0" indent="0">
              <a:buNone/>
            </a:pPr>
            <a:r>
              <a:rPr lang="ja-JP" altLang="en-US" dirty="0">
                <a:latin typeface="MS Mincho" pitchFamily="49" charset="-128"/>
                <a:ea typeface="MS Mincho" pitchFamily="49" charset="-128"/>
              </a:rPr>
              <a:t>上述したように、</a:t>
            </a:r>
            <a:r>
              <a:rPr lang="ja-JP" altLang="en-US" dirty="0">
                <a:solidFill>
                  <a:srgbClr val="FF0000"/>
                </a:solidFill>
                <a:latin typeface="MS Mincho" pitchFamily="49" charset="-128"/>
                <a:ea typeface="MS Mincho" pitchFamily="49" charset="-128"/>
              </a:rPr>
              <a:t>奇を</a:t>
            </a:r>
            <a:r>
              <a:rPr lang="ja-JP" altLang="en-US" dirty="0" smtClean="0">
                <a:solidFill>
                  <a:srgbClr val="FF0000"/>
                </a:solidFill>
                <a:latin typeface="MS Mincho" pitchFamily="49" charset="-128"/>
                <a:ea typeface="MS Mincho" pitchFamily="49" charset="-128"/>
              </a:rPr>
              <a:t>衒う</a:t>
            </a:r>
            <a:r>
              <a:rPr lang="ja-JP" altLang="en-US" dirty="0" smtClean="0">
                <a:latin typeface="MS Mincho" pitchFamily="49" charset="-128"/>
                <a:ea typeface="MS Mincho" pitchFamily="49" charset="-128"/>
              </a:rPr>
              <a:t>のは、戦</a:t>
            </a:r>
            <a:r>
              <a:rPr lang="ja-JP" altLang="en-US" dirty="0">
                <a:latin typeface="MS Mincho" pitchFamily="49" charset="-128"/>
                <a:ea typeface="MS Mincho" pitchFamily="49" charset="-128"/>
              </a:rPr>
              <a:t>略や戦術を考える上で</a:t>
            </a:r>
            <a:r>
              <a:rPr lang="ja-JP" altLang="en-US" dirty="0" smtClean="0">
                <a:latin typeface="MS Mincho" pitchFamily="49" charset="-128"/>
                <a:ea typeface="MS Mincho" pitchFamily="49" charset="-128"/>
              </a:rPr>
              <a:t>、正</a:t>
            </a:r>
            <a:r>
              <a:rPr lang="ja-JP" altLang="en-US" dirty="0">
                <a:latin typeface="MS Mincho" pitchFamily="49" charset="-128"/>
                <a:ea typeface="MS Mincho" pitchFamily="49" charset="-128"/>
              </a:rPr>
              <a:t>しい選択の</a:t>
            </a:r>
            <a:r>
              <a:rPr lang="en-US" altLang="ja-JP" dirty="0">
                <a:latin typeface="MS Mincho" pitchFamily="49" charset="-128"/>
                <a:ea typeface="MS Mincho" pitchFamily="49" charset="-128"/>
              </a:rPr>
              <a:t>1</a:t>
            </a:r>
            <a:r>
              <a:rPr lang="ja-JP" altLang="en-US" dirty="0">
                <a:latin typeface="MS Mincho" pitchFamily="49" charset="-128"/>
                <a:ea typeface="MS Mincho" pitchFamily="49" charset="-128"/>
              </a:rPr>
              <a:t>つなのは事実です。</a:t>
            </a:r>
          </a:p>
          <a:p>
            <a:pPr marL="0" indent="0">
              <a:buNone/>
            </a:pPr>
            <a:r>
              <a:rPr lang="ja-JP" altLang="en-US" dirty="0">
                <a:latin typeface="MS Mincho" pitchFamily="49" charset="-128"/>
                <a:ea typeface="MS Mincho" pitchFamily="49" charset="-128"/>
              </a:rPr>
              <a:t> </a:t>
            </a:r>
          </a:p>
          <a:p>
            <a:pPr marL="0" indent="0">
              <a:buNone/>
            </a:pPr>
            <a:r>
              <a:rPr lang="ja-JP" altLang="en-US" dirty="0">
                <a:latin typeface="MS Mincho" pitchFamily="49" charset="-128"/>
                <a:ea typeface="MS Mincho" pitchFamily="49" charset="-128"/>
              </a:rPr>
              <a:t>しかし、時代の流れや</a:t>
            </a:r>
            <a:r>
              <a:rPr lang="ja-JP" altLang="en-US" dirty="0" smtClean="0">
                <a:latin typeface="MS Mincho" pitchFamily="49" charset="-128"/>
                <a:ea typeface="MS Mincho" pitchFamily="49" charset="-128"/>
              </a:rPr>
              <a:t>、人</a:t>
            </a:r>
            <a:r>
              <a:rPr lang="ja-JP" altLang="en-US" dirty="0">
                <a:latin typeface="MS Mincho" pitchFamily="49" charset="-128"/>
                <a:ea typeface="MS Mincho" pitchFamily="49" charset="-128"/>
              </a:rPr>
              <a:t>やモノの動いていく方向</a:t>
            </a:r>
            <a:r>
              <a:rPr lang="ja-JP" altLang="en-US" dirty="0" smtClean="0">
                <a:latin typeface="MS Mincho" pitchFamily="49" charset="-128"/>
                <a:ea typeface="MS Mincho" pitchFamily="49" charset="-128"/>
              </a:rPr>
              <a:t>にあらがうことは</a:t>
            </a:r>
            <a:r>
              <a:rPr lang="ja-JP" altLang="en-US" dirty="0">
                <a:latin typeface="MS Mincho" pitchFamily="49" charset="-128"/>
                <a:ea typeface="MS Mincho" pitchFamily="49" charset="-128"/>
              </a:rPr>
              <a:t>、得策ではないのです。</a:t>
            </a:r>
          </a:p>
          <a:p>
            <a:pPr marL="0" indent="0">
              <a:buNone/>
            </a:pPr>
            <a:r>
              <a:rPr lang="ja-JP" altLang="en-US" dirty="0">
                <a:latin typeface="MS Mincho" pitchFamily="49" charset="-128"/>
                <a:ea typeface="MS Mincho" pitchFamily="49" charset="-128"/>
              </a:rPr>
              <a:t> </a:t>
            </a:r>
          </a:p>
          <a:p>
            <a:pPr marL="0" indent="0">
              <a:buNone/>
            </a:pPr>
            <a:r>
              <a:rPr lang="ja-JP" altLang="en-US" u="sng" dirty="0">
                <a:latin typeface="MS Mincho" pitchFamily="49" charset="-128"/>
                <a:ea typeface="MS Mincho" pitchFamily="49" charset="-128"/>
              </a:rPr>
              <a:t>言い換えれば</a:t>
            </a:r>
            <a:r>
              <a:rPr lang="ja-JP" altLang="en-US" dirty="0">
                <a:latin typeface="MS Mincho" pitchFamily="49" charset="-128"/>
                <a:ea typeface="MS Mincho" pitchFamily="49" charset="-128"/>
              </a:rPr>
              <a:t>、動向には沿いつつ、奇を衒うことが重要なんです。</a:t>
            </a:r>
          </a:p>
          <a:p>
            <a:pPr marL="0" indent="0">
              <a:buNone/>
            </a:pPr>
            <a:r>
              <a:rPr lang="ja-JP" altLang="en-US" dirty="0">
                <a:latin typeface="MS Mincho" pitchFamily="49" charset="-128"/>
                <a:ea typeface="MS Mincho" pitchFamily="49" charset="-128"/>
              </a:rPr>
              <a:t> </a:t>
            </a:r>
          </a:p>
          <a:p>
            <a:pPr marL="0" indent="0">
              <a:buNone/>
            </a:pPr>
            <a:r>
              <a:rPr lang="ja-JP" altLang="en-US" dirty="0">
                <a:latin typeface="MS Mincho" pitchFamily="49" charset="-128"/>
                <a:ea typeface="MS Mincho" pitchFamily="49" charset="-128"/>
              </a:rPr>
              <a:t>つまり、</a:t>
            </a:r>
            <a:r>
              <a:rPr lang="ja-JP" altLang="en-US" dirty="0">
                <a:solidFill>
                  <a:srgbClr val="FF0000"/>
                </a:solidFill>
                <a:latin typeface="MS Mincho" pitchFamily="49" charset="-128"/>
                <a:ea typeface="MS Mincho" pitchFamily="49" charset="-128"/>
              </a:rPr>
              <a:t>奇を</a:t>
            </a:r>
            <a:r>
              <a:rPr lang="ja-JP" altLang="en-US" dirty="0" smtClean="0">
                <a:solidFill>
                  <a:srgbClr val="FF0000"/>
                </a:solidFill>
                <a:latin typeface="MS Mincho" pitchFamily="49" charset="-128"/>
                <a:ea typeface="MS Mincho" pitchFamily="49" charset="-128"/>
              </a:rPr>
              <a:t>衒いさえすればいいと</a:t>
            </a:r>
            <a:r>
              <a:rPr lang="ja-JP" altLang="en-US" dirty="0">
                <a:latin typeface="MS Mincho" pitchFamily="49" charset="-128"/>
                <a:ea typeface="MS Mincho" pitchFamily="49" charset="-128"/>
              </a:rPr>
              <a:t>考えるのではなく</a:t>
            </a:r>
            <a:r>
              <a:rPr lang="ja-JP" altLang="en-US" dirty="0" smtClean="0">
                <a:latin typeface="MS Mincho" pitchFamily="49" charset="-128"/>
                <a:ea typeface="MS Mincho" pitchFamily="49" charset="-128"/>
              </a:rPr>
              <a:t>、 動</a:t>
            </a:r>
            <a:r>
              <a:rPr lang="ja-JP" altLang="en-US" dirty="0">
                <a:latin typeface="MS Mincho" pitchFamily="49" charset="-128"/>
                <a:ea typeface="MS Mincho" pitchFamily="49" charset="-128"/>
              </a:rPr>
              <a:t>向に沿いながら、その中で、戦略や戦術を</a:t>
            </a:r>
            <a:r>
              <a:rPr lang="ja-JP" altLang="en-US" u="sng" dirty="0">
                <a:latin typeface="MS Mincho" pitchFamily="49" charset="-128"/>
                <a:ea typeface="MS Mincho" pitchFamily="49" charset="-128"/>
              </a:rPr>
              <a:t>練る</a:t>
            </a:r>
            <a:r>
              <a:rPr lang="ja-JP" altLang="en-US" dirty="0">
                <a:latin typeface="MS Mincho" pitchFamily="49" charset="-128"/>
                <a:ea typeface="MS Mincho" pitchFamily="49" charset="-128"/>
              </a:rPr>
              <a:t>ことが重要だということです。</a:t>
            </a:r>
          </a:p>
          <a:p>
            <a:pPr marL="0" indent="0">
              <a:buNone/>
            </a:pPr>
            <a:endParaRPr lang="zh-CN" altLang="en-US" dirty="0">
              <a:latin typeface="MS Mincho" pitchFamily="49" charset="-128"/>
              <a:ea typeface="MS Mincho" pitchFamily="49" charset="-128"/>
            </a:endParaRPr>
          </a:p>
        </p:txBody>
      </p:sp>
    </p:spTree>
    <p:extLst>
      <p:ext uri="{BB962C8B-B14F-4D97-AF65-F5344CB8AC3E}">
        <p14:creationId xmlns:p14="http://schemas.microsoft.com/office/powerpoint/2010/main" val="32580224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17000" b="-17000"/>
          </a:stretch>
        </a:blip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ja-JP" altLang="en-US" dirty="0" smtClean="0"/>
              <a:t>以上、ご清聴ありがとう！！</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2970649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ja-JP" altLang="en-US" dirty="0" smtClean="0"/>
              <a:t>条件を飲ます</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8227652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ja-JP" altLang="en-US" dirty="0"/>
              <a:t>条件を飲</a:t>
            </a:r>
            <a:r>
              <a:rPr lang="ja-JP" altLang="en-US" dirty="0" smtClean="0"/>
              <a:t>ます</a:t>
            </a:r>
            <a:endParaRPr lang="zh-CN" altLang="en-US" dirty="0"/>
          </a:p>
        </p:txBody>
      </p:sp>
      <p:sp>
        <p:nvSpPr>
          <p:cNvPr id="3" name="内容占位符 2"/>
          <p:cNvSpPr>
            <a:spLocks noGrp="1"/>
          </p:cNvSpPr>
          <p:nvPr>
            <p:ph idx="1"/>
          </p:nvPr>
        </p:nvSpPr>
        <p:spPr/>
        <p:txBody>
          <a:bodyPr/>
          <a:lstStyle/>
          <a:p>
            <a:r>
              <a:rPr lang="ja-JP" altLang="en-US" dirty="0" smtClean="0"/>
              <a:t>グーグル検</a:t>
            </a:r>
            <a:r>
              <a:rPr lang="ja-JP" altLang="en-US" dirty="0"/>
              <a:t>索結</a:t>
            </a:r>
            <a:r>
              <a:rPr lang="ja-JP" altLang="en-US" dirty="0" smtClean="0"/>
              <a:t>果</a:t>
            </a:r>
            <a:r>
              <a:rPr lang="ja-JP" altLang="en-US" dirty="0"/>
              <a:t>：</a:t>
            </a:r>
            <a:r>
              <a:rPr lang="en-US" altLang="ja-JP" dirty="0" smtClean="0"/>
              <a:t>180000</a:t>
            </a:r>
            <a:r>
              <a:rPr lang="ja-JP" altLang="en-US" dirty="0"/>
              <a:t>件</a:t>
            </a:r>
          </a:p>
          <a:p>
            <a:r>
              <a:rPr lang="ja-JP" altLang="en-US" dirty="0"/>
              <a:t>自分に有利な条件を人に受け入れさせる。妥協させる。</a:t>
            </a:r>
          </a:p>
          <a:p>
            <a:endParaRPr lang="zh-CN" altLang="en-US" dirty="0"/>
          </a:p>
        </p:txBody>
      </p:sp>
    </p:spTree>
    <p:extLst>
      <p:ext uri="{BB962C8B-B14F-4D97-AF65-F5344CB8AC3E}">
        <p14:creationId xmlns:p14="http://schemas.microsoft.com/office/powerpoint/2010/main" val="3464837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smtClean="0"/>
              <a:t>例文１</a:t>
            </a:r>
            <a:endParaRPr lang="zh-CN" altLang="en-US" dirty="0"/>
          </a:p>
        </p:txBody>
      </p:sp>
      <p:sp>
        <p:nvSpPr>
          <p:cNvPr id="3" name="内容占位符 2"/>
          <p:cNvSpPr>
            <a:spLocks noGrp="1"/>
          </p:cNvSpPr>
          <p:nvPr>
            <p:ph idx="1"/>
          </p:nvPr>
        </p:nvSpPr>
        <p:spPr/>
        <p:txBody>
          <a:bodyPr/>
          <a:lstStyle/>
          <a:p>
            <a:pPr marL="0" indent="0">
              <a:buNone/>
            </a:pPr>
            <a:r>
              <a:rPr lang="ja-JP" altLang="en-US" dirty="0">
                <a:latin typeface="MS Mincho" pitchFamily="49" charset="-128"/>
                <a:ea typeface="MS Mincho" pitchFamily="49" charset="-128"/>
              </a:rPr>
              <a:t>主人の浮気が発覚というか</a:t>
            </a:r>
            <a:r>
              <a:rPr lang="ja-JP" altLang="en-US" dirty="0" smtClean="0">
                <a:latin typeface="MS Mincho" pitchFamily="49" charset="-128"/>
                <a:ea typeface="MS Mincho" pitchFamily="49" charset="-128"/>
              </a:rPr>
              <a:t>、主人</a:t>
            </a:r>
            <a:r>
              <a:rPr lang="ja-JP" altLang="en-US" dirty="0">
                <a:latin typeface="MS Mincho" pitchFamily="49" charset="-128"/>
                <a:ea typeface="MS Mincho" pitchFamily="49" charset="-128"/>
              </a:rPr>
              <a:t>自身から浮気を告白されました。 </a:t>
            </a:r>
            <a:r>
              <a:rPr lang="ja-JP" altLang="en-US" dirty="0" smtClean="0">
                <a:latin typeface="MS Mincho" pitchFamily="49" charset="-128"/>
                <a:ea typeface="MS Mincho" pitchFamily="49" charset="-128"/>
              </a:rPr>
              <a:t>主人</a:t>
            </a:r>
            <a:r>
              <a:rPr lang="ja-JP" altLang="en-US" dirty="0">
                <a:latin typeface="MS Mincho" pitchFamily="49" charset="-128"/>
                <a:ea typeface="MS Mincho" pitchFamily="49" charset="-128"/>
              </a:rPr>
              <a:t>は私に土下座をしながら、 浮気相手について淡々と話し始めました</a:t>
            </a:r>
            <a:r>
              <a:rPr lang="ja-JP" altLang="en-US" dirty="0" smtClean="0">
                <a:latin typeface="MS Mincho" pitchFamily="49" charset="-128"/>
                <a:ea typeface="MS Mincho" pitchFamily="49" charset="-128"/>
              </a:rPr>
              <a:t>。私</a:t>
            </a:r>
            <a:r>
              <a:rPr lang="ja-JP" altLang="en-US" dirty="0">
                <a:latin typeface="MS Mincho" pitchFamily="49" charset="-128"/>
                <a:ea typeface="MS Mincho" pitchFamily="49" charset="-128"/>
              </a:rPr>
              <a:t>の出した条件を</a:t>
            </a:r>
            <a:r>
              <a:rPr lang="ja-JP" altLang="en-US" dirty="0">
                <a:solidFill>
                  <a:srgbClr val="FF0000"/>
                </a:solidFill>
                <a:latin typeface="MS Mincho" pitchFamily="49" charset="-128"/>
                <a:ea typeface="MS Mincho" pitchFamily="49" charset="-128"/>
              </a:rPr>
              <a:t>飲まない</a:t>
            </a:r>
            <a:r>
              <a:rPr lang="ja-JP" altLang="en-US" dirty="0">
                <a:latin typeface="MS Mincho" pitchFamily="49" charset="-128"/>
                <a:ea typeface="MS Mincho" pitchFamily="49" charset="-128"/>
              </a:rPr>
              <a:t>以外、 離婚に絶対同意するつもりはない。</a:t>
            </a:r>
          </a:p>
          <a:p>
            <a:endParaRPr lang="zh-CN" altLang="en-US" dirty="0">
              <a:latin typeface="MS Mincho" pitchFamily="49" charset="-128"/>
              <a:ea typeface="MS Mincho" pitchFamily="49" charset="-128"/>
            </a:endParaRPr>
          </a:p>
        </p:txBody>
      </p:sp>
    </p:spTree>
    <p:extLst>
      <p:ext uri="{BB962C8B-B14F-4D97-AF65-F5344CB8AC3E}">
        <p14:creationId xmlns:p14="http://schemas.microsoft.com/office/powerpoint/2010/main" val="1924355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smtClean="0"/>
              <a:t>例文２</a:t>
            </a:r>
            <a:endParaRPr lang="zh-CN" altLang="en-US" dirty="0"/>
          </a:p>
        </p:txBody>
      </p:sp>
      <p:sp>
        <p:nvSpPr>
          <p:cNvPr id="3" name="内容占位符 2"/>
          <p:cNvSpPr>
            <a:spLocks noGrp="1"/>
          </p:cNvSpPr>
          <p:nvPr>
            <p:ph idx="1"/>
          </p:nvPr>
        </p:nvSpPr>
        <p:spPr/>
        <p:txBody>
          <a:bodyPr/>
          <a:lstStyle/>
          <a:p>
            <a:pPr marL="0" indent="0">
              <a:buNone/>
            </a:pPr>
            <a:r>
              <a:rPr lang="ja-JP" altLang="en-US" dirty="0">
                <a:latin typeface="MS Mincho" pitchFamily="49" charset="-128"/>
                <a:ea typeface="MS Mincho" pitchFamily="49" charset="-128"/>
              </a:rPr>
              <a:t>人を困窮に追い込んで悪い</a:t>
            </a:r>
            <a:r>
              <a:rPr lang="ja-JP" altLang="en-US" dirty="0">
                <a:solidFill>
                  <a:srgbClr val="FF0000"/>
                </a:solidFill>
                <a:latin typeface="MS Mincho" pitchFamily="49" charset="-128"/>
                <a:ea typeface="MS Mincho" pitchFamily="49" charset="-128"/>
              </a:rPr>
              <a:t>条件を飲ませる</a:t>
            </a:r>
            <a:r>
              <a:rPr lang="ja-JP" altLang="en-US" dirty="0">
                <a:latin typeface="MS Mincho" pitchFamily="49" charset="-128"/>
                <a:ea typeface="MS Mincho" pitchFamily="49" charset="-128"/>
              </a:rPr>
              <a:t>ってのは、日常的に行われている</a:t>
            </a:r>
            <a:r>
              <a:rPr lang="ja-JP" altLang="en-US" dirty="0" smtClean="0">
                <a:latin typeface="MS Mincho" pitchFamily="49" charset="-128"/>
                <a:ea typeface="MS Mincho" pitchFamily="49" charset="-128"/>
              </a:rPr>
              <a:t>。それを</a:t>
            </a:r>
            <a:r>
              <a:rPr lang="ja-JP" altLang="en-US" dirty="0">
                <a:latin typeface="MS Mincho" pitchFamily="49" charset="-128"/>
                <a:ea typeface="MS Mincho" pitchFamily="49" charset="-128"/>
              </a:rPr>
              <a:t>、綺麗な言葉に包んでな。</a:t>
            </a:r>
          </a:p>
          <a:p>
            <a:pPr marL="0" indent="0">
              <a:buNone/>
            </a:pPr>
            <a:endParaRPr lang="zh-CN" altLang="en-US" dirty="0">
              <a:latin typeface="MS Mincho" pitchFamily="49" charset="-128"/>
              <a:ea typeface="MS Mincho" pitchFamily="49" charset="-128"/>
            </a:endParaRPr>
          </a:p>
        </p:txBody>
      </p:sp>
    </p:spTree>
    <p:extLst>
      <p:ext uri="{BB962C8B-B14F-4D97-AF65-F5344CB8AC3E}">
        <p14:creationId xmlns:p14="http://schemas.microsoft.com/office/powerpoint/2010/main" val="23235418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ja-JP" altLang="en-US" dirty="0" smtClean="0"/>
              <a:t>例文３</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ja-JP" altLang="en-US" dirty="0" smtClean="0">
                <a:latin typeface="MS Mincho" pitchFamily="49" charset="-128"/>
                <a:ea typeface="MS Mincho" pitchFamily="49" charset="-128"/>
              </a:rPr>
              <a:t>銀</a:t>
            </a:r>
            <a:r>
              <a:rPr lang="ja-JP" altLang="en-US" dirty="0">
                <a:latin typeface="MS Mincho" pitchFamily="49" charset="-128"/>
                <a:ea typeface="MS Mincho" pitchFamily="49" charset="-128"/>
              </a:rPr>
              <a:t>行からお金を借りるときに、分厚い契約書に実印を押しているため、そこに書かれている条件を変更するのは、無理だと思い込んでいる人もいるかもしれません</a:t>
            </a:r>
            <a:r>
              <a:rPr lang="ja-JP" altLang="en-US" dirty="0" smtClean="0">
                <a:latin typeface="MS Mincho" pitchFamily="49" charset="-128"/>
                <a:ea typeface="MS Mincho" pitchFamily="49" charset="-128"/>
              </a:rPr>
              <a:t>。この</a:t>
            </a:r>
            <a:r>
              <a:rPr lang="ja-JP" altLang="en-US" dirty="0">
                <a:latin typeface="MS Mincho" pitchFamily="49" charset="-128"/>
                <a:ea typeface="MS Mincho" pitchFamily="49" charset="-128"/>
              </a:rPr>
              <a:t>条件を変更することを、リスケジュール、略して、「リスケ」と呼んでいます</a:t>
            </a:r>
            <a:r>
              <a:rPr lang="ja-JP" altLang="en-US" dirty="0" smtClean="0">
                <a:latin typeface="MS Mincho" pitchFamily="49" charset="-128"/>
                <a:ea typeface="MS Mincho" pitchFamily="49" charset="-128"/>
              </a:rPr>
              <a:t>。通常</a:t>
            </a:r>
            <a:r>
              <a:rPr lang="ja-JP" altLang="en-US" dirty="0">
                <a:latin typeface="MS Mincho" pitchFamily="49" charset="-128"/>
                <a:ea typeface="MS Mincho" pitchFamily="49" charset="-128"/>
              </a:rPr>
              <a:t>、リスケを行う時には、銀行は手数料と金利のアップを言ってきます</a:t>
            </a:r>
            <a:r>
              <a:rPr lang="ja-JP" altLang="en-US" dirty="0" smtClean="0">
                <a:latin typeface="MS Mincho" pitchFamily="49" charset="-128"/>
                <a:ea typeface="MS Mincho" pitchFamily="49" charset="-128"/>
              </a:rPr>
              <a:t>。銀</a:t>
            </a:r>
            <a:r>
              <a:rPr lang="ja-JP" altLang="en-US" dirty="0">
                <a:latin typeface="MS Mincho" pitchFamily="49" charset="-128"/>
                <a:ea typeface="MS Mincho" pitchFamily="49" charset="-128"/>
              </a:rPr>
              <a:t>行によっては、追加の保証人や担保の差し入れを要求してくることもあります。</a:t>
            </a:r>
          </a:p>
          <a:p>
            <a:pPr marL="0" indent="0">
              <a:buNone/>
            </a:pPr>
            <a:endParaRPr lang="zh-CN" altLang="en-US" dirty="0">
              <a:latin typeface="MS Mincho" pitchFamily="49" charset="-128"/>
              <a:ea typeface="MS Mincho" pitchFamily="49" charset="-128"/>
            </a:endParaRPr>
          </a:p>
        </p:txBody>
      </p:sp>
    </p:spTree>
    <p:extLst>
      <p:ext uri="{BB962C8B-B14F-4D97-AF65-F5344CB8AC3E}">
        <p14:creationId xmlns:p14="http://schemas.microsoft.com/office/powerpoint/2010/main" val="14942583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09600"/>
            <a:ext cx="8229600" cy="5516563"/>
          </a:xfrm>
        </p:spPr>
        <p:txBody>
          <a:bodyPr/>
          <a:lstStyle/>
          <a:p>
            <a:pPr marL="0" indent="0">
              <a:buNone/>
            </a:pPr>
            <a:r>
              <a:rPr lang="ja-JP" altLang="en-US" dirty="0" smtClean="0">
                <a:latin typeface="MS Mincho" pitchFamily="49" charset="-128"/>
                <a:ea typeface="MS Mincho" pitchFamily="49" charset="-128"/>
              </a:rPr>
              <a:t>それ以外でも、売上の口座を移して欲しい、毎月、積み立てをして欲しいと言われることもあります。このとき、こちらは、リスケをお願いしている弱い立場であり、すべての</a:t>
            </a:r>
            <a:r>
              <a:rPr lang="ja-JP" altLang="en-US" dirty="0" smtClean="0">
                <a:solidFill>
                  <a:srgbClr val="FF0000"/>
                </a:solidFill>
                <a:latin typeface="MS Mincho" pitchFamily="49" charset="-128"/>
                <a:ea typeface="MS Mincho" pitchFamily="49" charset="-128"/>
              </a:rPr>
              <a:t>条件を飲まなくてはいけない</a:t>
            </a:r>
            <a:r>
              <a:rPr lang="ja-JP" altLang="en-US" dirty="0" smtClean="0">
                <a:latin typeface="MS Mincho" pitchFamily="49" charset="-128"/>
                <a:ea typeface="MS Mincho" pitchFamily="49" charset="-128"/>
              </a:rPr>
              <a:t>と勘違いしてはいけません。</a:t>
            </a:r>
          </a:p>
          <a:p>
            <a:pPr marL="0" indent="0">
              <a:buNone/>
            </a:pPr>
            <a:r>
              <a:rPr lang="ja-JP" altLang="en-US" dirty="0" smtClean="0">
                <a:latin typeface="MS Mincho" pitchFamily="49" charset="-128"/>
                <a:ea typeface="MS Mincho" pitchFamily="49" charset="-128"/>
              </a:rPr>
              <a:t>銀行に対して、低姿勢で話をするのはよいですが、卑屈になる必要はありません。</a:t>
            </a:r>
          </a:p>
          <a:p>
            <a:endParaRPr lang="zh-CN" altLang="en-US" dirty="0">
              <a:latin typeface="MS Mincho" pitchFamily="49" charset="-128"/>
              <a:ea typeface="MS Mincho" pitchFamily="49" charset="-128"/>
            </a:endParaRPr>
          </a:p>
        </p:txBody>
      </p:sp>
    </p:spTree>
    <p:extLst>
      <p:ext uri="{BB962C8B-B14F-4D97-AF65-F5344CB8AC3E}">
        <p14:creationId xmlns:p14="http://schemas.microsoft.com/office/powerpoint/2010/main" val="23645852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273</TotalTime>
  <Words>1906</Words>
  <Application>Microsoft Office PowerPoint</Application>
  <PresentationFormat>全屏显示(4:3)</PresentationFormat>
  <Paragraphs>158</Paragraphs>
  <Slides>39</Slides>
  <Notes>6</Notes>
  <HiddenSlides>0</HiddenSlides>
  <MMClips>0</MMClips>
  <ScaleCrop>false</ScaleCrop>
  <HeadingPairs>
    <vt:vector size="4" baseType="variant">
      <vt:variant>
        <vt:lpstr>主题</vt:lpstr>
      </vt:variant>
      <vt:variant>
        <vt:i4>1</vt:i4>
      </vt:variant>
      <vt:variant>
        <vt:lpstr>幻灯片标题</vt:lpstr>
      </vt:variant>
      <vt:variant>
        <vt:i4>39</vt:i4>
      </vt:variant>
    </vt:vector>
  </HeadingPairs>
  <TitlesOfParts>
    <vt:vector size="40" baseType="lpstr">
      <vt:lpstr>Office 主题​​</vt:lpstr>
      <vt:lpstr>コイヌの単語帳</vt:lpstr>
      <vt:lpstr>PowerPoint 演示文稿</vt:lpstr>
      <vt:lpstr>PowerPoint 演示文稿</vt:lpstr>
      <vt:lpstr>条件を飲ます</vt:lpstr>
      <vt:lpstr>条件を飲ます</vt:lpstr>
      <vt:lpstr>例文１</vt:lpstr>
      <vt:lpstr>例文２</vt:lpstr>
      <vt:lpstr>例文３</vt:lpstr>
      <vt:lpstr>PowerPoint 演示文稿</vt:lpstr>
      <vt:lpstr>先手を取る</vt:lpstr>
      <vt:lpstr>先手を取る</vt:lpstr>
      <vt:lpstr>例文１</vt:lpstr>
      <vt:lpstr>例文２</vt:lpstr>
      <vt:lpstr>例文３</vt:lpstr>
      <vt:lpstr>PowerPoint 演示文稿</vt:lpstr>
      <vt:lpstr>断トツ</vt:lpstr>
      <vt:lpstr>断トツ</vt:lpstr>
      <vt:lpstr>例文１</vt:lpstr>
      <vt:lpstr>例文２</vt:lpstr>
      <vt:lpstr>PowerPoint 演示文稿</vt:lpstr>
      <vt:lpstr>例文３</vt:lpstr>
      <vt:lpstr>PowerPoint 演示文稿</vt:lpstr>
      <vt:lpstr>チヤホヤする</vt:lpstr>
      <vt:lpstr>チヤホヤする</vt:lpstr>
      <vt:lpstr>例文１</vt:lpstr>
      <vt:lpstr>例文２</vt:lpstr>
      <vt:lpstr>PowerPoint 演示文稿</vt:lpstr>
      <vt:lpstr>PowerPoint 演示文稿</vt:lpstr>
      <vt:lpstr>PowerPoint 演示文稿</vt:lpstr>
      <vt:lpstr>奇を衒う</vt:lpstr>
      <vt:lpstr>奇を衒う</vt:lpstr>
      <vt:lpstr>例文１</vt:lpstr>
      <vt:lpstr>例文２</vt:lpstr>
      <vt:lpstr>PowerPoint 演示文稿</vt:lpstr>
      <vt:lpstr>例文３</vt:lpstr>
      <vt:lpstr>PowerPoint 演示文稿</vt:lpstr>
      <vt:lpstr>PowerPoint 演示文稿</vt:lpstr>
      <vt:lpstr>PowerPoint 演示文稿</vt:lpstr>
      <vt:lpstr>以上、ご清聴ありがとう！！</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HuangWeijing</dc:creator>
  <cp:lastModifiedBy>HuangWeijing</cp:lastModifiedBy>
  <cp:revision>28</cp:revision>
  <dcterms:created xsi:type="dcterms:W3CDTF">2015-08-03T12:45:38Z</dcterms:created>
  <dcterms:modified xsi:type="dcterms:W3CDTF">2015-08-20T11:25:24Z</dcterms:modified>
</cp:coreProperties>
</file>