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1737-67F3-40BD-9B06-188792955FCD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E0B7-82A4-425A-92D8-BCC15CE842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663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61737-67F3-40BD-9B06-188792955FCD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BE0B7-82A4-425A-92D8-BCC15CE842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993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ja-JP" altLang="en-US" sz="5400" b="0" smtClean="0">
                <a:latin typeface="DCGHigeMoji-W5" panose="03000500010101010101" pitchFamily="66" charset="-128"/>
                <a:ea typeface="DCGHigeMoji-W5" panose="03000500010101010101" pitchFamily="66" charset="-128"/>
              </a:rPr>
              <a:t>コイヌの単語帳</a:t>
            </a:r>
            <a:endParaRPr lang="zh-CN" altLang="en-US" sz="5400" b="0" dirty="0">
              <a:latin typeface="DCGHigeMoji-W5" panose="03000500010101010101" pitchFamily="66" charset="-128"/>
              <a:ea typeface="DCGHigeMoji-W5" panose="03000500010101010101" pitchFamily="66" charset="-128"/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338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672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028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294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660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00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157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>
                <a:latin typeface="DFGKoIn-W4" panose="03000400010101010101" pitchFamily="66" charset="-128"/>
                <a:ea typeface="DFGKoIn-W4" panose="03000400010101010101" pitchFamily="66" charset="-128"/>
              </a:rPr>
              <a:t>ご清聴有難う御座いました！！</a:t>
            </a:r>
            <a:endParaRPr lang="zh-CN" altLang="en-US" dirty="0">
              <a:latin typeface="DFGKoIn-W4" panose="03000400010101010101" pitchFamily="66" charset="-128"/>
              <a:ea typeface="DFGKoIn-W4" panose="03000400010101010101" pitchFamily="66" charset="-128"/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459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406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679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780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72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602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470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125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267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全屏显示(4:3)</PresentationFormat>
  <Paragraphs>2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主题​​</vt:lpstr>
      <vt:lpstr>コイヌの単語帳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ご清聴有難う御座いました！！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コイヌの単語帳</dc:title>
  <dc:creator>HuangWeijing</dc:creator>
  <cp:lastModifiedBy>HuangWeijing</cp:lastModifiedBy>
  <cp:revision>1</cp:revision>
  <dcterms:created xsi:type="dcterms:W3CDTF">2015-09-17T12:27:52Z</dcterms:created>
  <dcterms:modified xsi:type="dcterms:W3CDTF">2015-09-17T12:27:52Z</dcterms:modified>
</cp:coreProperties>
</file>