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06B-EECA-4F8B-9DC2-527C9E81BA30}" type="datetimeFigureOut">
              <a:rPr lang="zh-CN" altLang="en-US" smtClean="0"/>
              <a:t>2015/9/27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3F8-F485-48FC-8F8F-473D58A6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5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E06B-EECA-4F8B-9DC2-527C9E81BA30}" type="datetimeFigureOut">
              <a:rPr lang="zh-CN" altLang="en-US" smtClean="0"/>
              <a:t>2015/9/27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33F8-F485-48FC-8F8F-473D58A6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8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ja-JP" altLang="en-US" sz="5400" b="0" smtClean="0">
                <a:latin typeface="DCGHigeMoji-W5" panose="03000500010101010101" pitchFamily="66" charset="-128"/>
                <a:ea typeface="DCGHigeMoji-W5" panose="03000500010101010101" pitchFamily="66" charset="-128"/>
              </a:rPr>
              <a:t>コイヌの単語帳</a:t>
            </a:r>
            <a:endParaRPr lang="zh-CN" altLang="en-US" sz="5400" b="0" dirty="0">
              <a:latin typeface="DCGHigeMoji-W5" panose="03000500010101010101" pitchFamily="66" charset="-128"/>
              <a:ea typeface="DCGHigeMoji-W5" panose="03000500010101010101" pitchFamily="66" charset="-128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5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5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5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3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9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0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1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8000" b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楷体 Std R" pitchFamily="18" charset="-122"/>
                <a:ea typeface="Adobe 楷体 Std R" pitchFamily="18" charset="-122"/>
              </a:rPr>
              <a:t>フリートーク</a:t>
            </a:r>
            <a:r>
              <a:rPr lang="en-US" altLang="ja-JP" sz="6000" b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ja-JP" sz="6000" b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楷体 Std R" pitchFamily="18" charset="-122"/>
                <a:ea typeface="Adobe 楷体 Std R" pitchFamily="18" charset="-122"/>
              </a:rPr>
            </a:br>
            <a:r>
              <a:rPr lang="en-US" altLang="ja-JP" sz="6000" b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ja-JP" sz="6000" b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楷体 Std R" pitchFamily="18" charset="-122"/>
                <a:ea typeface="Adobe 楷体 Std R" pitchFamily="18" charset="-122"/>
              </a:rPr>
            </a:br>
            <a:r>
              <a:rPr lang="ja-JP" altLang="en-US" sz="4800" b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楷体 Std R" pitchFamily="18" charset="-122"/>
                <a:ea typeface="Adobe 楷体 Std R" pitchFamily="18" charset="-122"/>
              </a:rPr>
              <a:t>まだ記憶に残されている隠しコマンドがありますか</a:t>
            </a:r>
            <a:r>
              <a:rPr lang="ja-JP" altLang="en-US" sz="4800" b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zh-CN" altLang="en-US" sz="4800" b="0" dirty="0">
              <a:solidFill>
                <a:srgbClr val="7030A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5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latin typeface="DFGKoIn-W4" panose="03000400010101010101" pitchFamily="66" charset="-128"/>
                <a:ea typeface="DFGKoIn-W4" panose="03000400010101010101" pitchFamily="66" charset="-128"/>
              </a:rPr>
              <a:t>ご清聴有難う御座いました！！</a:t>
            </a:r>
            <a:endParaRPr lang="zh-CN" altLang="en-US" dirty="0">
              <a:latin typeface="DFGKoIn-W4" panose="03000400010101010101" pitchFamily="66" charset="-128"/>
              <a:ea typeface="DFGKoIn-W4" panose="03000400010101010101" pitchFamily="66" charset="-128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4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7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6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0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7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1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全屏显示(4:3)</PresentationFormat>
  <Paragraphs>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コイヌの単語帳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フリートーク  まだ記憶に残されている隠しコマンドがありますか。</vt:lpstr>
      <vt:lpstr>ご清聴有難う御座いました！！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HuangWeijing</dc:creator>
  <cp:lastModifiedBy>HuangWeijing</cp:lastModifiedBy>
  <cp:revision>1</cp:revision>
  <dcterms:created xsi:type="dcterms:W3CDTF">2015-09-27T03:44:04Z</dcterms:created>
  <dcterms:modified xsi:type="dcterms:W3CDTF">2015-09-27T03:44:04Z</dcterms:modified>
</cp:coreProperties>
</file>