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58" r:id="rId5"/>
    <p:sldId id="257" r:id="rId6"/>
    <p:sldId id="259" r:id="rId7"/>
    <p:sldId id="268" r:id="rId8"/>
    <p:sldId id="260" r:id="rId9"/>
    <p:sldId id="269" r:id="rId10"/>
    <p:sldId id="261" r:id="rId11"/>
    <p:sldId id="270" r:id="rId12"/>
    <p:sldId id="262" r:id="rId13"/>
    <p:sldId id="263" r:id="rId14"/>
    <p:sldId id="274" r:id="rId15"/>
    <p:sldId id="275" r:id="rId16"/>
    <p:sldId id="276" r:id="rId17"/>
    <p:sldId id="277" r:id="rId18"/>
    <p:sldId id="278" r:id="rId19"/>
    <p:sldId id="279" r:id="rId20"/>
    <p:sldId id="280" r:id="rId21"/>
    <p:sldId id="281" r:id="rId22"/>
    <p:sldId id="282"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2015/11/16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CGHigeMoji-W5" panose="03000500010101010101" pitchFamily="66" charset="-128"/>
                <a:ea typeface="DCGHigeMoji-W5" panose="03000500010101010101" pitchFamily="66" charset="-128"/>
              </a:rPr>
              <a:t>コイヌの単語帳</a:t>
            </a:r>
            <a:r>
              <a:rPr lang="en-US" altLang="ja-JP" sz="2400" b="0" dirty="0" smtClean="0">
                <a:latin typeface="DFPSoGei-W5" panose="040B0500010101010101" pitchFamily="50" charset="-128"/>
                <a:ea typeface="DFPSoGei-W5" panose="040B0500010101010101" pitchFamily="50" charset="-128"/>
              </a:rPr>
              <a:t>v2.0</a:t>
            </a:r>
            <a:endParaRPr lang="zh-CN" altLang="en-US" sz="2400" dirty="0">
              <a:latin typeface="DFPSoGei-W5" panose="040B0500010101010101" pitchFamily="50" charset="-128"/>
              <a:ea typeface="DFPSoGei-W5" panose="040B0500010101010101" pitchFamily="50" charset="-128"/>
            </a:endParaRPr>
          </a:p>
        </p:txBody>
      </p:sp>
      <p:sp>
        <p:nvSpPr>
          <p:cNvPr id="5" name="文本占位符 4"/>
          <p:cNvSpPr>
            <a:spLocks noGrp="1"/>
          </p:cNvSpPr>
          <p:nvPr>
            <p:ph type="body" idx="1"/>
          </p:nvPr>
        </p:nvSpPr>
        <p:spPr/>
        <p:txBody>
          <a:bodyPr/>
          <a:lstStyle/>
          <a:p>
            <a:r>
              <a:rPr lang="ja-JP" altLang="en-US" dirty="0" smtClean="0">
                <a:latin typeface="CRＣ＆Ｇ半古印" panose="03000609000000000000" pitchFamily="65" charset="-128"/>
                <a:ea typeface="CRＣ＆Ｇ半古印" panose="03000609000000000000" pitchFamily="65" charset="-128"/>
              </a:rPr>
              <a:t>司会者：スリーピードッグ</a:t>
            </a:r>
            <a:endParaRPr lang="en-US" altLang="ja-JP" dirty="0" smtClean="0">
              <a:latin typeface="CRＣ＆Ｇ半古印" panose="03000609000000000000" pitchFamily="65" charset="-128"/>
              <a:ea typeface="CRＣ＆Ｇ半古印" panose="03000609000000000000" pitchFamily="65" charset="-128"/>
            </a:endParaRPr>
          </a:p>
          <a:p>
            <a:r>
              <a:rPr lang="en-US" altLang="zh-CN" dirty="0" smtClean="0">
                <a:latin typeface="CRＣ＆Ｇ半古印" panose="03000609000000000000" pitchFamily="65" charset="-128"/>
                <a:ea typeface="CRＣ＆Ｇ半古印" panose="03000609000000000000" pitchFamily="65" charset="-128"/>
              </a:rPr>
              <a:t>2015/11/1</a:t>
            </a:r>
            <a:r>
              <a:rPr lang="en-US" altLang="ja-JP" dirty="0" smtClean="0">
                <a:latin typeface="CRＣ＆Ｇ半古印" panose="03000609000000000000" pitchFamily="65" charset="-128"/>
                <a:ea typeface="CRＣ＆Ｇ半古印" panose="03000609000000000000" pitchFamily="65" charset="-128"/>
              </a:rPr>
              <a:t>6</a:t>
            </a:r>
            <a:endParaRPr lang="zh-CN" altLang="en-US" dirty="0" smtClean="0">
              <a:latin typeface="CRＣ＆Ｇ半古印" panose="03000609000000000000" pitchFamily="65" charset="-128"/>
              <a:ea typeface="CRＣ＆Ｇ半古印" panose="03000609000000000000" pitchFamily="65" charset="-128"/>
            </a:endParaRPr>
          </a:p>
          <a:p>
            <a:endParaRPr lang="zh-CN" altLang="en-US" dirty="0"/>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6003328"/>
          </a:xfrm>
          <a:effectLst>
            <a:outerShdw blurRad="50800" dist="508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a:latin typeface="G-OTF Kyoukasho ICA Pro R" panose="02020400000000000000" pitchFamily="18" charset="-128"/>
                <a:ea typeface="G-OTF Kyoukasho ICA Pro R" panose="02020400000000000000" pitchFamily="18" charset="-128"/>
              </a:rPr>
              <a:t>まあ、ちょっと不安なのが、タチツテトの行ですよね。なんかこう</a:t>
            </a:r>
            <a:r>
              <a:rPr lang="en-US" altLang="ja-JP" sz="4000" b="1" dirty="0">
                <a:latin typeface="G-OTF Kyoukasho ICA Pro R" panose="02020400000000000000" pitchFamily="18" charset="-128"/>
                <a:ea typeface="G-OTF Kyoukasho ICA Pro R" panose="02020400000000000000" pitchFamily="18" charset="-128"/>
              </a:rPr>
              <a:t>TSU</a:t>
            </a:r>
            <a:r>
              <a:rPr lang="ja-JP" altLang="en-US" sz="4000" b="1" dirty="0">
                <a:latin typeface="G-OTF Kyoukasho ICA Pro R" panose="02020400000000000000" pitchFamily="18" charset="-128"/>
                <a:ea typeface="G-OTF Kyoukasho ICA Pro R" panose="02020400000000000000" pitchFamily="18" charset="-128"/>
              </a:rPr>
              <a:t>とか、ちは</a:t>
            </a:r>
            <a:r>
              <a:rPr lang="en-US" altLang="ja-JP" sz="4000" b="1" dirty="0">
                <a:latin typeface="G-OTF Kyoukasho ICA Pro R" panose="02020400000000000000" pitchFamily="18" charset="-128"/>
                <a:ea typeface="G-OTF Kyoukasho ICA Pro R" panose="02020400000000000000" pitchFamily="18" charset="-128"/>
              </a:rPr>
              <a:t>CHI</a:t>
            </a:r>
            <a:r>
              <a:rPr lang="ja-JP" altLang="en-US" sz="4000" b="1" dirty="0">
                <a:latin typeface="G-OTF Kyoukasho ICA Pro R" panose="02020400000000000000" pitchFamily="18" charset="-128"/>
                <a:ea typeface="G-OTF Kyoukasho ICA Pro R" panose="02020400000000000000" pitchFamily="18" charset="-128"/>
              </a:rPr>
              <a:t>とか。。まあまあ、まあ絶対そうですけど、まあ、これでいいのかなっていうのが、若干ありつつ、確認しなかったのがそれが気になってたんですよ。で、いざ当日、空港に行ったら、チケットをもらうんですねまず、その旅行代理店に、でチケットもらってローマ字が間違ってないって確認してくださいって言われたんですよ。</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394386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000" b="1" dirty="0">
                <a:latin typeface="G-OTF Kyoukasho ICA Pro R" panose="02020400000000000000" pitchFamily="18" charset="-128"/>
                <a:ea typeface="G-OTF Kyoukasho ICA Pro R" panose="02020400000000000000" pitchFamily="18" charset="-128"/>
              </a:rPr>
              <a:t>って私、ちょっと、ちょっと不安だけど、まあ、大丈夫だろうと思ったら。あややが、いきなり、あっ、間違ってるって言ったんですよ。で、やばいと思って、え、どう間違ってるのって言ったら、アヤヤが、あやこって言</a:t>
            </a:r>
            <a:r>
              <a:rPr lang="ja-JP" altLang="en-US" sz="4000" b="1" dirty="0" smtClean="0">
                <a:latin typeface="G-OTF Kyoukasho ICA Pro R" panose="02020400000000000000" pitchFamily="18" charset="-128"/>
                <a:ea typeface="G-OTF Kyoukasho ICA Pro R" panose="02020400000000000000" pitchFamily="18" charset="-128"/>
              </a:rPr>
              <a:t>うんでるんですねその</a:t>
            </a:r>
            <a:r>
              <a:rPr lang="ja-JP" altLang="en-US" sz="4000" b="1" dirty="0">
                <a:latin typeface="G-OTF Kyoukasho ICA Pro R" panose="02020400000000000000" pitchFamily="18" charset="-128"/>
                <a:ea typeface="G-OTF Kyoukasho ICA Pro R" panose="02020400000000000000" pitchFamily="18" charset="-128"/>
              </a:rPr>
              <a:t>子。あやこ</a:t>
            </a:r>
            <a:r>
              <a:rPr lang="en-US" altLang="ja-JP" sz="4000" b="1" dirty="0">
                <a:latin typeface="G-OTF Kyoukasho ICA Pro R" panose="02020400000000000000" pitchFamily="18" charset="-128"/>
                <a:ea typeface="G-OTF Kyoukasho ICA Pro R" panose="02020400000000000000" pitchFamily="18" charset="-128"/>
              </a:rPr>
              <a:t>MS</a:t>
            </a:r>
            <a:r>
              <a:rPr lang="ja-JP" altLang="en-US" sz="4000" b="1" dirty="0">
                <a:latin typeface="G-OTF Kyoukasho ICA Pro R" panose="02020400000000000000" pitchFamily="18" charset="-128"/>
                <a:ea typeface="G-OTF Kyoukasho ICA Pro R" panose="02020400000000000000" pitchFamily="18" charset="-128"/>
              </a:rPr>
              <a:t>になっているって言ったんですよ。</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523460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50800" dir="8100000" algn="tr" rotWithShape="0">
              <a:prstClr val="black">
                <a:alpha val="40000"/>
              </a:prstClr>
            </a:outerShdw>
          </a:effectLst>
        </p:spPr>
        <p:txBody>
          <a:bodyPr vert="horz" lIns="91440" tIns="45720" rIns="91440" bIns="45720" rtlCol="0">
            <a:normAutofit/>
          </a:bodyPr>
          <a:lstStyle/>
          <a:p>
            <a:pPr marL="0" indent="0">
              <a:buNone/>
            </a:pPr>
            <a:r>
              <a:rPr lang="ja-JP" altLang="en-US" sz="4400" b="1" dirty="0">
                <a:latin typeface="G-OTF Kyoukasho ICA Pro R" panose="02020400000000000000" pitchFamily="18" charset="-128"/>
                <a:ea typeface="G-OTF Kyoukasho ICA Pro R" panose="02020400000000000000" pitchFamily="18" charset="-128"/>
              </a:rPr>
              <a:t>あやこ</a:t>
            </a:r>
            <a:r>
              <a:rPr lang="en-US" altLang="ja-JP" sz="4400" b="1" dirty="0">
                <a:latin typeface="G-OTF Kyoukasho ICA Pro R" panose="02020400000000000000" pitchFamily="18" charset="-128"/>
                <a:ea typeface="G-OTF Kyoukasho ICA Pro R" panose="02020400000000000000" pitchFamily="18" charset="-128"/>
              </a:rPr>
              <a:t>MS</a:t>
            </a:r>
            <a:r>
              <a:rPr lang="ja-JP" altLang="en-US" sz="4400" b="1" dirty="0">
                <a:latin typeface="G-OTF Kyoukasho ICA Pro R" panose="02020400000000000000" pitchFamily="18" charset="-128"/>
                <a:ea typeface="G-OTF Kyoukasho ICA Pro R" panose="02020400000000000000" pitchFamily="18" charset="-128"/>
              </a:rPr>
              <a:t>？と思ってそのチケット見たらその女性の</a:t>
            </a:r>
            <a:r>
              <a:rPr lang="en-US" altLang="ja-JP" sz="4400" b="1" dirty="0">
                <a:latin typeface="G-OTF Kyoukasho ICA Pro R" panose="02020400000000000000" pitchFamily="18" charset="-128"/>
                <a:ea typeface="G-OTF Kyoukasho ICA Pro R" panose="02020400000000000000" pitchFamily="18" charset="-128"/>
              </a:rPr>
              <a:t>MS</a:t>
            </a:r>
            <a:r>
              <a:rPr lang="ja-JP" altLang="en-US" sz="4400" b="1" dirty="0">
                <a:latin typeface="G-OTF Kyoukasho ICA Pro R" panose="02020400000000000000" pitchFamily="18" charset="-128"/>
                <a:ea typeface="G-OTF Kyoukasho ICA Pro R" panose="02020400000000000000" pitchFamily="18" charset="-128"/>
              </a:rPr>
              <a:t>が後ろについて、あやこ</a:t>
            </a:r>
            <a:r>
              <a:rPr lang="en-US" altLang="ja-JP" sz="4400" b="1" dirty="0">
                <a:latin typeface="G-OTF Kyoukasho ICA Pro R" panose="02020400000000000000" pitchFamily="18" charset="-128"/>
                <a:ea typeface="G-OTF Kyoukasho ICA Pro R" panose="02020400000000000000" pitchFamily="18" charset="-128"/>
              </a:rPr>
              <a:t>MS</a:t>
            </a:r>
            <a:r>
              <a:rPr lang="ja-JP" altLang="en-US" sz="4400" b="1" dirty="0">
                <a:latin typeface="G-OTF Kyoukasho ICA Pro R" panose="02020400000000000000" pitchFamily="18" charset="-128"/>
                <a:ea typeface="G-OTF Kyoukasho ICA Pro R" panose="02020400000000000000" pitchFamily="18" charset="-128"/>
              </a:rPr>
              <a:t>となってただけなんですよ。それをあやこ</a:t>
            </a:r>
            <a:r>
              <a:rPr lang="en-US" altLang="ja-JP" sz="4400" b="1" dirty="0">
                <a:latin typeface="G-OTF Kyoukasho ICA Pro R" panose="02020400000000000000" pitchFamily="18" charset="-128"/>
                <a:ea typeface="G-OTF Kyoukasho ICA Pro R" panose="02020400000000000000" pitchFamily="18" charset="-128"/>
              </a:rPr>
              <a:t>MS</a:t>
            </a:r>
            <a:r>
              <a:rPr lang="ja-JP" altLang="en-US" sz="4400" b="1" dirty="0">
                <a:latin typeface="G-OTF Kyoukasho ICA Pro R" panose="02020400000000000000" pitchFamily="18" charset="-128"/>
                <a:ea typeface="G-OTF Kyoukasho ICA Pro R" panose="02020400000000000000" pitchFamily="18" charset="-128"/>
              </a:rPr>
              <a:t>になってると呼んでて、わ、良かったと思ってた。でも、その後、ずっとその旅行中あやこ</a:t>
            </a:r>
            <a:r>
              <a:rPr lang="en-US" altLang="ja-JP" sz="4400" b="1" dirty="0">
                <a:latin typeface="G-OTF Kyoukasho ICA Pro R" panose="02020400000000000000" pitchFamily="18" charset="-128"/>
                <a:ea typeface="G-OTF Kyoukasho ICA Pro R" panose="02020400000000000000" pitchFamily="18" charset="-128"/>
              </a:rPr>
              <a:t>MS</a:t>
            </a:r>
            <a:r>
              <a:rPr lang="ja-JP" altLang="en-US" sz="4400" b="1" dirty="0">
                <a:latin typeface="G-OTF Kyoukasho ICA Pro R" panose="02020400000000000000" pitchFamily="18" charset="-128"/>
                <a:ea typeface="G-OTF Kyoukasho ICA Pro R" panose="02020400000000000000" pitchFamily="18" charset="-128"/>
              </a:rPr>
              <a:t>と呼んでましたけどね。新しいアダ名です。</a:t>
            </a:r>
            <a:endParaRPr lang="zh-CN" altLang="en-US" sz="44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372282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もね、結構ね、あやや本当面白くてその後も、まあ、手荷物預けるカンターで、で、席をどうしますかって係のお姉さんに言われて、で、まあ、通路側なのか、窓側なのかっていう、で、あややも飛行機にのる自体三回目だったらしくて、で、通路側にしますか、窓側にしますか、って言われて、そのお姉さんに、ん．．．お姉さんのオススメはどっちですかって聞いて、ｗｗｗｗ、</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73932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3600" b="1" dirty="0" smtClean="0">
                <a:latin typeface="G-OTF Kyoukasho ICA Pro R" panose="02020400000000000000" pitchFamily="18" charset="-128"/>
                <a:ea typeface="G-OTF Kyoukasho ICA Pro R" panose="02020400000000000000" pitchFamily="18" charset="-128"/>
              </a:rPr>
              <a:t>　　</a:t>
            </a:r>
            <a:r>
              <a:rPr lang="ja-JP" altLang="en-US" sz="3600" b="1" dirty="0">
                <a:latin typeface="G-OTF Kyoukasho ICA Pro R" panose="02020400000000000000" pitchFamily="18" charset="-128"/>
                <a:ea typeface="G-OTF Kyoukasho ICA Pro R" panose="02020400000000000000" pitchFamily="18" charset="-128"/>
              </a:rPr>
              <a:t>お姉さんもオススメとかは別にないんですけどって結構言葉濁してたから私やばいと思って、あっ、そうですよね、じゃあのう、窓側にしとく？とか言って、助け舟出したんですけど、もうアヤヤはそこでも、掘り下げてきて、あのう、どっちかと言うと、どっちですかと言ったら、もうお姉さんは勘弁してって感じで、まあ、私はトイレが近いんで、通路側ですとか言って、言わなくてもいいことを言わされる係のお姉さんみたいな。</a:t>
            </a:r>
            <a:endParaRPr lang="zh-CN" altLang="en-US" sz="36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04733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3200" b="1" dirty="0" smtClean="0">
                <a:latin typeface="G-OTF Kyoukasho ICA Pro R" panose="02020400000000000000" pitchFamily="18" charset="-128"/>
                <a:ea typeface="G-OTF Kyoukasho ICA Pro R" panose="02020400000000000000" pitchFamily="18" charset="-128"/>
              </a:rPr>
              <a:t>　　</a:t>
            </a:r>
            <a:r>
              <a:rPr lang="ja-JP" altLang="en-US" sz="3200" b="1" dirty="0">
                <a:latin typeface="G-OTF Kyoukasho ICA Pro R" panose="02020400000000000000" pitchFamily="18" charset="-128"/>
                <a:ea typeface="G-OTF Kyoukasho ICA Pro R" panose="02020400000000000000" pitchFamily="18" charset="-128"/>
              </a:rPr>
              <a:t>まあ、日本出る前からそういう面白いことたくさんあったんですけど、まあ、やっぱり、台湾に初めて行ったら、やりたいこといくつか有りますよね。例えば、マッサージ。私もマッサージすごい好きで、足裏とかよく行くんですけど、あのう、初めて角質をとってもらったんです。わたし、足の裏のちょっと硬い部分があって、で、それが日本で、まあ、たまに、そいう自分で角質を整えるみたいな商品って売ってたりするんですけど、なかなか取れなくて、</a:t>
            </a:r>
            <a:endParaRPr lang="zh-CN" altLang="en-US" sz="32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679787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なんかその、別料金で、足裏マッサージプラス角質取りができたから、コレもしかして、取れるかも硬い部分と思って、やってもらったら、すごいきれいに取れて、私の足の裏今すごい柔らかいんですよ。もう皆に触って欲しいぐらい。で、ちょっとかっこいい感じのおじさんの先生が、私の足の裏をナイフで削ってくれたんですけど、そしたらすごい私の皮が、御免なさい汚い話で、皮がたくさん出て、角質が。</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086233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その角質、終わりましたって言ったのをもって、その先生が諸々に皮を持ったまま、店の外に出て行って、その店の前の植え込みの中にそれを全部捨てたんです。で、私の角質、植え込みに入れられたとは、ゴミ箱じゃなくて、植え込みに入れられて結構これ衝撃的でしたけど。</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358903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まあ、そんなこともありつつ、もうでもね、あややの話に戻りますけど、あややって私海外旅行初だったんですけど、すごい海外に向いてる子だと思ったんですよ。っていうのは、私も中国語勉強してたりするけど、でもやっぱりそのまあ自分の母国語じゃない言葉を使って話す時って緊張するんですけど、でもあややはそいう壁がなくて、英語も、日本語も全部交えながら、どんどん話かけに行くんですよ。</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071654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なんかこう、あややがあのう、私に安心しきっていって、なんにも持ってこなかったんですよ、荷物を。着替えとか、歯磨き粉とか。で、初海外の人って私の想像ですけど、もっと多分、いろんな準備をして、それ持ちすぎだよみたいなぐらいくるぐらいかなと思ったら、もう信頼されすぎてて、でも信頼したからと言って、歯磨き粉は持ってこいよっていうところもあるんですけど、</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741388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3600" b="1" dirty="0" smtClean="0">
                <a:latin typeface="G-OTF Kyoukasho ICA Pro R" panose="02020400000000000000" pitchFamily="18" charset="-128"/>
                <a:ea typeface="G-OTF Kyoukasho ICA Pro R" panose="02020400000000000000" pitchFamily="18" charset="-128"/>
              </a:rPr>
              <a:t>　　</a:t>
            </a:r>
            <a:r>
              <a:rPr lang="ja-JP" altLang="en-US" sz="3600" b="1" dirty="0">
                <a:latin typeface="G-OTF Kyoukasho ICA Pro R" panose="02020400000000000000" pitchFamily="18" charset="-128"/>
                <a:ea typeface="G-OTF Kyoukasho ICA Pro R" panose="02020400000000000000" pitchFamily="18" charset="-128"/>
              </a:rPr>
              <a:t>それで、途中で、やっぱり案の定服が足りなくなったから、買いに行きたいって言ってて、昨日と同じセータを着てるから、新しい服買いに行きたいって言って、まあちょっと安い服が売ってるところに一緒に行ったら、もう言葉も別に通じないのに、店員さんにこれとこれどっちが私に似合うとかこうしつこく聞いたり、で、それ私さ、中国語勉強してるけど、ちょっとこの言い方わかんないなと思ったら、なかなか聞けないんですよね。喋れる範囲でしか会話しようとしないから。</a:t>
            </a:r>
            <a:endParaRPr lang="zh-CN" altLang="en-US" sz="36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169947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もアヤヤは、私が今着てるセータはすごく痒いから、新しいシャツを買いたいとかを伝えるんですよ。で、私、痒いとか、新しいのを買いたいとか、伝わらないだろうなと思うから伝えようともしないんですけど、でもそれ一発で伝わったんですよ、表情とかで、これ痒いとかが、で、店員さんも分かった分かったみたいな感じで、スムーズに帰ってて、で、この子は凄い海外に向いてるなって思った、まあ、非常に楽しい旅でした。</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914405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52920"/>
            <a:ext cx="10515600" cy="6264612"/>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これからもね、まあ、あややといっぱい旅しようと思いますけど、また面白いことがあったら、皆さんにご報告します。</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887434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rPr>
              <a:t>ご清聴有難う御座いました！</a:t>
            </a:r>
            <a:endParaRPr lang="zh-CN" altLang="en-US" sz="5400" dirty="0">
              <a:effectLst>
                <a:outerShdw blurRad="38100" dist="38100" dir="2700000" algn="tl">
                  <a:srgbClr val="000000">
                    <a:alpha val="43137"/>
                  </a:srgbClr>
                </a:outerShdw>
              </a:effectLst>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8385048" y="5111496"/>
            <a:ext cx="2615184" cy="612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7973568" y="4370832"/>
            <a:ext cx="521208" cy="7406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468112" y="3776472"/>
            <a:ext cx="2615184" cy="612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088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3401378"/>
            <a:ext cx="10515600" cy="2852737"/>
          </a:xfrm>
          <a:effectLst>
            <a:outerShdw blurRad="50800" dist="76200" dir="8100000" algn="tr" rotWithShape="0">
              <a:prstClr val="black">
                <a:alpha val="40000"/>
              </a:prstClr>
            </a:outerShdw>
          </a:effectLst>
        </p:spPr>
        <p:txBody>
          <a:bodyPr>
            <a:noAutofit/>
          </a:bodyPr>
          <a:lstStyle/>
          <a:p>
            <a:pPr algn="ctr"/>
            <a:r>
              <a:rPr lang="ja-JP" altLang="en-US" b="1" dirty="0">
                <a:latin typeface="DFGSoGei-W5" panose="040B0500010101010101" pitchFamily="50" charset="-128"/>
                <a:ea typeface="DFGSoGei-W5" panose="040B0500010101010101" pitchFamily="50" charset="-128"/>
              </a:rPr>
              <a:t>藤岡</a:t>
            </a:r>
            <a:r>
              <a:rPr lang="ja-JP" altLang="en-US" b="1" dirty="0" smtClean="0">
                <a:latin typeface="DFGSoGei-W5" panose="040B0500010101010101" pitchFamily="50" charset="-128"/>
                <a:ea typeface="DFGSoGei-W5" panose="040B0500010101010101" pitchFamily="50" charset="-128"/>
              </a:rPr>
              <a:t>みなみの</a:t>
            </a:r>
            <a:r>
              <a:rPr lang="ja-JP" altLang="en-US" b="1" dirty="0" smtClean="0">
                <a:solidFill>
                  <a:srgbClr val="00B0F0"/>
                </a:solidFill>
                <a:latin typeface="DFGSoGei-W5" panose="040B0500010101010101" pitchFamily="50" charset="-128"/>
                <a:ea typeface="DFGSoGei-W5" panose="040B0500010101010101" pitchFamily="50" charset="-128"/>
              </a:rPr>
              <a:t>おささら</a:t>
            </a:r>
            <a:r>
              <a:rPr lang="ja-JP" altLang="en-US" b="1" dirty="0" smtClean="0">
                <a:latin typeface="DFGSoGei-W5" panose="040B0500010101010101" pitchFamily="50" charset="-128"/>
                <a:ea typeface="DFGSoGei-W5" panose="040B0500010101010101" pitchFamily="50" charset="-128"/>
              </a:rPr>
              <a:t>キャスト</a:t>
            </a:r>
            <a:r>
              <a:rPr lang="en-US" altLang="ja-JP" b="1" dirty="0" smtClean="0">
                <a:latin typeface="DFGSoGei-W5" panose="040B0500010101010101" pitchFamily="50" charset="-128"/>
                <a:ea typeface="DFGSoGei-W5" panose="040B0500010101010101" pitchFamily="50" charset="-128"/>
              </a:rPr>
              <a:t/>
            </a:r>
            <a:br>
              <a:rPr lang="en-US" altLang="ja-JP" b="1" dirty="0" smtClean="0">
                <a:latin typeface="DFGSoGei-W5" panose="040B0500010101010101" pitchFamily="50" charset="-128"/>
                <a:ea typeface="DFGSoGei-W5" panose="040B0500010101010101" pitchFamily="50" charset="-128"/>
              </a:rPr>
            </a:br>
            <a:r>
              <a:rPr lang="ja-JP" altLang="en-US" b="1" dirty="0" smtClean="0">
                <a:solidFill>
                  <a:schemeClr val="accent2">
                    <a:lumMod val="60000"/>
                    <a:lumOff val="40000"/>
                  </a:schemeClr>
                </a:solidFill>
                <a:latin typeface="DFGSoGei-W5" panose="040B0500010101010101" pitchFamily="50" charset="-128"/>
                <a:ea typeface="DFGSoGei-W5" panose="040B0500010101010101" pitchFamily="50" charset="-128"/>
              </a:rPr>
              <a:t>ーー台湾</a:t>
            </a:r>
            <a:r>
              <a:rPr lang="ja-JP" altLang="en-US" b="1" dirty="0">
                <a:solidFill>
                  <a:schemeClr val="accent2">
                    <a:lumMod val="60000"/>
                    <a:lumOff val="40000"/>
                  </a:schemeClr>
                </a:solidFill>
                <a:latin typeface="DFGSoGei-W5" panose="040B0500010101010101" pitchFamily="50" charset="-128"/>
                <a:ea typeface="DFGSoGei-W5" panose="040B0500010101010101" pitchFamily="50" charset="-128"/>
              </a:rPr>
              <a:t>旅行</a:t>
            </a:r>
            <a:endParaRPr lang="zh-CN" altLang="en-US" dirty="0">
              <a:solidFill>
                <a:schemeClr val="accent2">
                  <a:lumMod val="60000"/>
                  <a:lumOff val="40000"/>
                </a:schemeClr>
              </a:solidFill>
              <a:latin typeface="DFGSoGei-W5" panose="040B0500010101010101" pitchFamily="50" charset="-128"/>
              <a:ea typeface="DFGSoGei-W5" panose="040B0500010101010101" pitchFamily="50" charset="-128"/>
            </a:endParaRPr>
          </a:p>
        </p:txBody>
      </p:sp>
      <p:pic>
        <p:nvPicPr>
          <p:cNvPr id="4" name="图片 3"/>
          <p:cNvPicPr>
            <a:picLocks noChangeAspect="1"/>
          </p:cNvPicPr>
          <p:nvPr/>
        </p:nvPicPr>
        <p:blipFill>
          <a:blip r:embed="rId2"/>
          <a:stretch>
            <a:fillRect/>
          </a:stretch>
        </p:blipFill>
        <p:spPr>
          <a:xfrm>
            <a:off x="4158424" y="433577"/>
            <a:ext cx="3641408" cy="3796729"/>
          </a:xfrm>
          <a:prstGeom prst="rect">
            <a:avLst/>
          </a:prstGeom>
        </p:spPr>
      </p:pic>
    </p:spTree>
    <p:extLst>
      <p:ext uri="{BB962C8B-B14F-4D97-AF65-F5344CB8AC3E}">
        <p14:creationId xmlns:p14="http://schemas.microsoft.com/office/powerpoint/2010/main" val="147340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50800" dir="8100000" algn="tr" rotWithShape="0">
              <a:prstClr val="black">
                <a:alpha val="40000"/>
              </a:prstClr>
            </a:outerShdw>
          </a:effectLst>
        </p:spPr>
        <p:txBody>
          <a:bodyPr>
            <a:noAutofit/>
          </a:bodyPr>
          <a:lstStyle/>
          <a:p>
            <a:pPr marL="0" indent="0">
              <a:buNone/>
            </a:pPr>
            <a:r>
              <a:rPr lang="ja-JP" altLang="en-US" sz="3200" b="1" dirty="0">
                <a:latin typeface="G-OTF Kyoukasho ICA Pro R" panose="02020400000000000000" pitchFamily="18" charset="-128"/>
                <a:ea typeface="G-OTF Kyoukasho ICA Pro R" panose="02020400000000000000" pitchFamily="18" charset="-128"/>
              </a:rPr>
              <a:t>今週のオササレは台湾旅行～！はい、今週のオササレのコーナでは、私が今ハマっていることについて、毎週お話してるんですが、今週は台湾旅行について、話したいと思います。</a:t>
            </a:r>
          </a:p>
          <a:p>
            <a:pPr marL="0" indent="0">
              <a:buNone/>
            </a:pPr>
            <a:r>
              <a:rPr lang="ja-JP" altLang="en-US" sz="3200" b="1" dirty="0">
                <a:latin typeface="G-OTF Kyoukasho ICA Pro R" panose="02020400000000000000" pitchFamily="18" charset="-128"/>
                <a:ea typeface="G-OTF Kyoukasho ICA Pro R" panose="02020400000000000000" pitchFamily="18" charset="-128"/>
              </a:rPr>
              <a:t>実は私今年、２０１４年、台湾にね、４回行きました。ｗｗｗ</a:t>
            </a:r>
          </a:p>
          <a:p>
            <a:pPr marL="0" indent="0">
              <a:buNone/>
            </a:pPr>
            <a:r>
              <a:rPr lang="ja-JP" altLang="en-US" sz="3200" b="1" dirty="0">
                <a:latin typeface="G-OTF Kyoukasho ICA Pro R" panose="02020400000000000000" pitchFamily="18" charset="-128"/>
                <a:ea typeface="G-OTF Kyoukasho ICA Pro R" panose="02020400000000000000" pitchFamily="18" charset="-128"/>
              </a:rPr>
              <a:t>結構これ多いかな。</a:t>
            </a:r>
          </a:p>
          <a:p>
            <a:pPr marL="0" indent="0">
              <a:buNone/>
            </a:pPr>
            <a:r>
              <a:rPr lang="ja-JP" altLang="en-US" sz="3200" b="1" dirty="0">
                <a:latin typeface="G-OTF Kyoukasho ICA Pro R" panose="02020400000000000000" pitchFamily="18" charset="-128"/>
                <a:ea typeface="G-OTF Kyoukasho ICA Pro R" panose="02020400000000000000" pitchFamily="18" charset="-128"/>
              </a:rPr>
              <a:t>台湾もともと、その前には２回行ったことがあって、全部で六回目なんですけど、まあ近いし面白いですよね。後、旅行費も安い。</a:t>
            </a:r>
          </a:p>
          <a:p>
            <a:pPr marL="0" indent="0">
              <a:buNone/>
            </a:pPr>
            <a:r>
              <a:rPr lang="ja-JP" altLang="en-US" sz="3200" b="1" dirty="0">
                <a:latin typeface="G-OTF Kyoukasho ICA Pro R" panose="02020400000000000000" pitchFamily="18" charset="-128"/>
                <a:ea typeface="G-OTF Kyoukasho ICA Pro R" panose="02020400000000000000" pitchFamily="18" charset="-128"/>
              </a:rPr>
              <a:t>で、今回はもう完全に遊びでいきました。</a:t>
            </a: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9106"/>
            <a:ext cx="10515600" cy="6177064"/>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000" b="1" dirty="0" smtClean="0">
                <a:latin typeface="G-OTF Kyoukasho ICA Pro R" panose="02020400000000000000" pitchFamily="18" charset="-128"/>
                <a:ea typeface="G-OTF Kyoukasho ICA Pro R" panose="02020400000000000000" pitchFamily="18" charset="-128"/>
              </a:rPr>
              <a:t>　</a:t>
            </a:r>
            <a:r>
              <a:rPr lang="ja-JP" altLang="en-US" sz="4000" b="1" dirty="0">
                <a:latin typeface="G-OTF Kyoukasho ICA Pro R" panose="02020400000000000000" pitchFamily="18" charset="-128"/>
                <a:ea typeface="G-OTF Kyoukasho ICA Pro R" panose="02020400000000000000" pitchFamily="18" charset="-128"/>
              </a:rPr>
              <a:t>で、私が台湾によく行ってて楽しんでるんだという事を周りの人にいうと、友達が、へえ、じゃ連れててよっていうふうに言ってくるんで、今回</a:t>
            </a:r>
            <a:r>
              <a:rPr lang="ja-JP" altLang="en-US" sz="4000" b="1" dirty="0" smtClean="0">
                <a:latin typeface="G-OTF Kyoukasho ICA Pro R" panose="02020400000000000000" pitchFamily="18" charset="-128"/>
                <a:ea typeface="G-OTF Kyoukasho ICA Pro R" panose="02020400000000000000" pitchFamily="18" charset="-128"/>
              </a:rPr>
              <a:t>はね、あのうアヤヤという</a:t>
            </a:r>
            <a:r>
              <a:rPr lang="ja-JP" altLang="en-US" sz="4000" b="1" dirty="0">
                <a:latin typeface="G-OTF Kyoukasho ICA Pro R" panose="02020400000000000000" pitchFamily="18" charset="-128"/>
                <a:ea typeface="G-OTF Kyoukasho ICA Pro R" panose="02020400000000000000" pitchFamily="18" charset="-128"/>
              </a:rPr>
              <a:t>友達と一緒に行ったんですけど、まあ、もちろんあの松浦亜弥さんではありませんから、ただの</a:t>
            </a:r>
            <a:r>
              <a:rPr lang="en-US" altLang="ja-JP" sz="4000" b="1" dirty="0">
                <a:latin typeface="G-OTF Kyoukasho ICA Pro R" panose="02020400000000000000" pitchFamily="18" charset="-128"/>
                <a:ea typeface="G-OTF Kyoukasho ICA Pro R" panose="02020400000000000000" pitchFamily="18" charset="-128"/>
              </a:rPr>
              <a:t>www</a:t>
            </a:r>
            <a:r>
              <a:rPr lang="ja-JP" altLang="en-US" sz="4000" b="1" dirty="0">
                <a:latin typeface="G-OTF Kyoukasho ICA Pro R" panose="02020400000000000000" pitchFamily="18" charset="-128"/>
                <a:ea typeface="G-OTF Kyoukasho ICA Pro R" panose="02020400000000000000" pitchFamily="18" charset="-128"/>
              </a:rPr>
              <a:t>ただのって言うか、私の友達のアヤヤです。</a:t>
            </a:r>
            <a:endParaRPr lang="zh-CN"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55718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9106"/>
            <a:ext cx="10515600" cy="6177064"/>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3600" b="1" dirty="0">
                <a:latin typeface="G-OTF Kyoukasho ICA Pro R" panose="02020400000000000000" pitchFamily="18" charset="-128"/>
                <a:ea typeface="G-OTF Kyoukasho ICA Pro R" panose="02020400000000000000" pitchFamily="18" charset="-128"/>
              </a:rPr>
              <a:t>アヤヤは実は海外旅行がハツだったんですよ。で、それで責任重大だなと思いつつ、私と二人旅をするということになって、まあ、ちょっと台湾をいろいろ案内しようかなと思って、だから今回は台湾旅行というか、まあ、初海外のアヤヤと行く台湾旅行っていうテーマで話したいと思うんですけど、このアヤヤという子については、この間もね、ちょっとこの番組で話したことがあると思うんですけど</a:t>
            </a:r>
            <a:endParaRPr lang="zh-CN" altLang="en-US" sz="36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2599906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rmAutofit/>
          </a:bodyPr>
          <a:lstStyle/>
          <a:p>
            <a:pPr marL="0" indent="0">
              <a:buNone/>
            </a:pPr>
            <a:r>
              <a:rPr lang="ja-JP" altLang="en-US" sz="4000" b="1" dirty="0">
                <a:latin typeface="G-OTF Kyoukasho ICA Pro R" panose="02020400000000000000" pitchFamily="18" charset="-128"/>
                <a:ea typeface="G-OTF Kyoukasho ICA Pro R" panose="02020400000000000000" pitchFamily="18" charset="-128"/>
              </a:rPr>
              <a:t>あのう、緊張するから、「緊張するな」と思う出来事の前に、鬼ころしを飲んでからその場に行くっていう結構何っていうか、独特な面白い子なんですけど。で、台湾に行くのに、一番安いのが、やっぱりツーアのフリープランを選択するのが安いですよね。で、ホテルと飛行機がついて、それが一番安いので、</a:t>
            </a:r>
            <a:endParaRPr lang="ja-JP" altLang="en-US" sz="40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1797284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a:outerShdw blurRad="50800" dist="38100" dir="8100000" algn="tr" rotWithShape="0">
              <a:prstClr val="black">
                <a:alpha val="40000"/>
              </a:prstClr>
            </a:outerShdw>
          </a:effectLst>
        </p:spPr>
        <p:txBody>
          <a:bodyPr vert="horz" lIns="91440" tIns="45720" rIns="91440" bIns="45720" rtlCol="0">
            <a:noAutofit/>
          </a:bodyPr>
          <a:lstStyle/>
          <a:p>
            <a:pPr marL="0" indent="0">
              <a:buNone/>
            </a:pPr>
            <a:r>
              <a:rPr lang="ja-JP" altLang="en-US" sz="3600" b="1" dirty="0">
                <a:latin typeface="G-OTF Kyoukasho ICA Pro R" panose="02020400000000000000" pitchFamily="18" charset="-128"/>
                <a:ea typeface="G-OTF Kyoukasho ICA Pro R" panose="02020400000000000000" pitchFamily="18" charset="-128"/>
              </a:rPr>
              <a:t>で、申し込みはいつも私がやるんですけど、あのう、その申込の時に、パースポートの名前をちゃんとローマ字が正しく申し込んでないと、絶対に飛行機に乗れないから、そのパスポートの名前のローマ字だけちゃんと確認してくださいね、って旅行会社の人に言われたんですよ。でも、まあ、まあ、ローマ字常識的に考えてこれであってるだろうっていうのをまあ、そのアヤヤの分も私が登録したんですけど、</a:t>
            </a:r>
            <a:endParaRPr lang="zh-CN" altLang="en-US" sz="3600" b="1" dirty="0">
              <a:latin typeface="G-OTF Kyoukasho ICA Pro R" panose="02020400000000000000" pitchFamily="18" charset="-128"/>
              <a:ea typeface="G-OTF Kyoukasho ICA Pro R" panose="02020400000000000000" pitchFamily="18" charset="-128"/>
            </a:endParaRPr>
          </a:p>
        </p:txBody>
      </p:sp>
    </p:spTree>
    <p:extLst>
      <p:ext uri="{BB962C8B-B14F-4D97-AF65-F5344CB8AC3E}">
        <p14:creationId xmlns:p14="http://schemas.microsoft.com/office/powerpoint/2010/main" val="63473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556</Words>
  <Application>Microsoft Office PowerPoint</Application>
  <PresentationFormat>宽屏</PresentationFormat>
  <Paragraphs>27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A-OTF Shinsei Kaisho CBSK1 Pro</vt:lpstr>
      <vt:lpstr>CRＣ＆Ｇ半古印</vt:lpstr>
      <vt:lpstr>DCGHigeMoji-W5</vt:lpstr>
      <vt:lpstr>DFGSoGei-W5</vt:lpstr>
      <vt:lpstr>DFPSoGei-W5</vt:lpstr>
      <vt:lpstr>G-OTF Kyoukasho ICA Pro R</vt:lpstr>
      <vt:lpstr>宋体</vt:lpstr>
      <vt:lpstr>Arial</vt:lpstr>
      <vt:lpstr>Calibri</vt:lpstr>
      <vt:lpstr>Calibri Light</vt:lpstr>
      <vt:lpstr>Office 主题</vt:lpstr>
      <vt:lpstr>コイヌの単語帳v2.0</vt:lpstr>
      <vt:lpstr>PowerPoint 演示文稿</vt:lpstr>
      <vt:lpstr>PowerPoint 演示文稿</vt:lpstr>
      <vt:lpstr>藤岡みなみのおささらキャスト ーー台湾旅行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18</cp:revision>
  <dcterms:created xsi:type="dcterms:W3CDTF">2015-11-06T13:38:46Z</dcterms:created>
  <dcterms:modified xsi:type="dcterms:W3CDTF">2015-11-16T12:20:37Z</dcterms:modified>
</cp:coreProperties>
</file>