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sldIdLst>
    <p:sldId id="267" r:id="rId5"/>
    <p:sldId id="262" r:id="rId6"/>
    <p:sldId id="264" r:id="rId7"/>
    <p:sldId id="265" r:id="rId8"/>
    <p:sldId id="269" r:id="rId9"/>
    <p:sldId id="260" r:id="rId10"/>
    <p:sldId id="259"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2015/11/16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2015/11/16</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图片 1" descr="未命名_副本.png"/>
          <p:cNvPicPr>
            <a:picLocks noChangeAspect="1"/>
          </p:cNvPicPr>
          <p:nvPr/>
        </p:nvPicPr>
        <p:blipFill>
          <a:blip r:embed="rId3" cstate="print"/>
          <a:stretch>
            <a:fillRect/>
          </a:stretch>
        </p:blipFill>
        <p:spPr>
          <a:xfrm>
            <a:off x="5108460" y="928670"/>
            <a:ext cx="1927475" cy="7143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6" name="内容占位符 5" descr="未命名_副本.png"/>
          <p:cNvPicPr>
            <a:picLocks noGrp="1" noChangeAspect="1"/>
          </p:cNvPicPr>
          <p:nvPr>
            <p:ph idx="1"/>
          </p:nvPr>
        </p:nvPicPr>
        <p:blipFill>
          <a:blip r:embed="rId3" cstate="print"/>
          <a:stretch>
            <a:fillRect/>
          </a:stretch>
        </p:blipFill>
        <p:spPr>
          <a:xfrm>
            <a:off x="3071802" y="714356"/>
            <a:ext cx="2745705" cy="571504"/>
          </a:xfrm>
        </p:spPr>
      </p:pic>
      <p:pic>
        <p:nvPicPr>
          <p:cNvPr id="10" name="图片 9" descr="未命名_副本.png"/>
          <p:cNvPicPr>
            <a:picLocks noChangeAspect="1"/>
          </p:cNvPicPr>
          <p:nvPr/>
        </p:nvPicPr>
        <p:blipFill>
          <a:blip r:embed="rId4" cstate="print"/>
          <a:stretch>
            <a:fillRect/>
          </a:stretch>
        </p:blipFill>
        <p:spPr>
          <a:xfrm>
            <a:off x="571472" y="1428736"/>
            <a:ext cx="7860464" cy="42862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714356"/>
            <a:ext cx="7643866" cy="5643602"/>
          </a:xfrm>
        </p:spPr>
        <p:txBody>
          <a:bodyPr>
            <a:normAutofit fontScale="70000" lnSpcReduction="20000"/>
          </a:bodyPr>
          <a:lstStyle/>
          <a:p>
            <a:pPr>
              <a:lnSpc>
                <a:spcPts val="3300"/>
              </a:lnSpc>
              <a:spcAft>
                <a:spcPts val="600"/>
              </a:spcAft>
            </a:pPr>
            <a:r>
              <a:rPr lang="ja-JP" altLang="en-US" b="1" dirty="0" smtClean="0">
                <a:solidFill>
                  <a:srgbClr val="000066"/>
                </a:solidFill>
                <a:latin typeface="MS PGothic" pitchFamily="34" charset="-128"/>
                <a:ea typeface="MS PGothic" pitchFamily="34" charset="-128"/>
              </a:rPr>
              <a:t>フランスの</a:t>
            </a:r>
            <a:r>
              <a:rPr lang="zh-CN" altLang="en-US" b="1" dirty="0" smtClean="0">
                <a:solidFill>
                  <a:srgbClr val="000066"/>
                </a:solidFill>
                <a:latin typeface="MS PGothic" pitchFamily="34" charset="-128"/>
                <a:ea typeface="MS PGothic" pitchFamily="34" charset="-128"/>
              </a:rPr>
              <a:t>首都</a:t>
            </a:r>
            <a:r>
              <a:rPr lang="ja-JP" altLang="en-US" b="1" dirty="0" smtClean="0">
                <a:solidFill>
                  <a:srgbClr val="000066"/>
                </a:solidFill>
                <a:latin typeface="MS PGothic" pitchFamily="34" charset="-128"/>
                <a:ea typeface="MS PGothic" pitchFamily="34" charset="-128"/>
              </a:rPr>
              <a:t>パリの</a:t>
            </a:r>
            <a:r>
              <a:rPr lang="ja-JP" altLang="en-US" b="1" dirty="0" smtClean="0">
                <a:solidFill>
                  <a:srgbClr val="FF6699"/>
                </a:solidFill>
                <a:latin typeface="MS PGothic" pitchFamily="34" charset="-128"/>
                <a:ea typeface="MS PGothic" pitchFamily="34" charset="-128"/>
              </a:rPr>
              <a:t>★</a:t>
            </a:r>
            <a:r>
              <a:rPr lang="ja-JP" altLang="en-US" b="1" dirty="0" smtClean="0">
                <a:solidFill>
                  <a:srgbClr val="000066"/>
                </a:solidFill>
                <a:latin typeface="MS PGothic" pitchFamily="34" charset="-128"/>
                <a:ea typeface="MS PGothic" pitchFamily="34" charset="-128"/>
              </a:rPr>
              <a:t>レストランなど</a:t>
            </a:r>
            <a:r>
              <a:rPr lang="ja-JP" altLang="en-US" b="1" dirty="0" smtClean="0">
                <a:solidFill>
                  <a:srgbClr val="FF6699"/>
                </a:solidFill>
                <a:latin typeface="MS PGothic" pitchFamily="34" charset="-128"/>
                <a:ea typeface="MS PGothic" pitchFamily="34" charset="-128"/>
              </a:rPr>
              <a:t>★</a:t>
            </a:r>
            <a:r>
              <a:rPr lang="zh-CN" altLang="en-US" b="1" dirty="0" smtClean="0">
                <a:solidFill>
                  <a:srgbClr val="000066"/>
                </a:solidFill>
                <a:latin typeface="MS PGothic" pitchFamily="34" charset="-128"/>
                <a:ea typeface="MS PGothic" pitchFamily="34" charset="-128"/>
              </a:rPr>
              <a:t>少</a:t>
            </a:r>
            <a:r>
              <a:rPr lang="ja-JP" altLang="en-US" b="1" dirty="0" smtClean="0">
                <a:solidFill>
                  <a:srgbClr val="000066"/>
                </a:solidFill>
                <a:latin typeface="MS PGothic" pitchFamily="34" charset="-128"/>
                <a:ea typeface="MS PGothic" pitchFamily="34" charset="-128"/>
              </a:rPr>
              <a:t>なくとも</a:t>
            </a:r>
            <a:r>
              <a:rPr lang="ja-JP" altLang="en-US" b="1" u="sng" dirty="0" smtClean="0">
                <a:solidFill>
                  <a:srgbClr val="000066"/>
                </a:solidFill>
                <a:latin typeface="MS PGothic" pitchFamily="34" charset="-128"/>
                <a:ea typeface="MS PGothic" pitchFamily="34" charset="-128"/>
              </a:rPr>
              <a:t>６か</a:t>
            </a:r>
            <a:r>
              <a:rPr lang="zh-CN" altLang="en-US" b="1" u="sng" dirty="0" smtClean="0">
                <a:solidFill>
                  <a:srgbClr val="000066"/>
                </a:solidFill>
                <a:latin typeface="MS PGothic" pitchFamily="34" charset="-128"/>
                <a:ea typeface="MS PGothic" pitchFamily="34" charset="-128"/>
              </a:rPr>
              <a:t>所</a:t>
            </a:r>
            <a:r>
              <a:rPr lang="ja-JP" altLang="en-US" b="1" dirty="0" smtClean="0">
                <a:solidFill>
                  <a:srgbClr val="000066"/>
                </a:solidFill>
                <a:latin typeface="MS PGothic" pitchFamily="34" charset="-128"/>
                <a:ea typeface="MS PGothic" pitchFamily="34" charset="-128"/>
              </a:rPr>
              <a:t>で、</a:t>
            </a:r>
            <a:r>
              <a:rPr lang="zh-CN" altLang="en-US" b="1" dirty="0" smtClean="0">
                <a:solidFill>
                  <a:srgbClr val="000066"/>
                </a:solidFill>
                <a:latin typeface="MS PGothic" pitchFamily="34" charset="-128"/>
                <a:ea typeface="MS PGothic" pitchFamily="34" charset="-128"/>
              </a:rPr>
              <a:t>日本時間今朝早</a:t>
            </a:r>
            <a:r>
              <a:rPr lang="ja-JP" altLang="en-US" b="1" dirty="0" smtClean="0">
                <a:solidFill>
                  <a:srgbClr val="000066"/>
                </a:solidFill>
                <a:latin typeface="MS PGothic" pitchFamily="34" charset="-128"/>
                <a:ea typeface="MS PGothic" pitchFamily="34" charset="-128"/>
              </a:rPr>
              <a:t>く、</a:t>
            </a:r>
            <a:r>
              <a:rPr lang="zh-CN" altLang="en-US" b="1" dirty="0" smtClean="0">
                <a:solidFill>
                  <a:srgbClr val="000066"/>
                </a:solidFill>
                <a:latin typeface="MS PGothic" pitchFamily="34" charset="-128"/>
                <a:ea typeface="MS PGothic" pitchFamily="34" charset="-128"/>
              </a:rPr>
              <a:t>発砲</a:t>
            </a:r>
            <a:r>
              <a:rPr lang="ja-JP" altLang="en-US" b="1" dirty="0" smtClean="0">
                <a:solidFill>
                  <a:srgbClr val="000066"/>
                </a:solidFill>
                <a:latin typeface="MS PGothic" pitchFamily="34" charset="-128"/>
                <a:ea typeface="MS PGothic" pitchFamily="34" charset="-128"/>
              </a:rPr>
              <a:t>や</a:t>
            </a:r>
            <a:r>
              <a:rPr lang="zh-CN" altLang="en-US" b="1" dirty="0" smtClean="0">
                <a:solidFill>
                  <a:srgbClr val="000066"/>
                </a:solidFill>
                <a:latin typeface="MS PGothic" pitchFamily="34" charset="-128"/>
                <a:ea typeface="MS PGothic" pitchFamily="34" charset="-128"/>
              </a:rPr>
              <a:t>爆発</a:t>
            </a:r>
            <a:r>
              <a:rPr lang="ja-JP" altLang="en-US" b="1" dirty="0" smtClean="0">
                <a:solidFill>
                  <a:srgbClr val="000066"/>
                </a:solidFill>
                <a:latin typeface="MS PGothic" pitchFamily="34" charset="-128"/>
                <a:ea typeface="MS PGothic" pitchFamily="34" charset="-128"/>
              </a:rPr>
              <a:t>があり、このうち</a:t>
            </a:r>
            <a:r>
              <a:rPr lang="ja-JP" altLang="en-US" b="1" dirty="0" smtClean="0">
                <a:solidFill>
                  <a:srgbClr val="FF6699"/>
                </a:solidFill>
                <a:latin typeface="MS PGothic" pitchFamily="34" charset="-128"/>
                <a:ea typeface="MS PGothic" pitchFamily="34" charset="-128"/>
              </a:rPr>
              <a:t>★</a:t>
            </a:r>
            <a:r>
              <a:rPr lang="ja-JP" altLang="en-US" b="1" dirty="0" smtClean="0">
                <a:solidFill>
                  <a:srgbClr val="000066"/>
                </a:solidFill>
                <a:latin typeface="MS PGothic" pitchFamily="34" charset="-128"/>
                <a:ea typeface="MS PGothic" pitchFamily="34" charset="-128"/>
              </a:rPr>
              <a:t>コンサートホールでは</a:t>
            </a:r>
            <a:r>
              <a:rPr lang="zh-CN" altLang="en-US" b="1" dirty="0" smtClean="0">
                <a:solidFill>
                  <a:srgbClr val="000066"/>
                </a:solidFill>
                <a:latin typeface="MS PGothic" pitchFamily="34" charset="-128"/>
                <a:ea typeface="MS PGothic" pitchFamily="34" charset="-128"/>
              </a:rPr>
              <a:t>複数</a:t>
            </a:r>
            <a:r>
              <a:rPr lang="ja-JP" altLang="en-US" b="1" dirty="0" smtClean="0">
                <a:solidFill>
                  <a:srgbClr val="000066"/>
                </a:solidFill>
                <a:latin typeface="MS PGothic" pitchFamily="34" charset="-128"/>
                <a:ea typeface="MS PGothic" pitchFamily="34" charset="-128"/>
              </a:rPr>
              <a:t>の</a:t>
            </a:r>
            <a:r>
              <a:rPr lang="zh-CN" altLang="en-US" b="1" dirty="0" smtClean="0">
                <a:solidFill>
                  <a:srgbClr val="000066"/>
                </a:solidFill>
                <a:latin typeface="MS PGothic" pitchFamily="34" charset="-128"/>
                <a:ea typeface="MS PGothic" pitchFamily="34" charset="-128"/>
              </a:rPr>
              <a:t>男</a:t>
            </a:r>
            <a:r>
              <a:rPr lang="ja-JP" altLang="en-US" b="1" dirty="0" smtClean="0">
                <a:solidFill>
                  <a:srgbClr val="000066"/>
                </a:solidFill>
                <a:latin typeface="MS PGothic" pitchFamily="34" charset="-128"/>
                <a:ea typeface="MS PGothic" pitchFamily="34" charset="-128"/>
              </a:rPr>
              <a:t>らが</a:t>
            </a:r>
            <a:r>
              <a:rPr lang="ja-JP" altLang="en-US" b="1" dirty="0" smtClean="0">
                <a:solidFill>
                  <a:srgbClr val="FF6699"/>
                </a:solidFill>
                <a:latin typeface="MS PGothic" pitchFamily="34" charset="-128"/>
                <a:ea typeface="MS PGothic" pitchFamily="34" charset="-128"/>
              </a:rPr>
              <a:t>★</a:t>
            </a:r>
            <a:r>
              <a:rPr lang="zh-CN" altLang="en-US" b="1" dirty="0" smtClean="0">
                <a:solidFill>
                  <a:srgbClr val="000066"/>
                </a:solidFill>
                <a:latin typeface="MS PGothic" pitchFamily="34" charset="-128"/>
                <a:ea typeface="MS PGothic" pitchFamily="34" charset="-128"/>
              </a:rPr>
              <a:t>自動小銃</a:t>
            </a:r>
            <a:r>
              <a:rPr lang="ja-JP" altLang="en-US" b="1" dirty="0" smtClean="0">
                <a:solidFill>
                  <a:srgbClr val="000066"/>
                </a:solidFill>
                <a:latin typeface="MS PGothic" pitchFamily="34" charset="-128"/>
                <a:ea typeface="MS PGothic" pitchFamily="34" charset="-128"/>
              </a:rPr>
              <a:t>を</a:t>
            </a:r>
            <a:r>
              <a:rPr lang="zh-CN" altLang="en-US" b="1" dirty="0" smtClean="0">
                <a:solidFill>
                  <a:srgbClr val="000066"/>
                </a:solidFill>
                <a:latin typeface="MS PGothic" pitchFamily="34" charset="-128"/>
                <a:ea typeface="MS PGothic" pitchFamily="34" charset="-128"/>
              </a:rPr>
              <a:t>観客</a:t>
            </a:r>
            <a:r>
              <a:rPr lang="ja-JP" altLang="en-US" b="1" dirty="0" smtClean="0">
                <a:solidFill>
                  <a:srgbClr val="000066"/>
                </a:solidFill>
                <a:latin typeface="MS PGothic" pitchFamily="34" charset="-128"/>
                <a:ea typeface="MS PGothic" pitchFamily="34" charset="-128"/>
              </a:rPr>
              <a:t>に</a:t>
            </a:r>
            <a:r>
              <a:rPr lang="zh-CN" altLang="en-US" b="1" dirty="0" smtClean="0">
                <a:solidFill>
                  <a:srgbClr val="000066"/>
                </a:solidFill>
                <a:latin typeface="MS PGothic" pitchFamily="34" charset="-128"/>
                <a:ea typeface="MS PGothic" pitchFamily="34" charset="-128"/>
              </a:rPr>
              <a:t>向</a:t>
            </a:r>
            <a:r>
              <a:rPr lang="ja-JP" altLang="en-US" b="1" dirty="0" smtClean="0">
                <a:solidFill>
                  <a:srgbClr val="000066"/>
                </a:solidFill>
                <a:latin typeface="MS PGothic" pitchFamily="34" charset="-128"/>
                <a:ea typeface="MS PGothic" pitchFamily="34" charset="-128"/>
              </a:rPr>
              <a:t>かって</a:t>
            </a:r>
            <a:r>
              <a:rPr lang="zh-CN" altLang="en-US" b="1" dirty="0" smtClean="0">
                <a:solidFill>
                  <a:srgbClr val="000066"/>
                </a:solidFill>
                <a:latin typeface="MS PGothic" pitchFamily="34" charset="-128"/>
                <a:ea typeface="MS PGothic" pitchFamily="34" charset="-128"/>
              </a:rPr>
              <a:t>乱射</a:t>
            </a:r>
            <a:r>
              <a:rPr lang="ja-JP" altLang="en-US" b="1" dirty="0" smtClean="0">
                <a:solidFill>
                  <a:srgbClr val="000066"/>
                </a:solidFill>
                <a:latin typeface="MS PGothic" pitchFamily="34" charset="-128"/>
                <a:ea typeface="MS PGothic" pitchFamily="34" charset="-128"/>
              </a:rPr>
              <a:t>しました。パリの</a:t>
            </a:r>
            <a:r>
              <a:rPr lang="zh-CN" altLang="en-US" b="1" dirty="0" smtClean="0">
                <a:solidFill>
                  <a:srgbClr val="000066"/>
                </a:solidFill>
                <a:latin typeface="MS PGothic" pitchFamily="34" charset="-128"/>
                <a:ea typeface="MS PGothic" pitchFamily="34" charset="-128"/>
              </a:rPr>
              <a:t>検察当局</a:t>
            </a:r>
            <a:r>
              <a:rPr lang="ja-JP" altLang="en-US" b="1" dirty="0" smtClean="0">
                <a:solidFill>
                  <a:srgbClr val="000066"/>
                </a:solidFill>
                <a:latin typeface="MS PGothic" pitchFamily="34" charset="-128"/>
                <a:ea typeface="MS PGothic" pitchFamily="34" charset="-128"/>
              </a:rPr>
              <a:t>は、</a:t>
            </a:r>
            <a:r>
              <a:rPr lang="zh-CN" altLang="en-US" b="1" dirty="0" smtClean="0">
                <a:solidFill>
                  <a:srgbClr val="000066"/>
                </a:solidFill>
                <a:latin typeface="MS PGothic" pitchFamily="34" charset="-128"/>
                <a:ea typeface="MS PGothic" pitchFamily="34" charset="-128"/>
              </a:rPr>
              <a:t>一連</a:t>
            </a:r>
            <a:r>
              <a:rPr lang="ja-JP" altLang="en-US" b="1" dirty="0" smtClean="0">
                <a:solidFill>
                  <a:srgbClr val="000066"/>
                </a:solidFill>
                <a:latin typeface="MS PGothic" pitchFamily="34" charset="-128"/>
                <a:ea typeface="MS PGothic" pitchFamily="34" charset="-128"/>
              </a:rPr>
              <a:t>のテロ</a:t>
            </a:r>
            <a:r>
              <a:rPr lang="zh-CN" altLang="en-US" b="1" dirty="0" smtClean="0">
                <a:solidFill>
                  <a:srgbClr val="000066"/>
                </a:solidFill>
                <a:latin typeface="MS PGothic" pitchFamily="34" charset="-128"/>
                <a:ea typeface="MS PGothic" pitchFamily="34" charset="-128"/>
              </a:rPr>
              <a:t>事件</a:t>
            </a:r>
            <a:r>
              <a:rPr lang="ja-JP" altLang="en-US" b="1" dirty="0" smtClean="0">
                <a:solidFill>
                  <a:srgbClr val="000066"/>
                </a:solidFill>
                <a:latin typeface="MS PGothic" pitchFamily="34" charset="-128"/>
                <a:ea typeface="MS PGothic" pitchFamily="34" charset="-128"/>
              </a:rPr>
              <a:t>で</a:t>
            </a:r>
            <a:r>
              <a:rPr lang="ja-JP" altLang="en-US" b="1" dirty="0" smtClean="0">
                <a:solidFill>
                  <a:srgbClr val="FF6699"/>
                </a:solidFill>
                <a:latin typeface="MS PGothic" pitchFamily="34" charset="-128"/>
                <a:ea typeface="MS PGothic" pitchFamily="34" charset="-128"/>
              </a:rPr>
              <a:t>★ </a:t>
            </a:r>
            <a:r>
              <a:rPr lang="ja-JP" altLang="en-US" b="1" dirty="0" smtClean="0">
                <a:solidFill>
                  <a:srgbClr val="000066"/>
                </a:solidFill>
                <a:latin typeface="MS PGothic" pitchFamily="34" charset="-128"/>
                <a:ea typeface="MS PGothic" pitchFamily="34" charset="-128"/>
              </a:rPr>
              <a:t>１２０</a:t>
            </a:r>
            <a:r>
              <a:rPr lang="zh-CN" altLang="en-US" b="1" dirty="0" smtClean="0">
                <a:solidFill>
                  <a:srgbClr val="000066"/>
                </a:solidFill>
                <a:latin typeface="MS PGothic" pitchFamily="34" charset="-128"/>
                <a:ea typeface="MS PGothic" pitchFamily="34" charset="-128"/>
              </a:rPr>
              <a:t>人以上</a:t>
            </a:r>
            <a:r>
              <a:rPr lang="ja-JP" altLang="en-US" b="1" dirty="0" smtClean="0">
                <a:solidFill>
                  <a:srgbClr val="000066"/>
                </a:solidFill>
                <a:latin typeface="MS PGothic" pitchFamily="34" charset="-128"/>
                <a:ea typeface="MS PGothic" pitchFamily="34" charset="-128"/>
              </a:rPr>
              <a:t>が</a:t>
            </a:r>
            <a:r>
              <a:rPr lang="zh-CN" altLang="en-US" b="1" dirty="0" smtClean="0">
                <a:solidFill>
                  <a:srgbClr val="000066"/>
                </a:solidFill>
                <a:latin typeface="MS PGothic" pitchFamily="34" charset="-128"/>
                <a:ea typeface="MS PGothic" pitchFamily="34" charset="-128"/>
              </a:rPr>
              <a:t>死亡</a:t>
            </a:r>
            <a:r>
              <a:rPr lang="ja-JP" altLang="en-US" b="1" dirty="0" smtClean="0">
                <a:solidFill>
                  <a:srgbClr val="000066"/>
                </a:solidFill>
                <a:latin typeface="MS PGothic" pitchFamily="34" charset="-128"/>
                <a:ea typeface="MS PGothic" pitchFamily="34" charset="-128"/>
              </a:rPr>
              <a:t>したと</a:t>
            </a:r>
            <a:r>
              <a:rPr lang="zh-CN" altLang="en-US" b="1" dirty="0" smtClean="0">
                <a:solidFill>
                  <a:srgbClr val="000066"/>
                </a:solidFill>
                <a:latin typeface="MS PGothic" pitchFamily="34" charset="-128"/>
                <a:ea typeface="MS PGothic" pitchFamily="34" charset="-128"/>
              </a:rPr>
              <a:t>明</a:t>
            </a:r>
            <a:r>
              <a:rPr lang="ja-JP" altLang="en-US" b="1" dirty="0" smtClean="0">
                <a:solidFill>
                  <a:srgbClr val="000066"/>
                </a:solidFill>
                <a:latin typeface="MS PGothic" pitchFamily="34" charset="-128"/>
                <a:ea typeface="MS PGothic" pitchFamily="34" charset="-128"/>
              </a:rPr>
              <a:t>らかにしました。フランスの</a:t>
            </a:r>
            <a:r>
              <a:rPr lang="ja-JP" altLang="en-US" b="1" u="sng" dirty="0" smtClean="0">
                <a:solidFill>
                  <a:srgbClr val="000066"/>
                </a:solidFill>
                <a:latin typeface="MS PGothic" pitchFamily="34" charset="-128"/>
                <a:ea typeface="MS PGothic" pitchFamily="34" charset="-128"/>
              </a:rPr>
              <a:t>オランド</a:t>
            </a:r>
            <a:r>
              <a:rPr lang="zh-CN" altLang="en-US" b="1" dirty="0" smtClean="0">
                <a:solidFill>
                  <a:srgbClr val="000066"/>
                </a:solidFill>
                <a:latin typeface="MS PGothic" pitchFamily="34" charset="-128"/>
                <a:ea typeface="MS PGothic" pitchFamily="34" charset="-128"/>
              </a:rPr>
              <a:t>大統領</a:t>
            </a:r>
            <a:r>
              <a:rPr lang="ja-JP" altLang="en-US" b="1" dirty="0" smtClean="0">
                <a:solidFill>
                  <a:srgbClr val="000066"/>
                </a:solidFill>
                <a:latin typeface="MS PGothic" pitchFamily="34" charset="-128"/>
                <a:ea typeface="MS PGothic" pitchFamily="34" charset="-128"/>
              </a:rPr>
              <a:t>は「</a:t>
            </a:r>
            <a:r>
              <a:rPr lang="zh-CN" altLang="en-US" b="1" dirty="0" smtClean="0">
                <a:solidFill>
                  <a:srgbClr val="000066"/>
                </a:solidFill>
                <a:latin typeface="MS PGothic" pitchFamily="34" charset="-128"/>
                <a:ea typeface="MS PGothic" pitchFamily="34" charset="-128"/>
              </a:rPr>
              <a:t>前例</a:t>
            </a:r>
            <a:r>
              <a:rPr lang="ja-JP" altLang="en-US" b="1" dirty="0" smtClean="0">
                <a:solidFill>
                  <a:srgbClr val="000066"/>
                </a:solidFill>
                <a:latin typeface="MS PGothic" pitchFamily="34" charset="-128"/>
                <a:ea typeface="MS PGothic" pitchFamily="34" charset="-128"/>
              </a:rPr>
              <a:t>のないテロだ」として、</a:t>
            </a:r>
            <a:r>
              <a:rPr lang="zh-CN" altLang="en-US" b="1" dirty="0" smtClean="0">
                <a:solidFill>
                  <a:srgbClr val="000066"/>
                </a:solidFill>
                <a:latin typeface="MS PGothic" pitchFamily="34" charset="-128"/>
                <a:ea typeface="MS PGothic" pitchFamily="34" charset="-128"/>
              </a:rPr>
              <a:t>非常事態</a:t>
            </a:r>
            <a:r>
              <a:rPr lang="ja-JP" altLang="en-US" b="1" dirty="0" smtClean="0">
                <a:solidFill>
                  <a:srgbClr val="000066"/>
                </a:solidFill>
                <a:latin typeface="MS PGothic" pitchFamily="34" charset="-128"/>
                <a:ea typeface="MS PGothic" pitchFamily="34" charset="-128"/>
              </a:rPr>
              <a:t>を</a:t>
            </a:r>
            <a:r>
              <a:rPr lang="zh-CN" altLang="en-US" b="1" dirty="0" smtClean="0">
                <a:solidFill>
                  <a:srgbClr val="000066"/>
                </a:solidFill>
                <a:latin typeface="MS PGothic" pitchFamily="34" charset="-128"/>
                <a:ea typeface="MS PGothic" pitchFamily="34" charset="-128"/>
              </a:rPr>
              <a:t>宣言</a:t>
            </a:r>
            <a:r>
              <a:rPr lang="ja-JP" altLang="en-US" b="1" dirty="0" smtClean="0">
                <a:solidFill>
                  <a:srgbClr val="000066"/>
                </a:solidFill>
                <a:latin typeface="MS PGothic" pitchFamily="34" charset="-128"/>
                <a:ea typeface="MS PGothic" pitchFamily="34" charset="-128"/>
              </a:rPr>
              <a:t>しました。 </a:t>
            </a:r>
          </a:p>
          <a:p>
            <a:pPr>
              <a:lnSpc>
                <a:spcPts val="3300"/>
              </a:lnSpc>
              <a:spcAft>
                <a:spcPts val="600"/>
              </a:spcAft>
            </a:pPr>
            <a:r>
              <a:rPr lang="ja-JP" altLang="en-US" b="1" dirty="0" smtClean="0">
                <a:solidFill>
                  <a:srgbClr val="000066"/>
                </a:solidFill>
                <a:latin typeface="MS PGothic" pitchFamily="34" charset="-128"/>
                <a:ea typeface="MS PGothic" pitchFamily="34" charset="-128"/>
              </a:rPr>
              <a:t>パリの</a:t>
            </a:r>
            <a:r>
              <a:rPr lang="zh-CN" altLang="en-US" b="1" dirty="0" smtClean="0">
                <a:solidFill>
                  <a:srgbClr val="000066"/>
                </a:solidFill>
                <a:latin typeface="MS PGothic" pitchFamily="34" charset="-128"/>
                <a:ea typeface="MS PGothic" pitchFamily="34" charset="-128"/>
              </a:rPr>
              <a:t>警察</a:t>
            </a:r>
            <a:r>
              <a:rPr lang="ja-JP" altLang="en-US" b="1" dirty="0" smtClean="0">
                <a:solidFill>
                  <a:srgbClr val="000066"/>
                </a:solidFill>
                <a:latin typeface="MS PGothic" pitchFamily="34" charset="-128"/>
                <a:ea typeface="MS PGothic" pitchFamily="34" charset="-128"/>
              </a:rPr>
              <a:t>によりますと、</a:t>
            </a:r>
            <a:r>
              <a:rPr lang="ja-JP" altLang="en-US" b="1" u="sng" dirty="0" smtClean="0">
                <a:solidFill>
                  <a:srgbClr val="000066"/>
                </a:solidFill>
                <a:latin typeface="MS PGothic" pitchFamily="34" charset="-128"/>
                <a:ea typeface="MS PGothic" pitchFamily="34" charset="-128"/>
              </a:rPr>
              <a:t>１３</a:t>
            </a:r>
            <a:r>
              <a:rPr lang="zh-CN" altLang="en-US" b="1" u="sng" dirty="0" smtClean="0">
                <a:solidFill>
                  <a:srgbClr val="000066"/>
                </a:solidFill>
                <a:latin typeface="MS PGothic" pitchFamily="34" charset="-128"/>
                <a:ea typeface="MS PGothic" pitchFamily="34" charset="-128"/>
              </a:rPr>
              <a:t>日午後</a:t>
            </a:r>
            <a:r>
              <a:rPr lang="zh-CN" altLang="en-US" b="1" dirty="0" smtClean="0">
                <a:solidFill>
                  <a:srgbClr val="000066"/>
                </a:solidFill>
                <a:latin typeface="MS PGothic" pitchFamily="34" charset="-128"/>
                <a:ea typeface="MS PGothic" pitchFamily="34" charset="-128"/>
              </a:rPr>
              <a:t>９時</a:t>
            </a:r>
            <a:r>
              <a:rPr lang="ja-JP" altLang="en-US" b="1" dirty="0" smtClean="0">
                <a:solidFill>
                  <a:srgbClr val="000066"/>
                </a:solidFill>
                <a:latin typeface="MS PGothic" pitchFamily="34" charset="-128"/>
                <a:ea typeface="MS PGothic" pitchFamily="34" charset="-128"/>
              </a:rPr>
              <a:t>ごろ（</a:t>
            </a:r>
            <a:r>
              <a:rPr lang="zh-CN" altLang="en-US" b="1" dirty="0" smtClean="0">
                <a:solidFill>
                  <a:srgbClr val="000066"/>
                </a:solidFill>
                <a:latin typeface="MS PGothic" pitchFamily="34" charset="-128"/>
                <a:ea typeface="MS PGothic" pitchFamily="34" charset="-128"/>
              </a:rPr>
              <a:t>日本時間今朝早</a:t>
            </a:r>
            <a:r>
              <a:rPr lang="ja-JP" altLang="en-US" b="1" dirty="0" smtClean="0">
                <a:solidFill>
                  <a:srgbClr val="000066"/>
                </a:solidFill>
                <a:latin typeface="MS PGothic" pitchFamily="34" charset="-128"/>
                <a:ea typeface="MS PGothic" pitchFamily="34" charset="-128"/>
              </a:rPr>
              <a:t>く）、パリ</a:t>
            </a:r>
            <a:r>
              <a:rPr lang="zh-CN" altLang="en-US" b="1" dirty="0" smtClean="0">
                <a:solidFill>
                  <a:srgbClr val="000066"/>
                </a:solidFill>
                <a:latin typeface="MS PGothic" pitchFamily="34" charset="-128"/>
                <a:ea typeface="MS PGothic" pitchFamily="34" charset="-128"/>
              </a:rPr>
              <a:t>中心部</a:t>
            </a:r>
            <a:r>
              <a:rPr lang="ja-JP" altLang="en-US" b="1" dirty="0" smtClean="0">
                <a:solidFill>
                  <a:srgbClr val="000066"/>
                </a:solidFill>
                <a:latin typeface="MS PGothic" pitchFamily="34" charset="-128"/>
                <a:ea typeface="MS PGothic" pitchFamily="34" charset="-128"/>
              </a:rPr>
              <a:t>のコンサートホールでのコンサート</a:t>
            </a:r>
            <a:r>
              <a:rPr lang="zh-CN" altLang="en-US" b="1" dirty="0" smtClean="0">
                <a:solidFill>
                  <a:srgbClr val="000066"/>
                </a:solidFill>
                <a:latin typeface="MS PGothic" pitchFamily="34" charset="-128"/>
                <a:ea typeface="MS PGothic" pitchFamily="34" charset="-128"/>
              </a:rPr>
              <a:t>中</a:t>
            </a:r>
            <a:r>
              <a:rPr lang="ja-JP" altLang="en-US" b="1" dirty="0" smtClean="0">
                <a:solidFill>
                  <a:srgbClr val="000066"/>
                </a:solidFill>
                <a:latin typeface="MS PGothic" pitchFamily="34" charset="-128"/>
                <a:ea typeface="MS PGothic" pitchFamily="34" charset="-128"/>
              </a:rPr>
              <a:t>に、</a:t>
            </a:r>
            <a:r>
              <a:rPr lang="zh-CN" altLang="en-US" b="1" dirty="0" smtClean="0">
                <a:solidFill>
                  <a:srgbClr val="000066"/>
                </a:solidFill>
                <a:latin typeface="MS PGothic" pitchFamily="34" charset="-128"/>
                <a:ea typeface="MS PGothic" pitchFamily="34" charset="-128"/>
              </a:rPr>
              <a:t>何者</a:t>
            </a:r>
            <a:r>
              <a:rPr lang="ja-JP" altLang="en-US" b="1" dirty="0" smtClean="0">
                <a:solidFill>
                  <a:srgbClr val="000066"/>
                </a:solidFill>
                <a:latin typeface="MS PGothic" pitchFamily="34" charset="-128"/>
                <a:ea typeface="MS PGothic" pitchFamily="34" charset="-128"/>
              </a:rPr>
              <a:t>かが</a:t>
            </a:r>
            <a:r>
              <a:rPr lang="zh-CN" altLang="en-US" b="1" dirty="0" smtClean="0">
                <a:solidFill>
                  <a:srgbClr val="000066"/>
                </a:solidFill>
                <a:latin typeface="MS PGothic" pitchFamily="34" charset="-128"/>
                <a:ea typeface="MS PGothic" pitchFamily="34" charset="-128"/>
              </a:rPr>
              <a:t>発砲</a:t>
            </a:r>
            <a:r>
              <a:rPr lang="ja-JP" altLang="en-US" b="1" dirty="0" smtClean="0">
                <a:solidFill>
                  <a:srgbClr val="000066"/>
                </a:solidFill>
                <a:latin typeface="MS PGothic" pitchFamily="34" charset="-128"/>
                <a:ea typeface="MS PGothic" pitchFamily="34" charset="-128"/>
              </a:rPr>
              <a:t>しながら</a:t>
            </a:r>
            <a:r>
              <a:rPr lang="zh-CN" altLang="en-US" b="1" dirty="0" smtClean="0">
                <a:solidFill>
                  <a:srgbClr val="000066"/>
                </a:solidFill>
                <a:latin typeface="MS PGothic" pitchFamily="34" charset="-128"/>
                <a:ea typeface="MS PGothic" pitchFamily="34" charset="-128"/>
              </a:rPr>
              <a:t>押</a:t>
            </a:r>
            <a:r>
              <a:rPr lang="ja-JP" altLang="en-US" b="1" dirty="0" smtClean="0">
                <a:solidFill>
                  <a:srgbClr val="000066"/>
                </a:solidFill>
                <a:latin typeface="MS PGothic" pitchFamily="34" charset="-128"/>
                <a:ea typeface="MS PGothic" pitchFamily="34" charset="-128"/>
              </a:rPr>
              <a:t>し</a:t>
            </a:r>
            <a:r>
              <a:rPr lang="zh-CN" altLang="en-US" b="1" dirty="0" smtClean="0">
                <a:solidFill>
                  <a:srgbClr val="000066"/>
                </a:solidFill>
                <a:latin typeface="MS PGothic" pitchFamily="34" charset="-128"/>
                <a:ea typeface="MS PGothic" pitchFamily="34" charset="-128"/>
              </a:rPr>
              <a:t>入</a:t>
            </a:r>
            <a:r>
              <a:rPr lang="ja-JP" altLang="en-US" b="1" dirty="0" smtClean="0">
                <a:solidFill>
                  <a:srgbClr val="000066"/>
                </a:solidFill>
                <a:latin typeface="MS PGothic" pitchFamily="34" charset="-128"/>
                <a:ea typeface="MS PGothic" pitchFamily="34" charset="-128"/>
              </a:rPr>
              <a:t>り、</a:t>
            </a:r>
            <a:r>
              <a:rPr lang="zh-CN" altLang="en-US" b="1" dirty="0" smtClean="0">
                <a:solidFill>
                  <a:srgbClr val="000066"/>
                </a:solidFill>
                <a:latin typeface="MS PGothic" pitchFamily="34" charset="-128"/>
                <a:ea typeface="MS PGothic" pitchFamily="34" charset="-128"/>
              </a:rPr>
              <a:t>人質</a:t>
            </a:r>
            <a:r>
              <a:rPr lang="ja-JP" altLang="en-US" b="1" dirty="0" smtClean="0">
                <a:solidFill>
                  <a:srgbClr val="000066"/>
                </a:solidFill>
                <a:latin typeface="MS PGothic" pitchFamily="34" charset="-128"/>
                <a:ea typeface="MS PGothic" pitchFamily="34" charset="-128"/>
              </a:rPr>
              <a:t>を</a:t>
            </a:r>
            <a:r>
              <a:rPr lang="zh-CN" altLang="en-US" b="1" dirty="0" smtClean="0">
                <a:solidFill>
                  <a:srgbClr val="000066"/>
                </a:solidFill>
                <a:latin typeface="MS PGothic" pitchFamily="34" charset="-128"/>
                <a:ea typeface="MS PGothic" pitchFamily="34" charset="-128"/>
              </a:rPr>
              <a:t>取</a:t>
            </a:r>
            <a:r>
              <a:rPr lang="ja-JP" altLang="en-US" b="1" dirty="0" smtClean="0">
                <a:solidFill>
                  <a:srgbClr val="000066"/>
                </a:solidFill>
                <a:latin typeface="MS PGothic" pitchFamily="34" charset="-128"/>
                <a:ea typeface="MS PGothic" pitchFamily="34" charset="-128"/>
              </a:rPr>
              <a:t>って</a:t>
            </a:r>
            <a:r>
              <a:rPr lang="zh-CN" altLang="en-US" b="1" dirty="0" smtClean="0">
                <a:solidFill>
                  <a:srgbClr val="000066"/>
                </a:solidFill>
                <a:latin typeface="MS PGothic" pitchFamily="34" charset="-128"/>
                <a:ea typeface="MS PGothic" pitchFamily="34" charset="-128"/>
              </a:rPr>
              <a:t>立</a:t>
            </a:r>
            <a:r>
              <a:rPr lang="ja-JP" altLang="en-US" b="1" dirty="0" smtClean="0">
                <a:solidFill>
                  <a:srgbClr val="000066"/>
                </a:solidFill>
                <a:latin typeface="MS PGothic" pitchFamily="34" charset="-128"/>
                <a:ea typeface="MS PGothic" pitchFamily="34" charset="-128"/>
              </a:rPr>
              <a:t>てこもりました。</a:t>
            </a:r>
            <a:r>
              <a:rPr lang="zh-CN" altLang="en-US" b="1" dirty="0" smtClean="0">
                <a:solidFill>
                  <a:srgbClr val="000066"/>
                </a:solidFill>
                <a:latin typeface="MS PGothic" pitchFamily="34" charset="-128"/>
                <a:ea typeface="MS PGothic" pitchFamily="34" charset="-128"/>
              </a:rPr>
              <a:t>地元</a:t>
            </a:r>
            <a:r>
              <a:rPr lang="ja-JP" altLang="en-US" b="1" dirty="0" smtClean="0">
                <a:solidFill>
                  <a:srgbClr val="000066"/>
                </a:solidFill>
                <a:latin typeface="MS PGothic" pitchFamily="34" charset="-128"/>
                <a:ea typeface="MS PGothic" pitchFamily="34" charset="-128"/>
              </a:rPr>
              <a:t>の</a:t>
            </a:r>
            <a:r>
              <a:rPr lang="ja-JP" altLang="en-US" b="1" u="sng" dirty="0" smtClean="0">
                <a:solidFill>
                  <a:srgbClr val="000066"/>
                </a:solidFill>
                <a:latin typeface="MS PGothic" pitchFamily="34" charset="-128"/>
                <a:ea typeface="MS PGothic" pitchFamily="34" charset="-128"/>
              </a:rPr>
              <a:t>メディア</a:t>
            </a:r>
            <a:r>
              <a:rPr lang="ja-JP" altLang="en-US" b="1" dirty="0" smtClean="0">
                <a:solidFill>
                  <a:srgbClr val="000066"/>
                </a:solidFill>
                <a:latin typeface="MS PGothic" pitchFamily="34" charset="-128"/>
                <a:ea typeface="MS PGothic" pitchFamily="34" charset="-128"/>
              </a:rPr>
              <a:t>などによりますと、</a:t>
            </a:r>
            <a:r>
              <a:rPr lang="zh-CN" altLang="en-US" b="1" dirty="0" smtClean="0">
                <a:solidFill>
                  <a:srgbClr val="000066"/>
                </a:solidFill>
                <a:latin typeface="MS PGothic" pitchFamily="34" charset="-128"/>
                <a:ea typeface="MS PGothic" pitchFamily="34" charset="-128"/>
              </a:rPr>
              <a:t>日本時間</a:t>
            </a:r>
            <a:r>
              <a:rPr lang="ja-JP" altLang="en-US" b="1" dirty="0" smtClean="0">
                <a:solidFill>
                  <a:srgbClr val="000066"/>
                </a:solidFill>
                <a:latin typeface="MS PGothic" pitchFamily="34" charset="-128"/>
                <a:ea typeface="MS PGothic" pitchFamily="34" charset="-128"/>
              </a:rPr>
              <a:t>の</a:t>
            </a:r>
            <a:r>
              <a:rPr lang="zh-CN" altLang="en-US" b="1" dirty="0" smtClean="0">
                <a:solidFill>
                  <a:srgbClr val="000066"/>
                </a:solidFill>
                <a:latin typeface="MS PGothic" pitchFamily="34" charset="-128"/>
                <a:ea typeface="MS PGothic" pitchFamily="34" charset="-128"/>
              </a:rPr>
              <a:t>午前９時</a:t>
            </a:r>
            <a:r>
              <a:rPr lang="ja-JP" altLang="en-US" b="1" dirty="0" smtClean="0">
                <a:solidFill>
                  <a:srgbClr val="000066"/>
                </a:solidFill>
                <a:latin typeface="MS PGothic" pitchFamily="34" charset="-128"/>
                <a:ea typeface="MS PGothic" pitchFamily="34" charset="-128"/>
              </a:rPr>
              <a:t>ごろ、</a:t>
            </a:r>
            <a:r>
              <a:rPr lang="zh-CN" altLang="en-US" b="1" dirty="0" smtClean="0">
                <a:solidFill>
                  <a:srgbClr val="000066"/>
                </a:solidFill>
                <a:latin typeface="MS PGothic" pitchFamily="34" charset="-128"/>
                <a:ea typeface="MS PGothic" pitchFamily="34" charset="-128"/>
              </a:rPr>
              <a:t>警官隊</a:t>
            </a:r>
            <a:r>
              <a:rPr lang="ja-JP" altLang="en-US" b="1" dirty="0" smtClean="0">
                <a:solidFill>
                  <a:srgbClr val="000066"/>
                </a:solidFill>
                <a:latin typeface="MS PGothic" pitchFamily="34" charset="-128"/>
                <a:ea typeface="MS PGothic" pitchFamily="34" charset="-128"/>
              </a:rPr>
              <a:t>が</a:t>
            </a:r>
            <a:r>
              <a:rPr lang="zh-CN" altLang="en-US" b="1" dirty="0" smtClean="0">
                <a:solidFill>
                  <a:srgbClr val="000066"/>
                </a:solidFill>
                <a:latin typeface="MS PGothic" pitchFamily="34" charset="-128"/>
                <a:ea typeface="MS PGothic" pitchFamily="34" charset="-128"/>
              </a:rPr>
              <a:t>突入</a:t>
            </a:r>
            <a:r>
              <a:rPr lang="ja-JP" altLang="en-US" b="1" dirty="0" smtClean="0">
                <a:solidFill>
                  <a:srgbClr val="000066"/>
                </a:solidFill>
                <a:latin typeface="MS PGothic" pitchFamily="34" charset="-128"/>
                <a:ea typeface="MS PGothic" pitchFamily="34" charset="-128"/>
              </a:rPr>
              <a:t>し、</a:t>
            </a:r>
            <a:r>
              <a:rPr lang="zh-CN" altLang="en-US" b="1" dirty="0" smtClean="0">
                <a:solidFill>
                  <a:srgbClr val="000066"/>
                </a:solidFill>
                <a:latin typeface="MS PGothic" pitchFamily="34" charset="-128"/>
                <a:ea typeface="MS PGothic" pitchFamily="34" charset="-128"/>
              </a:rPr>
              <a:t>少</a:t>
            </a:r>
            <a:r>
              <a:rPr lang="ja-JP" altLang="en-US" b="1" dirty="0" smtClean="0">
                <a:solidFill>
                  <a:srgbClr val="000066"/>
                </a:solidFill>
                <a:latin typeface="MS PGothic" pitchFamily="34" charset="-128"/>
                <a:ea typeface="MS PGothic" pitchFamily="34" charset="-128"/>
              </a:rPr>
              <a:t>なくとも</a:t>
            </a:r>
            <a:r>
              <a:rPr lang="ja-JP" altLang="en-US" b="1" dirty="0" smtClean="0">
                <a:solidFill>
                  <a:srgbClr val="FF6699"/>
                </a:solidFill>
                <a:latin typeface="MS PGothic" pitchFamily="34" charset="-128"/>
                <a:ea typeface="MS PGothic" pitchFamily="34" charset="-128"/>
              </a:rPr>
              <a:t>★</a:t>
            </a:r>
            <a:r>
              <a:rPr lang="zh-CN" altLang="en-US" b="1" dirty="0" smtClean="0">
                <a:solidFill>
                  <a:srgbClr val="000066"/>
                </a:solidFill>
                <a:latin typeface="MS PGothic" pitchFamily="34" charset="-128"/>
                <a:ea typeface="MS PGothic" pitchFamily="34" charset="-128"/>
              </a:rPr>
              <a:t>容疑者</a:t>
            </a:r>
            <a:r>
              <a:rPr lang="ja-JP" altLang="en-US" b="1" dirty="0" smtClean="0">
                <a:solidFill>
                  <a:srgbClr val="000066"/>
                </a:solidFill>
                <a:latin typeface="MS PGothic" pitchFamily="34" charset="-128"/>
                <a:ea typeface="MS PGothic" pitchFamily="34" charset="-128"/>
              </a:rPr>
              <a:t>とみられる２</a:t>
            </a:r>
            <a:r>
              <a:rPr lang="zh-CN" altLang="en-US" b="1" dirty="0" smtClean="0">
                <a:solidFill>
                  <a:srgbClr val="000066"/>
                </a:solidFill>
                <a:latin typeface="MS PGothic" pitchFamily="34" charset="-128"/>
                <a:ea typeface="MS PGothic" pitchFamily="34" charset="-128"/>
              </a:rPr>
              <a:t>人</a:t>
            </a:r>
            <a:r>
              <a:rPr lang="ja-JP" altLang="en-US" b="1" dirty="0" smtClean="0">
                <a:solidFill>
                  <a:srgbClr val="000066"/>
                </a:solidFill>
                <a:latin typeface="MS PGothic" pitchFamily="34" charset="-128"/>
                <a:ea typeface="MS PGothic" pitchFamily="34" charset="-128"/>
              </a:rPr>
              <a:t>を</a:t>
            </a:r>
            <a:r>
              <a:rPr lang="zh-CN" altLang="en-US" b="1" dirty="0" smtClean="0">
                <a:solidFill>
                  <a:srgbClr val="000066"/>
                </a:solidFill>
                <a:latin typeface="MS PGothic" pitchFamily="34" charset="-128"/>
                <a:ea typeface="MS PGothic" pitchFamily="34" charset="-128"/>
              </a:rPr>
              <a:t>殺害</a:t>
            </a:r>
            <a:r>
              <a:rPr lang="ja-JP" altLang="en-US" b="1" dirty="0" smtClean="0">
                <a:solidFill>
                  <a:srgbClr val="000066"/>
                </a:solidFill>
                <a:latin typeface="MS PGothic" pitchFamily="34" charset="-128"/>
                <a:ea typeface="MS PGothic" pitchFamily="34" charset="-128"/>
              </a:rPr>
              <a:t>しましたが、</a:t>
            </a:r>
            <a:r>
              <a:rPr lang="zh-CN" altLang="en-US" b="1" dirty="0" smtClean="0">
                <a:solidFill>
                  <a:srgbClr val="000066"/>
                </a:solidFill>
                <a:latin typeface="MS PGothic" pitchFamily="34" charset="-128"/>
                <a:ea typeface="MS PGothic" pitchFamily="34" charset="-128"/>
              </a:rPr>
              <a:t>多数</a:t>
            </a:r>
            <a:r>
              <a:rPr lang="ja-JP" altLang="en-US" b="1" dirty="0" smtClean="0">
                <a:solidFill>
                  <a:srgbClr val="000066"/>
                </a:solidFill>
                <a:latin typeface="MS PGothic" pitchFamily="34" charset="-128"/>
                <a:ea typeface="MS PGothic" pitchFamily="34" charset="-128"/>
              </a:rPr>
              <a:t>の</a:t>
            </a:r>
            <a:r>
              <a:rPr lang="zh-CN" altLang="en-US" b="1" dirty="0" smtClean="0">
                <a:solidFill>
                  <a:srgbClr val="000066"/>
                </a:solidFill>
                <a:latin typeface="MS PGothic" pitchFamily="34" charset="-128"/>
                <a:ea typeface="MS PGothic" pitchFamily="34" charset="-128"/>
              </a:rPr>
              <a:t>死傷者</a:t>
            </a:r>
            <a:r>
              <a:rPr lang="ja-JP" altLang="en-US" b="1" dirty="0" smtClean="0">
                <a:solidFill>
                  <a:srgbClr val="000066"/>
                </a:solidFill>
                <a:latin typeface="MS PGothic" pitchFamily="34" charset="-128"/>
                <a:ea typeface="MS PGothic" pitchFamily="34" charset="-128"/>
              </a:rPr>
              <a:t>が</a:t>
            </a:r>
            <a:r>
              <a:rPr lang="zh-CN" altLang="en-US" b="1" dirty="0" smtClean="0">
                <a:solidFill>
                  <a:srgbClr val="000066"/>
                </a:solidFill>
                <a:latin typeface="MS PGothic" pitchFamily="34" charset="-128"/>
                <a:ea typeface="MS PGothic" pitchFamily="34" charset="-128"/>
              </a:rPr>
              <a:t>出</a:t>
            </a:r>
            <a:r>
              <a:rPr lang="ja-JP" altLang="en-US" b="1" dirty="0" smtClean="0">
                <a:solidFill>
                  <a:srgbClr val="000066"/>
                </a:solidFill>
                <a:latin typeface="MS PGothic" pitchFamily="34" charset="-128"/>
                <a:ea typeface="MS PGothic" pitchFamily="34" charset="-128"/>
              </a:rPr>
              <a:t>ているということです。</a:t>
            </a:r>
            <a:endParaRPr lang="zh-CN" altLang="en-US" b="1" dirty="0">
              <a:solidFill>
                <a:srgbClr val="000066"/>
              </a:solidFill>
              <a:latin typeface="MS PGothic" pitchFamily="34" charset="-128"/>
              <a:ea typeface="MS PGothic"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571480"/>
            <a:ext cx="7643866" cy="5786478"/>
          </a:xfrm>
        </p:spPr>
        <p:txBody>
          <a:bodyPr>
            <a:normAutofit fontScale="92500" lnSpcReduction="20000"/>
          </a:bodyPr>
          <a:lstStyle/>
          <a:p>
            <a:pPr>
              <a:lnSpc>
                <a:spcPct val="150000"/>
              </a:lnSpc>
            </a:pPr>
            <a:r>
              <a:rPr lang="ja-JP" altLang="en-US" sz="2320" b="1" dirty="0" smtClean="0">
                <a:solidFill>
                  <a:srgbClr val="000066"/>
                </a:solidFill>
                <a:latin typeface="MS PGothic" pitchFamily="34" charset="-128"/>
                <a:ea typeface="MS PGothic" pitchFamily="34" charset="-128"/>
              </a:rPr>
              <a:t>このほか、パリのレストランや、パリ近郊のサッカー</a:t>
            </a:r>
            <a:r>
              <a:rPr lang="ja-JP" altLang="en-US" sz="2320" b="1" u="sng" dirty="0" smtClean="0">
                <a:solidFill>
                  <a:srgbClr val="000066"/>
                </a:solidFill>
                <a:latin typeface="MS PGothic" pitchFamily="34" charset="-128"/>
                <a:ea typeface="MS PGothic" pitchFamily="34" charset="-128"/>
              </a:rPr>
              <a:t>スタジアム</a:t>
            </a:r>
            <a:r>
              <a:rPr lang="ja-JP" altLang="en-US" sz="2320" b="1" dirty="0" smtClean="0">
                <a:solidFill>
                  <a:srgbClr val="000066"/>
                </a:solidFill>
                <a:latin typeface="MS PGothic" pitchFamily="34" charset="-128"/>
                <a:ea typeface="MS PGothic" pitchFamily="34" charset="-128"/>
              </a:rPr>
              <a:t>で</a:t>
            </a:r>
            <a:r>
              <a:rPr lang="ja-JP" altLang="en-US" sz="2400" b="1" dirty="0" smtClean="0">
                <a:solidFill>
                  <a:srgbClr val="FF6699"/>
                </a:solidFill>
                <a:latin typeface="MS PGothic" pitchFamily="34" charset="-128"/>
                <a:ea typeface="MS PGothic" pitchFamily="34" charset="-128"/>
              </a:rPr>
              <a:t>★</a:t>
            </a:r>
            <a:r>
              <a:rPr lang="ja-JP" altLang="en-US" sz="2320" b="1" dirty="0" smtClean="0">
                <a:solidFill>
                  <a:srgbClr val="000066"/>
                </a:solidFill>
                <a:latin typeface="MS PGothic" pitchFamily="34" charset="-128"/>
                <a:ea typeface="MS PGothic" pitchFamily="34" charset="-128"/>
              </a:rPr>
              <a:t>テロとみられる事件が</a:t>
            </a:r>
            <a:r>
              <a:rPr lang="ja-JP" altLang="en-US" sz="2400" b="1" dirty="0" smtClean="0">
                <a:solidFill>
                  <a:srgbClr val="FF6699"/>
                </a:solidFill>
                <a:latin typeface="MS PGothic" pitchFamily="34" charset="-128"/>
                <a:ea typeface="MS PGothic" pitchFamily="34" charset="-128"/>
              </a:rPr>
              <a:t>★</a:t>
            </a:r>
            <a:r>
              <a:rPr lang="ja-JP" altLang="en-US" sz="2320" b="1" dirty="0" smtClean="0">
                <a:solidFill>
                  <a:srgbClr val="000066"/>
                </a:solidFill>
                <a:latin typeface="MS PGothic" pitchFamily="34" charset="-128"/>
                <a:ea typeface="MS PGothic" pitchFamily="34" charset="-128"/>
              </a:rPr>
              <a:t>相次ぎました。パリの検察当局は「合わせて</a:t>
            </a:r>
            <a:r>
              <a:rPr lang="ja-JP" altLang="en-US" sz="2400" b="1" dirty="0" smtClean="0">
                <a:solidFill>
                  <a:srgbClr val="FF6699"/>
                </a:solidFill>
                <a:latin typeface="MS PGothic" pitchFamily="34" charset="-128"/>
                <a:ea typeface="MS PGothic" pitchFamily="34" charset="-128"/>
              </a:rPr>
              <a:t>★ </a:t>
            </a:r>
            <a:r>
              <a:rPr lang="ja-JP" altLang="en-US" sz="2320" b="1" dirty="0" smtClean="0">
                <a:solidFill>
                  <a:srgbClr val="000066"/>
                </a:solidFill>
                <a:latin typeface="MS PGothic" pitchFamily="34" charset="-128"/>
                <a:ea typeface="MS PGothic" pitchFamily="34" charset="-128"/>
              </a:rPr>
              <a:t>１２０人以上が死亡した」と述べました。</a:t>
            </a:r>
            <a:r>
              <a:rPr lang="ja-JP" altLang="en-US" sz="2320" b="1" u="sng" dirty="0" smtClean="0">
                <a:solidFill>
                  <a:srgbClr val="000066"/>
                </a:solidFill>
                <a:latin typeface="MS PGothic" pitchFamily="34" charset="-128"/>
                <a:ea typeface="MS PGothic" pitchFamily="34" charset="-128"/>
              </a:rPr>
              <a:t>ＡＦＰ</a:t>
            </a:r>
            <a:r>
              <a:rPr lang="ja-JP" altLang="en-US" sz="2320" b="1" dirty="0" smtClean="0">
                <a:solidFill>
                  <a:srgbClr val="000066"/>
                </a:solidFill>
                <a:latin typeface="MS PGothic" pitchFamily="34" charset="-128"/>
                <a:ea typeface="MS PGothic" pitchFamily="34" charset="-128"/>
              </a:rPr>
              <a:t>通信は、目撃者の話として、コンサートホールを襲撃した容疑者らが</a:t>
            </a:r>
            <a:r>
              <a:rPr lang="ja-JP" altLang="en-US" sz="2400" b="1" dirty="0" smtClean="0">
                <a:solidFill>
                  <a:srgbClr val="FF6699"/>
                </a:solidFill>
                <a:latin typeface="MS PGothic" pitchFamily="34" charset="-128"/>
                <a:ea typeface="MS PGothic" pitchFamily="34" charset="-128"/>
              </a:rPr>
              <a:t>★</a:t>
            </a:r>
            <a:r>
              <a:rPr lang="ja-JP" altLang="en-US" sz="2320" b="1" dirty="0" smtClean="0">
                <a:solidFill>
                  <a:srgbClr val="000066"/>
                </a:solidFill>
                <a:latin typeface="MS PGothic" pitchFamily="34" charset="-128"/>
                <a:ea typeface="MS PGothic" pitchFamily="34" charset="-128"/>
              </a:rPr>
              <a:t>アラビア語で「神は偉大なり」と叫んだという情報や、スタジアムの爆発について</a:t>
            </a:r>
            <a:r>
              <a:rPr lang="ja-JP" altLang="en-US" sz="2400" b="1" dirty="0" smtClean="0">
                <a:solidFill>
                  <a:srgbClr val="FF6699"/>
                </a:solidFill>
                <a:latin typeface="MS PGothic" pitchFamily="34" charset="-128"/>
                <a:ea typeface="MS PGothic" pitchFamily="34" charset="-128"/>
              </a:rPr>
              <a:t>★</a:t>
            </a:r>
            <a:r>
              <a:rPr lang="ja-JP" altLang="en-US" sz="2320" b="1" dirty="0" smtClean="0">
                <a:solidFill>
                  <a:srgbClr val="000066"/>
                </a:solidFill>
                <a:latin typeface="MS PGothic" pitchFamily="34" charset="-128"/>
                <a:ea typeface="MS PGothic" pitchFamily="34" charset="-128"/>
              </a:rPr>
              <a:t>自爆テロだったという情報も伝えています。</a:t>
            </a:r>
          </a:p>
          <a:p>
            <a:pPr>
              <a:lnSpc>
                <a:spcPct val="150000"/>
              </a:lnSpc>
            </a:pPr>
            <a:r>
              <a:rPr lang="ja-JP" altLang="en-US" sz="2320" b="1" dirty="0" smtClean="0">
                <a:solidFill>
                  <a:srgbClr val="000066"/>
                </a:solidFill>
                <a:latin typeface="MS PGothic" pitchFamily="34" charset="-128"/>
                <a:ea typeface="MS PGothic" pitchFamily="34" charset="-128"/>
              </a:rPr>
              <a:t>事件を受けて、</a:t>
            </a:r>
            <a:r>
              <a:rPr lang="ja-JP" altLang="en-US" sz="2320" b="1" u="sng" dirty="0" smtClean="0">
                <a:solidFill>
                  <a:srgbClr val="000066"/>
                </a:solidFill>
                <a:latin typeface="MS PGothic" pitchFamily="34" charset="-128"/>
                <a:ea typeface="MS PGothic" pitchFamily="34" charset="-128"/>
              </a:rPr>
              <a:t>フランス</a:t>
            </a:r>
            <a:r>
              <a:rPr lang="ja-JP" altLang="en-US" sz="2320" b="1" dirty="0" smtClean="0">
                <a:solidFill>
                  <a:srgbClr val="000066"/>
                </a:solidFill>
                <a:latin typeface="MS PGothic" pitchFamily="34" charset="-128"/>
                <a:ea typeface="MS PGothic" pitchFamily="34" charset="-128"/>
              </a:rPr>
              <a:t>のオランド大統領は、非常事態を宣言するとともに、国民に</a:t>
            </a:r>
            <a:r>
              <a:rPr lang="ja-JP" altLang="en-US" sz="2400" b="1" dirty="0" smtClean="0">
                <a:solidFill>
                  <a:srgbClr val="FF6699"/>
                </a:solidFill>
                <a:latin typeface="MS PGothic" pitchFamily="34" charset="-128"/>
                <a:ea typeface="MS PGothic" pitchFamily="34" charset="-128"/>
              </a:rPr>
              <a:t>★</a:t>
            </a:r>
            <a:r>
              <a:rPr lang="ja-JP" altLang="en-US" sz="2320" b="1" dirty="0" smtClean="0">
                <a:solidFill>
                  <a:srgbClr val="000066"/>
                </a:solidFill>
                <a:latin typeface="MS PGothic" pitchFamily="34" charset="-128"/>
                <a:ea typeface="MS PGothic" pitchFamily="34" charset="-128"/>
              </a:rPr>
              <a:t>冷静な対応を呼びかけました。このあと、オランド大統領は、コンサートホール近くを訪れ、「ここからそう遠くない</a:t>
            </a:r>
            <a:r>
              <a:rPr lang="ja-JP" altLang="en-US" sz="2320" b="1" u="sng" dirty="0" smtClean="0">
                <a:solidFill>
                  <a:srgbClr val="000066"/>
                </a:solidFill>
                <a:latin typeface="MS PGothic" pitchFamily="34" charset="-128"/>
                <a:ea typeface="MS PGothic" pitchFamily="34" charset="-128"/>
              </a:rPr>
              <a:t>場所</a:t>
            </a:r>
            <a:r>
              <a:rPr lang="ja-JP" altLang="en-US" sz="2320" b="1" dirty="0" smtClean="0">
                <a:solidFill>
                  <a:srgbClr val="000066"/>
                </a:solidFill>
                <a:latin typeface="MS PGothic" pitchFamily="34" charset="-128"/>
                <a:ea typeface="MS PGothic" pitchFamily="34" charset="-128"/>
              </a:rPr>
              <a:t>で</a:t>
            </a:r>
            <a:r>
              <a:rPr lang="ja-JP" altLang="en-US" sz="2400" b="1" dirty="0" smtClean="0">
                <a:solidFill>
                  <a:srgbClr val="FF6699"/>
                </a:solidFill>
                <a:latin typeface="MS PGothic" pitchFamily="34" charset="-128"/>
                <a:ea typeface="MS PGothic" pitchFamily="34" charset="-128"/>
              </a:rPr>
              <a:t>★</a:t>
            </a:r>
            <a:r>
              <a:rPr lang="ja-JP" altLang="en-US" sz="2320" b="1" dirty="0" smtClean="0">
                <a:solidFill>
                  <a:srgbClr val="000066"/>
                </a:solidFill>
                <a:latin typeface="MS PGothic" pitchFamily="34" charset="-128"/>
                <a:ea typeface="MS PGothic" pitchFamily="34" charset="-128"/>
              </a:rPr>
              <a:t>テロリストは死亡した」と述べ、被害の全容とともに</a:t>
            </a:r>
            <a:r>
              <a:rPr lang="ja-JP" altLang="en-US" sz="2400" b="1" dirty="0" smtClean="0">
                <a:solidFill>
                  <a:srgbClr val="FF6699"/>
                </a:solidFill>
                <a:latin typeface="MS PGothic" pitchFamily="34" charset="-128"/>
                <a:ea typeface="MS PGothic" pitchFamily="34" charset="-128"/>
              </a:rPr>
              <a:t>★</a:t>
            </a:r>
            <a:r>
              <a:rPr lang="ja-JP" altLang="en-US" sz="2320" b="1" dirty="0" smtClean="0">
                <a:solidFill>
                  <a:srgbClr val="000066"/>
                </a:solidFill>
                <a:latin typeface="MS PGothic" pitchFamily="34" charset="-128"/>
                <a:ea typeface="MS PGothic" pitchFamily="34" charset="-128"/>
              </a:rPr>
              <a:t>事件の背後関係の解明に全力を尽くす考えを示しました。フランスの警察では、一連の発砲と爆発は、連続テロの疑いもあるとみて</a:t>
            </a:r>
            <a:r>
              <a:rPr lang="ja-JP" altLang="en-US" sz="2400" b="1" dirty="0" smtClean="0">
                <a:solidFill>
                  <a:srgbClr val="FF6699"/>
                </a:solidFill>
                <a:latin typeface="MS PGothic" pitchFamily="34" charset="-128"/>
                <a:ea typeface="MS PGothic" pitchFamily="34" charset="-128"/>
              </a:rPr>
              <a:t>★</a:t>
            </a:r>
            <a:r>
              <a:rPr lang="ja-JP" altLang="en-US" sz="2320" b="1" dirty="0" smtClean="0">
                <a:solidFill>
                  <a:srgbClr val="000066"/>
                </a:solidFill>
                <a:latin typeface="MS PGothic" pitchFamily="34" charset="-128"/>
                <a:ea typeface="MS PGothic" pitchFamily="34" charset="-128"/>
              </a:rPr>
              <a:t>捜査しています。</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571480"/>
            <a:ext cx="7643866" cy="5786478"/>
          </a:xfrm>
        </p:spPr>
        <p:txBody>
          <a:bodyPr>
            <a:normAutofit lnSpcReduction="10000"/>
          </a:bodyPr>
          <a:lstStyle/>
          <a:p>
            <a:pPr>
              <a:lnSpc>
                <a:spcPct val="150000"/>
              </a:lnSpc>
            </a:pPr>
            <a:r>
              <a:rPr lang="en-US" altLang="ja-JP" sz="2320" b="1" dirty="0" smtClean="0">
                <a:solidFill>
                  <a:srgbClr val="000066"/>
                </a:solidFill>
                <a:latin typeface="MS PGothic" pitchFamily="34" charset="-128"/>
                <a:ea typeface="MS PGothic" pitchFamily="34" charset="-128"/>
              </a:rPr>
              <a:t>1</a:t>
            </a:r>
            <a:r>
              <a:rPr lang="ja-JP" altLang="en-US" sz="2320" b="1" dirty="0" smtClean="0">
                <a:solidFill>
                  <a:srgbClr val="000066"/>
                </a:solidFill>
                <a:latin typeface="MS PGothic" pitchFamily="34" charset="-128"/>
                <a:ea typeface="MS PGothic" pitchFamily="34" charset="-128"/>
              </a:rPr>
              <a:t>、コンサート</a:t>
            </a:r>
            <a:r>
              <a:rPr lang="en-US" altLang="ja-JP" sz="2320" b="1" dirty="0" smtClean="0">
                <a:solidFill>
                  <a:srgbClr val="000066"/>
                </a:solidFill>
                <a:latin typeface="MS PGothic" pitchFamily="34" charset="-128"/>
                <a:ea typeface="MS PGothic" pitchFamily="34" charset="-128"/>
              </a:rPr>
              <a:t>【concert】</a:t>
            </a:r>
          </a:p>
          <a:p>
            <a:pPr>
              <a:lnSpc>
                <a:spcPct val="150000"/>
              </a:lnSpc>
            </a:pPr>
            <a:r>
              <a:rPr lang="zh-CN" altLang="en-US" sz="2320" b="1" dirty="0" smtClean="0">
                <a:solidFill>
                  <a:srgbClr val="000066"/>
                </a:solidFill>
                <a:latin typeface="MS PGothic" pitchFamily="34" charset="-128"/>
                <a:ea typeface="MS PGothic" pitchFamily="34" charset="-128"/>
              </a:rPr>
              <a:t>音楽会。演奏会。</a:t>
            </a:r>
          </a:p>
          <a:p>
            <a:pPr>
              <a:lnSpc>
                <a:spcPct val="150000"/>
              </a:lnSpc>
            </a:pPr>
            <a:r>
              <a:rPr lang="en-US" altLang="zh-CN" sz="2320" b="1" dirty="0" smtClean="0">
                <a:solidFill>
                  <a:srgbClr val="000066"/>
                </a:solidFill>
                <a:latin typeface="MS PGothic" pitchFamily="34" charset="-128"/>
                <a:ea typeface="MS PGothic" pitchFamily="34" charset="-128"/>
              </a:rPr>
              <a:t>2</a:t>
            </a:r>
            <a:r>
              <a:rPr lang="zh-CN" altLang="en-US" sz="2320" b="1" dirty="0" smtClean="0">
                <a:solidFill>
                  <a:srgbClr val="000066"/>
                </a:solidFill>
                <a:latin typeface="MS PGothic" pitchFamily="34" charset="-128"/>
                <a:ea typeface="MS PGothic" pitchFamily="34" charset="-128"/>
              </a:rPr>
              <a:t>、押</a:t>
            </a:r>
            <a:r>
              <a:rPr lang="ja-JP" altLang="en-US" sz="2320" b="1" dirty="0" smtClean="0">
                <a:solidFill>
                  <a:srgbClr val="000066"/>
                </a:solidFill>
                <a:latin typeface="MS PGothic" pitchFamily="34" charset="-128"/>
                <a:ea typeface="MS PGothic" pitchFamily="34" charset="-128"/>
              </a:rPr>
              <a:t>し</a:t>
            </a:r>
            <a:r>
              <a:rPr lang="zh-CN" altLang="en-US" sz="2320" b="1" dirty="0" smtClean="0">
                <a:solidFill>
                  <a:srgbClr val="000066"/>
                </a:solidFill>
                <a:latin typeface="MS PGothic" pitchFamily="34" charset="-128"/>
                <a:ea typeface="MS PGothic" pitchFamily="34" charset="-128"/>
              </a:rPr>
              <a:t>入</a:t>
            </a:r>
            <a:r>
              <a:rPr lang="ja-JP" altLang="en-US" sz="2320" b="1" dirty="0" smtClean="0">
                <a:solidFill>
                  <a:srgbClr val="000066"/>
                </a:solidFill>
                <a:latin typeface="MS PGothic" pitchFamily="34" charset="-128"/>
                <a:ea typeface="MS PGothic" pitchFamily="34" charset="-128"/>
              </a:rPr>
              <a:t>り</a:t>
            </a:r>
            <a:r>
              <a:rPr lang="en-US" altLang="ja-JP" sz="2320" b="1" dirty="0" smtClean="0">
                <a:solidFill>
                  <a:srgbClr val="000066"/>
                </a:solidFill>
                <a:latin typeface="MS PGothic" pitchFamily="34" charset="-128"/>
                <a:ea typeface="MS PGothic" pitchFamily="34" charset="-128"/>
              </a:rPr>
              <a:t>【</a:t>
            </a:r>
            <a:r>
              <a:rPr lang="ja-JP" altLang="en-US" sz="2320" b="1" dirty="0" smtClean="0">
                <a:solidFill>
                  <a:srgbClr val="000066"/>
                </a:solidFill>
                <a:latin typeface="MS PGothic" pitchFamily="34" charset="-128"/>
                <a:ea typeface="MS PGothic" pitchFamily="34" charset="-128"/>
              </a:rPr>
              <a:t>おしいり</a:t>
            </a:r>
            <a:r>
              <a:rPr lang="en-US" altLang="ja-JP" sz="2320" b="1" dirty="0" smtClean="0">
                <a:solidFill>
                  <a:srgbClr val="000066"/>
                </a:solidFill>
                <a:latin typeface="MS PGothic" pitchFamily="34" charset="-128"/>
                <a:ea typeface="MS PGothic" pitchFamily="34" charset="-128"/>
              </a:rPr>
              <a:t>】</a:t>
            </a:r>
          </a:p>
          <a:p>
            <a:pPr>
              <a:lnSpc>
                <a:spcPct val="150000"/>
              </a:lnSpc>
            </a:pPr>
            <a:r>
              <a:rPr lang="zh-CN" altLang="en-US" sz="2320" b="1" dirty="0" smtClean="0">
                <a:solidFill>
                  <a:srgbClr val="000066"/>
                </a:solidFill>
                <a:latin typeface="MS PGothic" pitchFamily="34" charset="-128"/>
                <a:ea typeface="MS PGothic" pitchFamily="34" charset="-128"/>
              </a:rPr>
              <a:t>財物</a:t>
            </a:r>
            <a:r>
              <a:rPr lang="ja-JP" altLang="en-US" sz="2320" b="1" dirty="0" smtClean="0">
                <a:solidFill>
                  <a:srgbClr val="000066"/>
                </a:solidFill>
                <a:latin typeface="MS PGothic" pitchFamily="34" charset="-128"/>
                <a:ea typeface="MS PGothic" pitchFamily="34" charset="-128"/>
              </a:rPr>
              <a:t>を</a:t>
            </a:r>
            <a:r>
              <a:rPr lang="zh-CN" altLang="en-US" sz="2320" b="1" dirty="0" smtClean="0">
                <a:solidFill>
                  <a:srgbClr val="000066"/>
                </a:solidFill>
                <a:latin typeface="MS PGothic" pitchFamily="34" charset="-128"/>
                <a:ea typeface="MS PGothic" pitchFamily="34" charset="-128"/>
              </a:rPr>
              <a:t>強奪</a:t>
            </a:r>
            <a:r>
              <a:rPr lang="ja-JP" altLang="en-US" sz="2320" b="1" dirty="0" smtClean="0">
                <a:solidFill>
                  <a:srgbClr val="000066"/>
                </a:solidFill>
                <a:latin typeface="MS PGothic" pitchFamily="34" charset="-128"/>
                <a:ea typeface="MS PGothic" pitchFamily="34" charset="-128"/>
              </a:rPr>
              <a:t>するために</a:t>
            </a:r>
            <a:r>
              <a:rPr lang="zh-CN" altLang="en-US" sz="2320" b="1" dirty="0" smtClean="0">
                <a:solidFill>
                  <a:srgbClr val="000066"/>
                </a:solidFill>
                <a:latin typeface="MS PGothic" pitchFamily="34" charset="-128"/>
                <a:ea typeface="MS PGothic" pitchFamily="34" charset="-128"/>
              </a:rPr>
              <a:t>人家</a:t>
            </a:r>
            <a:r>
              <a:rPr lang="ja-JP" altLang="en-US" sz="2320" b="1" dirty="0" smtClean="0">
                <a:solidFill>
                  <a:srgbClr val="000066"/>
                </a:solidFill>
                <a:latin typeface="MS PGothic" pitchFamily="34" charset="-128"/>
                <a:ea typeface="MS PGothic" pitchFamily="34" charset="-128"/>
              </a:rPr>
              <a:t>に</a:t>
            </a:r>
            <a:r>
              <a:rPr lang="zh-CN" altLang="en-US" sz="2320" b="1" dirty="0" smtClean="0">
                <a:solidFill>
                  <a:srgbClr val="000066"/>
                </a:solidFill>
                <a:latin typeface="MS PGothic" pitchFamily="34" charset="-128"/>
                <a:ea typeface="MS PGothic" pitchFamily="34" charset="-128"/>
              </a:rPr>
              <a:t>侵入</a:t>
            </a:r>
            <a:r>
              <a:rPr lang="ja-JP" altLang="en-US" sz="2320" b="1" dirty="0" smtClean="0">
                <a:solidFill>
                  <a:srgbClr val="000066"/>
                </a:solidFill>
                <a:latin typeface="MS PGothic" pitchFamily="34" charset="-128"/>
                <a:ea typeface="MS PGothic" pitchFamily="34" charset="-128"/>
              </a:rPr>
              <a:t>すること。</a:t>
            </a:r>
          </a:p>
          <a:p>
            <a:pPr>
              <a:lnSpc>
                <a:spcPct val="150000"/>
              </a:lnSpc>
            </a:pPr>
            <a:r>
              <a:rPr lang="en-US" altLang="ja-JP" sz="2320" b="1" dirty="0" smtClean="0">
                <a:solidFill>
                  <a:srgbClr val="000066"/>
                </a:solidFill>
                <a:latin typeface="MS PGothic" pitchFamily="34" charset="-128"/>
                <a:ea typeface="MS PGothic" pitchFamily="34" charset="-128"/>
              </a:rPr>
              <a:t>3</a:t>
            </a:r>
            <a:r>
              <a:rPr lang="ja-JP" altLang="en-US" sz="2320" b="1" dirty="0" smtClean="0">
                <a:solidFill>
                  <a:srgbClr val="000066"/>
                </a:solidFill>
                <a:latin typeface="MS PGothic" pitchFamily="34" charset="-128"/>
                <a:ea typeface="MS PGothic" pitchFamily="34" charset="-128"/>
              </a:rPr>
              <a:t>、</a:t>
            </a:r>
            <a:r>
              <a:rPr lang="zh-CN" altLang="en-US" sz="2320" b="1" dirty="0" smtClean="0">
                <a:solidFill>
                  <a:srgbClr val="000066"/>
                </a:solidFill>
                <a:latin typeface="MS PGothic" pitchFamily="34" charset="-128"/>
                <a:ea typeface="MS PGothic" pitchFamily="34" charset="-128"/>
              </a:rPr>
              <a:t>立</a:t>
            </a:r>
            <a:r>
              <a:rPr lang="ja-JP" altLang="en-US" sz="2320" b="1" dirty="0" smtClean="0">
                <a:solidFill>
                  <a:srgbClr val="000066"/>
                </a:solidFill>
                <a:latin typeface="MS PGothic" pitchFamily="34" charset="-128"/>
                <a:ea typeface="MS PGothic" pitchFamily="34" charset="-128"/>
              </a:rPr>
              <a:t>てこもる</a:t>
            </a:r>
            <a:r>
              <a:rPr lang="en-US" altLang="ja-JP" sz="2320" b="1" dirty="0" smtClean="0">
                <a:solidFill>
                  <a:srgbClr val="000066"/>
                </a:solidFill>
                <a:latin typeface="MS PGothic" pitchFamily="34" charset="-128"/>
                <a:ea typeface="MS PGothic" pitchFamily="34" charset="-128"/>
              </a:rPr>
              <a:t>【</a:t>
            </a:r>
            <a:r>
              <a:rPr lang="ja-JP" altLang="en-US" sz="2320" b="1" dirty="0" smtClean="0">
                <a:solidFill>
                  <a:srgbClr val="000066"/>
                </a:solidFill>
                <a:latin typeface="MS PGothic" pitchFamily="34" charset="-128"/>
                <a:ea typeface="MS PGothic" pitchFamily="34" charset="-128"/>
              </a:rPr>
              <a:t>たてこもる</a:t>
            </a:r>
            <a:r>
              <a:rPr lang="en-US" altLang="ja-JP" sz="2320" b="1" dirty="0" smtClean="0">
                <a:solidFill>
                  <a:srgbClr val="000066"/>
                </a:solidFill>
                <a:latin typeface="MS PGothic" pitchFamily="34" charset="-128"/>
                <a:ea typeface="MS PGothic" pitchFamily="34" charset="-128"/>
              </a:rPr>
              <a:t>】</a:t>
            </a:r>
          </a:p>
          <a:p>
            <a:pPr>
              <a:lnSpc>
                <a:spcPct val="150000"/>
              </a:lnSpc>
            </a:pPr>
            <a:r>
              <a:rPr lang="zh-CN" altLang="en-US" sz="2320" b="1" dirty="0" smtClean="0">
                <a:solidFill>
                  <a:srgbClr val="000066"/>
                </a:solidFill>
                <a:latin typeface="MS PGothic" pitchFamily="34" charset="-128"/>
                <a:ea typeface="MS PGothic" pitchFamily="34" charset="-128"/>
              </a:rPr>
              <a:t>部屋</a:t>
            </a:r>
            <a:r>
              <a:rPr lang="ja-JP" altLang="en-US" sz="2320" b="1" dirty="0" smtClean="0">
                <a:solidFill>
                  <a:srgbClr val="000066"/>
                </a:solidFill>
                <a:latin typeface="MS PGothic" pitchFamily="34" charset="-128"/>
                <a:ea typeface="MS PGothic" pitchFamily="34" charset="-128"/>
              </a:rPr>
              <a:t>にとじこもる。</a:t>
            </a:r>
            <a:r>
              <a:rPr lang="zh-CN" altLang="en-US" sz="2320" b="1" dirty="0" smtClean="0">
                <a:solidFill>
                  <a:srgbClr val="000066"/>
                </a:solidFill>
                <a:latin typeface="MS PGothic" pitchFamily="34" charset="-128"/>
                <a:ea typeface="MS PGothic" pitchFamily="34" charset="-128"/>
              </a:rPr>
              <a:t>城・陣地</a:t>
            </a:r>
            <a:r>
              <a:rPr lang="ja-JP" altLang="en-US" sz="2320" b="1" dirty="0" smtClean="0">
                <a:solidFill>
                  <a:srgbClr val="000066"/>
                </a:solidFill>
                <a:latin typeface="MS PGothic" pitchFamily="34" charset="-128"/>
                <a:ea typeface="MS PGothic" pitchFamily="34" charset="-128"/>
              </a:rPr>
              <a:t>を</a:t>
            </a:r>
            <a:r>
              <a:rPr lang="zh-CN" altLang="en-US" sz="2320" b="1" dirty="0" smtClean="0">
                <a:solidFill>
                  <a:srgbClr val="000066"/>
                </a:solidFill>
                <a:latin typeface="MS PGothic" pitchFamily="34" charset="-128"/>
                <a:ea typeface="MS PGothic" pitchFamily="34" charset="-128"/>
              </a:rPr>
              <a:t>堅</a:t>
            </a:r>
            <a:r>
              <a:rPr lang="ja-JP" altLang="en-US" sz="2320" b="1" dirty="0" smtClean="0">
                <a:solidFill>
                  <a:srgbClr val="000066"/>
                </a:solidFill>
                <a:latin typeface="MS PGothic" pitchFamily="34" charset="-128"/>
                <a:ea typeface="MS PGothic" pitchFamily="34" charset="-128"/>
              </a:rPr>
              <a:t>く</a:t>
            </a:r>
            <a:r>
              <a:rPr lang="zh-CN" altLang="en-US" sz="2320" b="1" dirty="0" smtClean="0">
                <a:solidFill>
                  <a:srgbClr val="000066"/>
                </a:solidFill>
                <a:latin typeface="MS PGothic" pitchFamily="34" charset="-128"/>
                <a:ea typeface="MS PGothic" pitchFamily="34" charset="-128"/>
              </a:rPr>
              <a:t>守</a:t>
            </a:r>
            <a:r>
              <a:rPr lang="ja-JP" altLang="en-US" sz="2320" b="1" dirty="0" smtClean="0">
                <a:solidFill>
                  <a:srgbClr val="000066"/>
                </a:solidFill>
                <a:latin typeface="MS PGothic" pitchFamily="34" charset="-128"/>
                <a:ea typeface="MS PGothic" pitchFamily="34" charset="-128"/>
              </a:rPr>
              <a:t>って、</a:t>
            </a:r>
            <a:r>
              <a:rPr lang="zh-CN" altLang="en-US" sz="2320" b="1" dirty="0" smtClean="0">
                <a:solidFill>
                  <a:srgbClr val="000066"/>
                </a:solidFill>
                <a:latin typeface="MS PGothic" pitchFamily="34" charset="-128"/>
                <a:ea typeface="MS PGothic" pitchFamily="34" charset="-128"/>
              </a:rPr>
              <a:t>敵</a:t>
            </a:r>
            <a:r>
              <a:rPr lang="ja-JP" altLang="en-US" sz="2320" b="1" dirty="0" smtClean="0">
                <a:solidFill>
                  <a:srgbClr val="000066"/>
                </a:solidFill>
                <a:latin typeface="MS PGothic" pitchFamily="34" charset="-128"/>
                <a:ea typeface="MS PGothic" pitchFamily="34" charset="-128"/>
              </a:rPr>
              <a:t>に</a:t>
            </a:r>
            <a:r>
              <a:rPr lang="zh-CN" altLang="en-US" sz="2320" b="1" dirty="0" smtClean="0">
                <a:solidFill>
                  <a:srgbClr val="000066"/>
                </a:solidFill>
                <a:latin typeface="MS PGothic" pitchFamily="34" charset="-128"/>
                <a:ea typeface="MS PGothic" pitchFamily="34" charset="-128"/>
              </a:rPr>
              <a:t>対抗</a:t>
            </a:r>
            <a:r>
              <a:rPr lang="ja-JP" altLang="en-US" sz="2320" b="1" dirty="0" smtClean="0">
                <a:solidFill>
                  <a:srgbClr val="000066"/>
                </a:solidFill>
                <a:latin typeface="MS PGothic" pitchFamily="34" charset="-128"/>
                <a:ea typeface="MS PGothic" pitchFamily="34" charset="-128"/>
              </a:rPr>
              <a:t>する。</a:t>
            </a:r>
          </a:p>
          <a:p>
            <a:pPr>
              <a:lnSpc>
                <a:spcPct val="150000"/>
              </a:lnSpc>
            </a:pPr>
            <a:r>
              <a:rPr lang="en-US" altLang="ja-JP" sz="2320" b="1" dirty="0" smtClean="0">
                <a:solidFill>
                  <a:srgbClr val="000066"/>
                </a:solidFill>
                <a:latin typeface="MS PGothic" pitchFamily="34" charset="-128"/>
                <a:ea typeface="MS PGothic" pitchFamily="34" charset="-128"/>
              </a:rPr>
              <a:t>4</a:t>
            </a:r>
            <a:r>
              <a:rPr lang="ja-JP" altLang="en-US" sz="2320" b="1" dirty="0" smtClean="0">
                <a:solidFill>
                  <a:srgbClr val="000066"/>
                </a:solidFill>
                <a:latin typeface="MS PGothic" pitchFamily="34" charset="-128"/>
                <a:ea typeface="MS PGothic" pitchFamily="34" charset="-128"/>
              </a:rPr>
              <a:t>、スタジアム</a:t>
            </a:r>
            <a:r>
              <a:rPr lang="en-US" altLang="ja-JP" sz="2320" b="1" dirty="0" smtClean="0">
                <a:solidFill>
                  <a:srgbClr val="000066"/>
                </a:solidFill>
                <a:latin typeface="MS PGothic" pitchFamily="34" charset="-128"/>
                <a:ea typeface="MS PGothic" pitchFamily="34" charset="-128"/>
              </a:rPr>
              <a:t>【stadium】</a:t>
            </a:r>
          </a:p>
          <a:p>
            <a:pPr>
              <a:lnSpc>
                <a:spcPct val="150000"/>
              </a:lnSpc>
            </a:pPr>
            <a:r>
              <a:rPr lang="zh-CN" altLang="en-US" sz="2320" b="1" dirty="0" smtClean="0">
                <a:solidFill>
                  <a:srgbClr val="000066"/>
                </a:solidFill>
                <a:latin typeface="MS PGothic" pitchFamily="34" charset="-128"/>
                <a:ea typeface="MS PGothic" pitchFamily="34" charset="-128"/>
              </a:rPr>
              <a:t>観客席</a:t>
            </a:r>
            <a:r>
              <a:rPr lang="ja-JP" altLang="en-US" sz="2320" b="1" dirty="0" smtClean="0">
                <a:solidFill>
                  <a:srgbClr val="000066"/>
                </a:solidFill>
                <a:latin typeface="MS PGothic" pitchFamily="34" charset="-128"/>
                <a:ea typeface="MS PGothic" pitchFamily="34" charset="-128"/>
              </a:rPr>
              <a:t>を</a:t>
            </a:r>
            <a:r>
              <a:rPr lang="zh-CN" altLang="en-US" sz="2320" b="1" dirty="0" smtClean="0">
                <a:solidFill>
                  <a:srgbClr val="000066"/>
                </a:solidFill>
                <a:latin typeface="MS PGothic" pitchFamily="34" charset="-128"/>
                <a:ea typeface="MS PGothic" pitchFamily="34" charset="-128"/>
              </a:rPr>
              <a:t>備</a:t>
            </a:r>
            <a:r>
              <a:rPr lang="ja-JP" altLang="en-US" sz="2320" b="1" dirty="0" smtClean="0">
                <a:solidFill>
                  <a:srgbClr val="000066"/>
                </a:solidFill>
                <a:latin typeface="MS PGothic" pitchFamily="34" charset="-128"/>
                <a:ea typeface="MS PGothic" pitchFamily="34" charset="-128"/>
              </a:rPr>
              <a:t>えた</a:t>
            </a:r>
            <a:r>
              <a:rPr lang="zh-CN" altLang="en-US" sz="2320" b="1" dirty="0" smtClean="0">
                <a:solidFill>
                  <a:srgbClr val="000066"/>
                </a:solidFill>
                <a:latin typeface="MS PGothic" pitchFamily="34" charset="-128"/>
                <a:ea typeface="MS PGothic" pitchFamily="34" charset="-128"/>
              </a:rPr>
              <a:t>競技場。野球場・陸上競技場</a:t>
            </a:r>
            <a:r>
              <a:rPr lang="ja-JP" altLang="en-US" sz="2320" b="1" dirty="0" smtClean="0">
                <a:solidFill>
                  <a:srgbClr val="000066"/>
                </a:solidFill>
                <a:latin typeface="MS PGothic" pitchFamily="34" charset="-128"/>
                <a:ea typeface="MS PGothic" pitchFamily="34" charset="-128"/>
              </a:rPr>
              <a:t>など。</a:t>
            </a:r>
          </a:p>
          <a:p>
            <a:pPr>
              <a:lnSpc>
                <a:spcPct val="150000"/>
              </a:lnSpc>
            </a:pPr>
            <a:r>
              <a:rPr lang="en-US" altLang="ja-JP" sz="2320" b="1" dirty="0" smtClean="0">
                <a:solidFill>
                  <a:srgbClr val="000066"/>
                </a:solidFill>
                <a:latin typeface="MS PGothic" pitchFamily="34" charset="-128"/>
                <a:ea typeface="MS PGothic" pitchFamily="34" charset="-128"/>
              </a:rPr>
              <a:t>5</a:t>
            </a:r>
            <a:r>
              <a:rPr lang="ja-JP" altLang="en-US" sz="2320" b="1" dirty="0" smtClean="0">
                <a:solidFill>
                  <a:srgbClr val="000066"/>
                </a:solidFill>
                <a:latin typeface="MS PGothic" pitchFamily="34" charset="-128"/>
                <a:ea typeface="MS PGothic" pitchFamily="34" charset="-128"/>
              </a:rPr>
              <a:t>、アラビア</a:t>
            </a:r>
            <a:r>
              <a:rPr lang="en-US" altLang="ja-JP" sz="2320" b="1" dirty="0" smtClean="0">
                <a:solidFill>
                  <a:srgbClr val="000066"/>
                </a:solidFill>
                <a:latin typeface="MS PGothic" pitchFamily="34" charset="-128"/>
                <a:ea typeface="MS PGothic" pitchFamily="34" charset="-128"/>
              </a:rPr>
              <a:t>【Arabia】</a:t>
            </a:r>
          </a:p>
          <a:p>
            <a:pPr>
              <a:lnSpc>
                <a:spcPct val="150000"/>
              </a:lnSpc>
            </a:pPr>
            <a:r>
              <a:rPr lang="ja-JP" altLang="en-US" sz="2320" b="1" dirty="0" smtClean="0">
                <a:solidFill>
                  <a:srgbClr val="000066"/>
                </a:solidFill>
                <a:latin typeface="MS PGothic" pitchFamily="34" charset="-128"/>
                <a:ea typeface="MS PGothic" pitchFamily="34" charset="-128"/>
              </a:rPr>
              <a:t>アジア</a:t>
            </a:r>
            <a:r>
              <a:rPr lang="zh-CN" altLang="en-US" sz="2320" b="1" dirty="0" smtClean="0">
                <a:solidFill>
                  <a:srgbClr val="000066"/>
                </a:solidFill>
                <a:latin typeface="MS PGothic" pitchFamily="34" charset="-128"/>
                <a:ea typeface="MS PGothic" pitchFamily="34" charset="-128"/>
              </a:rPr>
              <a:t>大陸南西端、</a:t>
            </a:r>
            <a:r>
              <a:rPr lang="ja-JP" altLang="en-US" sz="2320" b="1" dirty="0" smtClean="0">
                <a:solidFill>
                  <a:srgbClr val="000066"/>
                </a:solidFill>
                <a:latin typeface="MS PGothic" pitchFamily="34" charset="-128"/>
                <a:ea typeface="MS PGothic" pitchFamily="34" charset="-128"/>
              </a:rPr>
              <a:t>インド</a:t>
            </a:r>
            <a:r>
              <a:rPr lang="zh-CN" altLang="en-US" sz="2320" b="1" dirty="0" smtClean="0">
                <a:solidFill>
                  <a:srgbClr val="000066"/>
                </a:solidFill>
                <a:latin typeface="MS PGothic" pitchFamily="34" charset="-128"/>
                <a:ea typeface="MS PGothic" pitchFamily="34" charset="-128"/>
              </a:rPr>
              <a:t>洋</a:t>
            </a:r>
            <a:r>
              <a:rPr lang="ja-JP" altLang="en-US" sz="2320" b="1" dirty="0" smtClean="0">
                <a:solidFill>
                  <a:srgbClr val="000066"/>
                </a:solidFill>
                <a:latin typeface="MS PGothic" pitchFamily="34" charset="-128"/>
                <a:ea typeface="MS PGothic" pitchFamily="34" charset="-128"/>
              </a:rPr>
              <a:t>に</a:t>
            </a:r>
            <a:r>
              <a:rPr lang="zh-CN" altLang="en-US" sz="2320" b="1" dirty="0" smtClean="0">
                <a:solidFill>
                  <a:srgbClr val="000066"/>
                </a:solidFill>
                <a:latin typeface="MS PGothic" pitchFamily="34" charset="-128"/>
                <a:ea typeface="MS PGothic" pitchFamily="34" charset="-128"/>
              </a:rPr>
              <a:t>突出</a:t>
            </a:r>
            <a:r>
              <a:rPr lang="ja-JP" altLang="en-US" sz="2320" b="1" dirty="0" smtClean="0">
                <a:solidFill>
                  <a:srgbClr val="000066"/>
                </a:solidFill>
                <a:latin typeface="MS PGothic" pitchFamily="34" charset="-128"/>
                <a:ea typeface="MS PGothic" pitchFamily="34" charset="-128"/>
              </a:rPr>
              <a:t>する</a:t>
            </a:r>
            <a:r>
              <a:rPr lang="zh-CN" altLang="en-US" sz="2320" b="1" dirty="0" smtClean="0">
                <a:solidFill>
                  <a:srgbClr val="000066"/>
                </a:solidFill>
                <a:latin typeface="MS PGothic" pitchFamily="34" charset="-128"/>
                <a:ea typeface="MS PGothic" pitchFamily="34" charset="-128"/>
              </a:rPr>
              <a:t>世界最大</a:t>
            </a:r>
            <a:r>
              <a:rPr lang="ja-JP" altLang="en-US" sz="2320" b="1" dirty="0" smtClean="0">
                <a:solidFill>
                  <a:srgbClr val="000066"/>
                </a:solidFill>
                <a:latin typeface="MS PGothic" pitchFamily="34" charset="-128"/>
                <a:ea typeface="MS PGothic" pitchFamily="34" charset="-128"/>
              </a:rPr>
              <a:t>の</a:t>
            </a:r>
            <a:r>
              <a:rPr lang="zh-CN" altLang="en-US" sz="2320" b="1" dirty="0" smtClean="0">
                <a:solidFill>
                  <a:srgbClr val="000066"/>
                </a:solidFill>
                <a:latin typeface="MS PGothic" pitchFamily="34" charset="-128"/>
                <a:ea typeface="MS PGothic" pitchFamily="34" charset="-128"/>
              </a:rPr>
              <a:t>半島。</a:t>
            </a:r>
            <a:endParaRPr lang="en-US" altLang="ja-JP" sz="2320" b="1" dirty="0" smtClean="0">
              <a:solidFill>
                <a:srgbClr val="000066"/>
              </a:solidFill>
              <a:latin typeface="MS PGothic" pitchFamily="34" charset="-128"/>
              <a:ea typeface="MS PGothic"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571480"/>
            <a:ext cx="7929618" cy="5786478"/>
          </a:xfrm>
        </p:spPr>
        <p:txBody>
          <a:bodyPr>
            <a:noAutofit/>
          </a:bodyPr>
          <a:lstStyle/>
          <a:p>
            <a:pPr marL="144000">
              <a:lnSpc>
                <a:spcPts val="2900"/>
              </a:lnSpc>
              <a:spcBef>
                <a:spcPts val="0"/>
              </a:spcBef>
              <a:spcAft>
                <a:spcPts val="600"/>
              </a:spcAft>
            </a:pPr>
            <a:r>
              <a:rPr lang="zh-CN" altLang="en-US" sz="1800" dirty="0" smtClean="0">
                <a:solidFill>
                  <a:srgbClr val="002060"/>
                </a:solidFill>
                <a:latin typeface="微软雅黑" pitchFamily="34" charset="-122"/>
                <a:ea typeface="微软雅黑" pitchFamily="34" charset="-122"/>
              </a:rPr>
              <a:t>日本时间今天凌晨，位于法国首都巴黎的餐厅等至少六处地方发生枪击和爆炸，其中在一座音乐厅里多名男子手持自动步枪向观众扫射。巴黎的检察当局透露这一连串的恐爆事件已造成</a:t>
            </a:r>
            <a:r>
              <a:rPr lang="en-US" altLang="zh-CN" sz="1800" dirty="0" smtClean="0">
                <a:solidFill>
                  <a:srgbClr val="002060"/>
                </a:solidFill>
                <a:latin typeface="微软雅黑" pitchFamily="34" charset="-122"/>
                <a:ea typeface="微软雅黑" pitchFamily="34" charset="-122"/>
              </a:rPr>
              <a:t>120</a:t>
            </a:r>
            <a:r>
              <a:rPr lang="zh-CN" altLang="en-US" sz="1800" dirty="0" smtClean="0">
                <a:solidFill>
                  <a:srgbClr val="002060"/>
                </a:solidFill>
                <a:latin typeface="微软雅黑" pitchFamily="34" charset="-122"/>
                <a:ea typeface="微软雅黑" pitchFamily="34" charset="-122"/>
              </a:rPr>
              <a:t>多人死亡。法国总统奥朗德称此次事件是“史无前例的恐怖事件”，同时宣布法国进入紧急状态。 </a:t>
            </a:r>
          </a:p>
          <a:p>
            <a:pPr marL="144000">
              <a:lnSpc>
                <a:spcPts val="2900"/>
              </a:lnSpc>
              <a:spcBef>
                <a:spcPts val="0"/>
              </a:spcBef>
              <a:spcAft>
                <a:spcPts val="600"/>
              </a:spcAft>
            </a:pPr>
            <a:r>
              <a:rPr lang="zh-CN" altLang="en-US" sz="1800" dirty="0" smtClean="0">
                <a:solidFill>
                  <a:srgbClr val="002060"/>
                </a:solidFill>
                <a:latin typeface="微软雅黑" pitchFamily="34" charset="-122"/>
                <a:ea typeface="微软雅黑" pitchFamily="34" charset="-122"/>
              </a:rPr>
              <a:t>巴黎警方称</a:t>
            </a:r>
            <a:r>
              <a:rPr lang="en-US" altLang="zh-CN" sz="1800" dirty="0" smtClean="0">
                <a:solidFill>
                  <a:srgbClr val="002060"/>
                </a:solidFill>
                <a:latin typeface="微软雅黑" pitchFamily="34" charset="-122"/>
                <a:ea typeface="微软雅黑" pitchFamily="34" charset="-122"/>
              </a:rPr>
              <a:t>13</a:t>
            </a:r>
            <a:r>
              <a:rPr lang="zh-CN" altLang="en-US" sz="1800" dirty="0" smtClean="0">
                <a:solidFill>
                  <a:srgbClr val="002060"/>
                </a:solidFill>
                <a:latin typeface="微软雅黑" pitchFamily="34" charset="-122"/>
                <a:ea typeface="微软雅黑" pitchFamily="34" charset="-122"/>
              </a:rPr>
              <a:t>日晚</a:t>
            </a:r>
            <a:r>
              <a:rPr lang="en-US" altLang="zh-CN" sz="1800" dirty="0" smtClean="0">
                <a:solidFill>
                  <a:srgbClr val="002060"/>
                </a:solidFill>
                <a:latin typeface="微软雅黑" pitchFamily="34" charset="-122"/>
                <a:ea typeface="微软雅黑" pitchFamily="34" charset="-122"/>
              </a:rPr>
              <a:t>9</a:t>
            </a:r>
            <a:r>
              <a:rPr lang="zh-CN" altLang="en-US" sz="1800" dirty="0" smtClean="0">
                <a:solidFill>
                  <a:srgbClr val="002060"/>
                </a:solidFill>
                <a:latin typeface="微软雅黑" pitchFamily="34" charset="-122"/>
                <a:ea typeface="微软雅黑" pitchFamily="34" charset="-122"/>
              </a:rPr>
              <a:t>时许（日本时间今天凌晨），一群人边开枪边闯进巴黎市中心的音乐厅，并劫持了人质控制了该场所。当地媒体称日本时间上午</a:t>
            </a:r>
            <a:r>
              <a:rPr lang="en-US" altLang="zh-CN" sz="1800" dirty="0" smtClean="0">
                <a:solidFill>
                  <a:srgbClr val="002060"/>
                </a:solidFill>
                <a:latin typeface="微软雅黑" pitchFamily="34" charset="-122"/>
                <a:ea typeface="微软雅黑" pitchFamily="34" charset="-122"/>
              </a:rPr>
              <a:t>9</a:t>
            </a:r>
            <a:r>
              <a:rPr lang="zh-CN" altLang="en-US" sz="1800" dirty="0" smtClean="0">
                <a:solidFill>
                  <a:srgbClr val="002060"/>
                </a:solidFill>
                <a:latin typeface="微软雅黑" pitchFamily="34" charset="-122"/>
                <a:ea typeface="微软雅黑" pitchFamily="34" charset="-122"/>
              </a:rPr>
              <a:t>时许，警察突击进入，至少击毙两名嫌疑人，但现场死伤多人。</a:t>
            </a:r>
          </a:p>
          <a:p>
            <a:pPr marL="144000">
              <a:lnSpc>
                <a:spcPts val="2900"/>
              </a:lnSpc>
              <a:spcBef>
                <a:spcPts val="0"/>
              </a:spcBef>
              <a:spcAft>
                <a:spcPts val="600"/>
              </a:spcAft>
            </a:pPr>
            <a:r>
              <a:rPr lang="zh-CN" altLang="en-US" sz="1800" dirty="0" smtClean="0">
                <a:solidFill>
                  <a:srgbClr val="002060"/>
                </a:solidFill>
                <a:latin typeface="微软雅黑" pitchFamily="34" charset="-122"/>
                <a:ea typeface="微软雅黑" pitchFamily="34" charset="-122"/>
              </a:rPr>
              <a:t>此外，位于巴黎的餐厅和近郊的足球场也相继发生类似恐怖袭击事件。巴黎的检察当局称“死亡人数在</a:t>
            </a:r>
            <a:r>
              <a:rPr lang="en-US" altLang="zh-CN" sz="1800" dirty="0" smtClean="0">
                <a:solidFill>
                  <a:srgbClr val="002060"/>
                </a:solidFill>
                <a:latin typeface="微软雅黑" pitchFamily="34" charset="-122"/>
                <a:ea typeface="微软雅黑" pitchFamily="34" charset="-122"/>
              </a:rPr>
              <a:t>120</a:t>
            </a:r>
            <a:r>
              <a:rPr lang="zh-CN" altLang="en-US" sz="1800" dirty="0" smtClean="0">
                <a:solidFill>
                  <a:srgbClr val="002060"/>
                </a:solidFill>
                <a:latin typeface="微软雅黑" pitchFamily="34" charset="-122"/>
                <a:ea typeface="微软雅黑" pitchFamily="34" charset="-122"/>
              </a:rPr>
              <a:t>人以上”。法新社援引目击者的话称，袭击音乐厅的嫌疑人曾以阿拉伯语高喊“真主伟大”，另外足球场的爆炸可能是自杀式炸弹袭击。 </a:t>
            </a:r>
          </a:p>
          <a:p>
            <a:pPr marL="144000">
              <a:lnSpc>
                <a:spcPts val="2900"/>
              </a:lnSpc>
              <a:spcBef>
                <a:spcPts val="0"/>
              </a:spcBef>
              <a:spcAft>
                <a:spcPts val="600"/>
              </a:spcAft>
            </a:pPr>
            <a:r>
              <a:rPr lang="zh-CN" altLang="en-US" sz="1800" dirty="0" smtClean="0">
                <a:solidFill>
                  <a:srgbClr val="002060"/>
                </a:solidFill>
                <a:latin typeface="微软雅黑" pitchFamily="34" charset="-122"/>
                <a:ea typeface="微软雅黑" pitchFamily="34" charset="-122"/>
              </a:rPr>
              <a:t>受到该事件影响，法国总统奥朗德宣布全国进入紧急状态，同时呼吁国民冷静应对。之后总统奥朗德来到音乐厅附近，称“离这里不远处恐怖分子已经死亡”，并表示将全力查明损失和事件背后的来龙去脉。法国警方正在将这一连串的枪击和爆炸事件当作连续恐怖袭击事件进行调查。</a:t>
            </a:r>
            <a:endParaRPr lang="zh-CN" altLang="en-US" sz="1800" dirty="0">
              <a:solidFill>
                <a:srgbClr val="002060"/>
              </a:solidFill>
              <a:latin typeface="微软雅黑" pitchFamily="34" charset="-122"/>
              <a:ea typeface="微软雅黑"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756</Words>
  <Application>Microsoft Office PowerPoint</Application>
  <PresentationFormat>全屏显示(4:3)</PresentationFormat>
  <Paragraphs>18</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4</vt:i4>
      </vt:variant>
      <vt:variant>
        <vt:lpstr>幻灯片标题</vt:lpstr>
      </vt:variant>
      <vt:variant>
        <vt:i4>7</vt:i4>
      </vt:variant>
    </vt:vector>
  </HeadingPairs>
  <TitlesOfParts>
    <vt:vector size="16" baseType="lpstr">
      <vt:lpstr>MS PGothic</vt:lpstr>
      <vt:lpstr>宋体</vt:lpstr>
      <vt:lpstr>微软雅黑</vt:lpstr>
      <vt:lpstr>Arial</vt:lpstr>
      <vt:lpstr>Calibri</vt:lpstr>
      <vt:lpstr>Office 主题</vt:lpstr>
      <vt:lpstr>1_Office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weijing huang</cp:lastModifiedBy>
  <cp:revision>38</cp:revision>
  <dcterms:created xsi:type="dcterms:W3CDTF">2015-10-07T10:10:23Z</dcterms:created>
  <dcterms:modified xsi:type="dcterms:W3CDTF">2015-11-16T11:14:16Z</dcterms:modified>
</cp:coreProperties>
</file>