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8" r:id="rId5"/>
    <p:sldId id="257" r:id="rId6"/>
    <p:sldId id="259" r:id="rId7"/>
    <p:sldId id="268" r:id="rId8"/>
    <p:sldId id="260" r:id="rId9"/>
    <p:sldId id="269" r:id="rId10"/>
    <p:sldId id="261" r:id="rId11"/>
    <p:sldId id="274" r:id="rId12"/>
    <p:sldId id="276" r:id="rId13"/>
    <p:sldId id="272" r:id="rId14"/>
    <p:sldId id="273" r:id="rId15"/>
    <p:sldId id="275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4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8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5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0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1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5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A1CC-EDCB-4A56-83DB-BD4F734AF919}" type="datetimeFigureOut">
              <a:rPr lang="zh-CN" altLang="en-US" smtClean="0"/>
              <a:t>2015/11/21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DB282-9B0F-4323-92E8-F06BB78BE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7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ja-JP" altLang="en-US" sz="8000" b="0" dirty="0" smtClean="0">
                <a:latin typeface="DCGHigeMoji-W5" panose="03000500010101010101" pitchFamily="66" charset="-128"/>
                <a:ea typeface="DCGHigeMoji-W5" panose="03000500010101010101" pitchFamily="66" charset="-128"/>
              </a:rPr>
              <a:t>コイヌの単語帳</a:t>
            </a:r>
            <a:r>
              <a:rPr lang="en-US" altLang="ja-JP" sz="2400" b="0" dirty="0" smtClean="0">
                <a:latin typeface="DFPSoGei-W5" panose="040B0500010101010101" pitchFamily="50" charset="-128"/>
                <a:ea typeface="DFPSoGei-W5" panose="040B0500010101010101" pitchFamily="50" charset="-128"/>
              </a:rPr>
              <a:t>v2.0</a:t>
            </a:r>
            <a:endParaRPr lang="zh-CN" altLang="en-US" sz="2400" dirty="0">
              <a:latin typeface="DFPSoGei-W5" panose="040B0500010101010101" pitchFamily="50" charset="-128"/>
              <a:ea typeface="DFPSoGei-W5" panose="040B0500010101010101" pitchFamily="50" charset="-128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CRＣ＆Ｇ半古印" panose="03000609000000000000" pitchFamily="65" charset="-128"/>
                <a:ea typeface="CRＣ＆Ｇ半古印" panose="03000609000000000000" pitchFamily="65" charset="-128"/>
              </a:rPr>
              <a:t>司会者：スリーピードッグ</a:t>
            </a:r>
            <a:endParaRPr lang="en-US" altLang="ja-JP" dirty="0" smtClean="0">
              <a:latin typeface="CRＣ＆Ｇ半古印" panose="03000609000000000000" pitchFamily="65" charset="-128"/>
              <a:ea typeface="CRＣ＆Ｇ半古印" panose="03000609000000000000" pitchFamily="65" charset="-128"/>
            </a:endParaRPr>
          </a:p>
          <a:p>
            <a:r>
              <a:rPr lang="en-US" altLang="zh-CN" dirty="0" smtClean="0">
                <a:latin typeface="CRＣ＆Ｇ半古印" panose="03000609000000000000" pitchFamily="65" charset="-128"/>
                <a:ea typeface="CRＣ＆Ｇ半古印" panose="03000609000000000000" pitchFamily="65" charset="-128"/>
              </a:rPr>
              <a:t>2015/11/21</a:t>
            </a:r>
            <a:endParaRPr lang="zh-CN" altLang="en-US" dirty="0" smtClean="0">
              <a:latin typeface="CRＣ＆Ｇ半古印" panose="03000609000000000000" pitchFamily="65" charset="-128"/>
              <a:ea typeface="CRＣ＆Ｇ半古印" panose="03000609000000000000" pitchFamily="65" charset="-128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5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6003328"/>
          </a:xfrm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ja-JP" altLang="en-US" sz="48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泣き寝入り「なきねいり」</a:t>
            </a:r>
            <a:endParaRPr lang="en-US" altLang="ja-JP" sz="48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6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　①</a:t>
            </a:r>
            <a:r>
              <a:rPr lang="ja-JP" altLang="en-US" sz="36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泣きながら眠ってしまうこと。</a:t>
            </a:r>
          </a:p>
          <a:p>
            <a:pPr marL="0" indent="0">
              <a:buNone/>
            </a:pPr>
            <a:r>
              <a:rPr lang="ja-JP" altLang="en-US" sz="36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　②</a:t>
            </a:r>
            <a:r>
              <a:rPr lang="ja-JP" altLang="en-US" sz="36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相手の不当な仕打ちを不満に思いながら，どうすることもできずにあきらめること。</a:t>
            </a:r>
            <a:r>
              <a:rPr lang="ja-JP" altLang="en-US" sz="48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 </a:t>
            </a:r>
            <a:endParaRPr lang="en-US" altLang="zh-CN" sz="48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癪「しゃく」</a:t>
            </a:r>
            <a:endParaRPr lang="en-US" altLang="ja-JP" sz="48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　物事が気にいらなくて，気持ちがむしゃくしゃする・こと（さま）</a:t>
            </a:r>
            <a:r>
              <a:rPr lang="ja-JP" altLang="en-US" sz="32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。</a:t>
            </a:r>
            <a:endParaRPr lang="en-US" altLang="ja-JP" sz="32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2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　「癪に障る ・ 癪を言う」</a:t>
            </a:r>
            <a:endParaRPr lang="en-US" altLang="ja-JP" sz="32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endParaRPr lang="zh-CN" altLang="en-US" sz="48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8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zh-CN" altLang="en-US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KaiSho-XB" panose="03000900010101010101" pitchFamily="66" charset="-128"/>
                <a:ea typeface="DFGKaiSho-XB" panose="03000900010101010101" pitchFamily="66" charset="-128"/>
              </a:rPr>
              <a:t>今週のできごと</a:t>
            </a:r>
            <a:endParaRPr lang="zh-CN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KaiSho-XB" panose="03000900010101010101" pitchFamily="66" charset="-128"/>
              <a:ea typeface="DFGKaiSho-XB" panose="030009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82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8" y="327465"/>
            <a:ext cx="8037576" cy="61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テー</a:t>
            </a:r>
            <a:r>
              <a:rPr lang="ja-JP" altLang="en-US" dirty="0" smtClean="0"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マトーク：</a:t>
            </a:r>
            <a:endParaRPr lang="zh-CN" altLang="en-US" dirty="0"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ja-JP" alt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KaiSho-XB" panose="03000900010101010101" pitchFamily="66" charset="-128"/>
                <a:ea typeface="DFGKaiSho-XB" panose="03000900010101010101" pitchFamily="66" charset="-128"/>
              </a:rPr>
              <a:t>昔やっちゃった事</a:t>
            </a:r>
            <a:endParaRPr lang="zh-CN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FGKaiSho-XB" panose="03000900010101010101" pitchFamily="66" charset="-128"/>
              <a:ea typeface="DFGKaiSho-XB" panose="030009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226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FGKaiSho-XB" panose="03000900010101010101" pitchFamily="66" charset="-128"/>
                <a:ea typeface="DFGKaiSho-XB" panose="03000900010101010101" pitchFamily="66" charset="-128"/>
              </a:rPr>
              <a:t>やっちゃったこと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ＤＣひげ文字W5" panose="02010609010101010101" pitchFamily="1" charset="-128"/>
              <a:ea typeface="ＤＣひげ文字W5" panose="02010609010101010101" pitchFamily="1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6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「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やってしまった」のくだけた言い方。やらない方がよいものごとを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、不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本意にもやってしまった、といった意味合いで用いられる表現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。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□あなたのやっちゃった事を聞かせてください。</a:t>
            </a:r>
            <a:endParaRPr lang="en-US" altLang="ja-JP" sz="3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3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　いつ、どこで、なにを、だれと、どうやって、結果は</a:t>
            </a:r>
            <a:endParaRPr lang="en-US" altLang="ja-JP" sz="3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  <a:p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9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DFGKaiSho-XB" panose="03000900010101010101" pitchFamily="66" charset="-128"/>
                <a:ea typeface="DFGKaiSho-XB" panose="03000900010101010101" pitchFamily="66" charset="-128"/>
              </a:rPr>
              <a:t>サンプル</a:t>
            </a:r>
            <a:endParaRPr lang="zh-CN" altLang="en-US" dirty="0">
              <a:latin typeface="DFGKaiSho-XB" panose="03000900010101010101" pitchFamily="66" charset="-128"/>
              <a:ea typeface="DFGKaiSho-XB" panose="03000900010101010101" pitchFamily="66" charset="-12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3600" dirty="0">
                <a:latin typeface="DFGKaiSho-XB" panose="03000900010101010101" pitchFamily="66" charset="-128"/>
                <a:ea typeface="DFGKaiSho-XB" panose="03000900010101010101" pitchFamily="66" charset="-128"/>
              </a:rPr>
              <a:t>議事録書いてて、名前のわかんなかったお客さんをとりあえず「メガネ」って書いておいてたんだけど、 </a:t>
            </a:r>
            <a:r>
              <a:rPr lang="ja-JP" altLang="en-US" sz="3600" dirty="0" smtClean="0">
                <a:latin typeface="DFGKaiSho-XB" panose="03000900010101010101" pitchFamily="66" charset="-128"/>
                <a:ea typeface="DFGKaiSho-XB" panose="03000900010101010101" pitchFamily="66" charset="-128"/>
              </a:rPr>
              <a:t>そのまんま</a:t>
            </a:r>
            <a:r>
              <a:rPr lang="ja-JP" altLang="en-US" sz="3600" dirty="0">
                <a:latin typeface="DFGKaiSho-XB" panose="03000900010101010101" pitchFamily="66" charset="-128"/>
                <a:ea typeface="DFGKaiSho-XB" panose="03000900010101010101" pitchFamily="66" charset="-128"/>
              </a:rPr>
              <a:t>全員宛にメール出しちゃった</a:t>
            </a:r>
            <a:r>
              <a:rPr lang="ja-JP" altLang="en-US" sz="3600" dirty="0" smtClean="0">
                <a:latin typeface="DFGKaiSho-XB" panose="03000900010101010101" pitchFamily="66" charset="-128"/>
                <a:ea typeface="DFGKaiSho-XB" panose="03000900010101010101" pitchFamily="66" charset="-128"/>
              </a:rPr>
              <a:t>。</a:t>
            </a:r>
            <a:endParaRPr lang="en-US" altLang="ja-JP" sz="3600" dirty="0" smtClean="0">
              <a:latin typeface="DFGKaiSho-XB" panose="03000900010101010101" pitchFamily="66" charset="-128"/>
              <a:ea typeface="DFGKaiSho-XB" panose="03000900010101010101" pitchFamily="66" charset="-128"/>
            </a:endParaRPr>
          </a:p>
          <a:p>
            <a:r>
              <a:rPr lang="en-US" altLang="ja-JP" sz="3600" dirty="0">
                <a:latin typeface="DFGKaiSho-XB" panose="03000900010101010101" pitchFamily="66" charset="-128"/>
                <a:ea typeface="DFGKaiSho-XB" panose="03000900010101010101" pitchFamily="66" charset="-128"/>
              </a:rPr>
              <a:t>8</a:t>
            </a:r>
            <a:r>
              <a:rPr lang="ja-JP" altLang="en-US" sz="3600" dirty="0">
                <a:latin typeface="DFGKaiSho-XB" panose="03000900010101010101" pitchFamily="66" charset="-128"/>
                <a:ea typeface="DFGKaiSho-XB" panose="03000900010101010101" pitchFamily="66" charset="-128"/>
              </a:rPr>
              <a:t>千万の手形、関係のない他の会社に郵送したことがある</a:t>
            </a:r>
            <a:r>
              <a:rPr lang="ja-JP" altLang="en-US" sz="3600" dirty="0" smtClean="0">
                <a:latin typeface="DFGKaiSho-XB" panose="03000900010101010101" pitchFamily="66" charset="-128"/>
                <a:ea typeface="DFGKaiSho-XB" panose="03000900010101010101" pitchFamily="66" charset="-128"/>
              </a:rPr>
              <a:t>。</a:t>
            </a:r>
            <a:endParaRPr lang="en-US" altLang="ja-JP" sz="3600" dirty="0" smtClean="0">
              <a:latin typeface="DFGKaiSho-XB" panose="03000900010101010101" pitchFamily="66" charset="-128"/>
              <a:ea typeface="DFGKaiSho-XB" panose="03000900010101010101" pitchFamily="66" charset="-128"/>
            </a:endParaRPr>
          </a:p>
          <a:p>
            <a:r>
              <a:rPr lang="ja-JP" altLang="en-US" sz="3600" dirty="0">
                <a:latin typeface="DFGKaiSho-XB" panose="03000900010101010101" pitchFamily="66" charset="-128"/>
                <a:ea typeface="DFGKaiSho-XB" panose="03000900010101010101" pitchFamily="66" charset="-128"/>
              </a:rPr>
              <a:t>入社１年目のこと。電話に出たとき、どうしても自分の会社名が上手く言</a:t>
            </a:r>
            <a:r>
              <a:rPr lang="ja-JP" altLang="en-US" sz="3600" dirty="0" smtClean="0">
                <a:latin typeface="DFGKaiSho-XB" panose="03000900010101010101" pitchFamily="66" charset="-128"/>
                <a:ea typeface="DFGKaiSho-XB" panose="03000900010101010101" pitchFamily="66" charset="-128"/>
              </a:rPr>
              <a:t>えない</a:t>
            </a:r>
            <a:endParaRPr lang="en-US" altLang="ja-JP" sz="3600" dirty="0" smtClean="0">
              <a:latin typeface="DFGKaiSho-XB" panose="03000900010101010101" pitchFamily="66" charset="-128"/>
              <a:ea typeface="DFGKaiSho-XB" panose="03000900010101010101" pitchFamily="66" charset="-128"/>
            </a:endParaRPr>
          </a:p>
          <a:p>
            <a:r>
              <a:rPr lang="ja-JP" altLang="en-US" sz="3600" dirty="0">
                <a:latin typeface="DFGKaiSho-XB" panose="03000900010101010101" pitchFamily="66" charset="-128"/>
                <a:ea typeface="DFGKaiSho-XB" panose="03000900010101010101" pitchFamily="66" charset="-128"/>
              </a:rPr>
              <a:t>お風呂の栓を忘れたままお湯を出して、お</a:t>
            </a:r>
            <a:r>
              <a:rPr lang="ja-JP" altLang="en-US" sz="3600" dirty="0" smtClean="0">
                <a:latin typeface="DFGKaiSho-XB" panose="03000900010101010101" pitchFamily="66" charset="-128"/>
                <a:ea typeface="DFGKaiSho-XB" panose="03000900010101010101" pitchFamily="66" charset="-128"/>
              </a:rPr>
              <a:t>湯がたまってなかった</a:t>
            </a:r>
            <a:r>
              <a:rPr lang="en-US" altLang="ja-JP" sz="3600" dirty="0">
                <a:latin typeface="DFGKaiSho-XB" panose="03000900010101010101" pitchFamily="66" charset="-128"/>
                <a:ea typeface="DFGKaiSho-XB" panose="03000900010101010101" pitchFamily="66" charset="-128"/>
              </a:rPr>
              <a:t>…</a:t>
            </a:r>
            <a:endParaRPr lang="zh-CN" altLang="en-US" sz="3600" dirty="0">
              <a:latin typeface="DFGKaiSho-XB" panose="03000900010101010101" pitchFamily="66" charset="-128"/>
              <a:ea typeface="DFGKaiSho-XB" panose="03000900010101010101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343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-OTF Shinsei Kaisho CBSK1 Pro" panose="02020400000000000000" pitchFamily="18" charset="-128"/>
                <a:ea typeface="A-OTF Shinsei Kaisho CBSK1 Pro" panose="02020400000000000000" pitchFamily="18" charset="-128"/>
              </a:rPr>
              <a:t>ご清聴有難う御座いました！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-OTF Shinsei Kaisho CBSK1 Pro" panose="02020400000000000000" pitchFamily="18" charset="-128"/>
              <a:ea typeface="A-OTF Shinsei Kaisho CBSK1 Pr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7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385048" y="5111496"/>
            <a:ext cx="2615184" cy="6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7973568" y="4370832"/>
            <a:ext cx="521208" cy="740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468112" y="3776472"/>
            <a:ext cx="2615184" cy="612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ja-JP" altLang="en-US" sz="6600" b="1" dirty="0">
                <a:latin typeface="DFGSoGei-W5" panose="040B0500010101010101" pitchFamily="50" charset="-128"/>
                <a:ea typeface="DFGSoGei-W5" panose="040B0500010101010101" pitchFamily="50" charset="-128"/>
              </a:rPr>
              <a:t>牛丼の大盛</a:t>
            </a:r>
            <a:r>
              <a:rPr lang="ja-JP" altLang="en-US" sz="6600" b="1" dirty="0" smtClean="0">
                <a:latin typeface="DFGSoGei-W5" panose="040B0500010101010101" pitchFamily="50" charset="-128"/>
                <a:ea typeface="DFGSoGei-W5" panose="040B0500010101010101" pitchFamily="50" charset="-128"/>
              </a:rPr>
              <a:t>り</a:t>
            </a:r>
            <a:r>
              <a:rPr lang="en-US" altLang="ja-JP" sz="6600" b="1" dirty="0" smtClean="0">
                <a:latin typeface="DFGSoGei-W5" panose="040B0500010101010101" pitchFamily="50" charset="-128"/>
                <a:ea typeface="DFGSoGei-W5" panose="040B0500010101010101" pitchFamily="50" charset="-128"/>
              </a:rPr>
              <a:t/>
            </a:r>
            <a:br>
              <a:rPr lang="en-US" altLang="ja-JP" sz="6600" b="1" dirty="0" smtClean="0">
                <a:latin typeface="DFGSoGei-W5" panose="040B0500010101010101" pitchFamily="50" charset="-128"/>
                <a:ea typeface="DFGSoGei-W5" panose="040B0500010101010101" pitchFamily="50" charset="-128"/>
              </a:rPr>
            </a:br>
            <a:r>
              <a:rPr lang="ja-JP" altLang="en-US" sz="6600" b="1" dirty="0" smtClean="0">
                <a:latin typeface="DFGSoGei-W5" panose="040B0500010101010101" pitchFamily="50" charset="-128"/>
                <a:ea typeface="DFGSoGei-W5" panose="040B0500010101010101" pitchFamily="50" charset="-128"/>
              </a:rPr>
              <a:t>を</a:t>
            </a:r>
            <a:r>
              <a:rPr lang="ja-JP" altLang="en-US" sz="6600" b="1" dirty="0">
                <a:latin typeface="DFGSoGei-W5" panose="040B0500010101010101" pitchFamily="50" charset="-128"/>
                <a:ea typeface="DFGSoGei-W5" panose="040B0500010101010101" pitchFamily="50" charset="-128"/>
              </a:rPr>
              <a:t>注文</a:t>
            </a:r>
            <a:r>
              <a:rPr lang="ja-JP" altLang="en-US" sz="6600" b="1" dirty="0" smtClean="0">
                <a:latin typeface="DFGSoGei-W5" panose="040B0500010101010101" pitchFamily="50" charset="-128"/>
                <a:ea typeface="DFGSoGei-W5" panose="040B0500010101010101" pitchFamily="50" charset="-128"/>
              </a:rPr>
              <a:t>したら</a:t>
            </a:r>
            <a:r>
              <a:rPr lang="en-US" altLang="ja-JP" sz="6600" b="1" dirty="0" smtClean="0">
                <a:latin typeface="DFGSoGei-W5" panose="040B0500010101010101" pitchFamily="50" charset="-128"/>
                <a:ea typeface="DFGSoGei-W5" panose="040B0500010101010101" pitchFamily="50" charset="-128"/>
              </a:rPr>
              <a:t>……</a:t>
            </a:r>
            <a:r>
              <a:rPr lang="en-US" altLang="ja-JP" sz="6600" b="1" dirty="0">
                <a:latin typeface="DFGSoGei-W5" panose="040B0500010101010101" pitchFamily="50" charset="-128"/>
                <a:ea typeface="DFGSoGei-W5" panose="040B0500010101010101" pitchFamily="50" charset="-128"/>
              </a:rPr>
              <a:t/>
            </a:r>
            <a:br>
              <a:rPr lang="en-US" altLang="ja-JP" sz="6600" b="1" dirty="0">
                <a:latin typeface="DFGSoGei-W5" panose="040B0500010101010101" pitchFamily="50" charset="-128"/>
                <a:ea typeface="DFGSoGei-W5" panose="040B0500010101010101" pitchFamily="50" charset="-128"/>
              </a:rPr>
            </a:br>
            <a:endParaRPr lang="zh-CN" altLang="en-US" sz="6600" dirty="0">
              <a:latin typeface="DFGSoGei-W5" panose="040B0500010101010101" pitchFamily="50" charset="-128"/>
              <a:ea typeface="DFGSoGei-W5" panose="040B05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34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>
            <a:outerShdw blurRad="50800" dist="50800" dir="8100000" algn="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某牛丼屋の出来事だけど、俺は牛丼の大盛りを注文。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でも、出てきたのは並盛りのサラダセット。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「サラダは頼んでませんよ」と言うと、店員は「間違えました」といってサラダを持って帰る。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で、残ったのは並盛りの牛丼と大盛りの伝票のみ。 </a:t>
            </a:r>
            <a:endParaRPr lang="zh-CN" altLang="en-US" sz="44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0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89106"/>
            <a:ext cx="10515600" cy="6177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「いや、ちょっと、俺頼んだの大盛りだよ？これ並じゃん」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「いえ、それは大盛りです」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「そんなわけあるか！明らかに丼小さいし中身も少ないじゃねーか！」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「いえ、それは大盛りです」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「メニューの写真とも違いすぎだろ、客</a:t>
            </a:r>
            <a:r>
              <a:rPr lang="ja-JP" altLang="en-US" sz="4400" b="1" dirty="0">
                <a:solidFill>
                  <a:srgbClr val="FF0000"/>
                </a:solidFill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ナメ</a:t>
            </a: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てんのか！」 </a:t>
            </a:r>
            <a:endParaRPr lang="zh-CN" altLang="en-US" sz="44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71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389106"/>
            <a:ext cx="10515600" cy="61770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そんな小</a:t>
            </a:r>
            <a:r>
              <a:rPr lang="ja-JP" altLang="en-US" sz="4400" b="1" dirty="0">
                <a:solidFill>
                  <a:srgbClr val="FF0000"/>
                </a:solidFill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競り合い</a:t>
            </a: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をしてたら、空気を読んだ客が大盛りを注文。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出てきた丼は明らかに俺の丼より大きかった。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「おい、店長呼んで来い」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「私が店長です」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「えっ？」 </a:t>
            </a:r>
          </a:p>
          <a:p>
            <a:pPr marL="0" indent="0">
              <a:buNone/>
            </a:pPr>
            <a:r>
              <a:rPr lang="ja-JP" altLang="en-US" sz="44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「えっ？」 </a:t>
            </a:r>
            <a:endParaRPr lang="zh-CN" altLang="en-US" sz="44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990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ここで</a:t>
            </a:r>
            <a:r>
              <a:rPr lang="ja-JP" altLang="en-US" sz="4000" b="1" dirty="0">
                <a:solidFill>
                  <a:srgbClr val="FF0000"/>
                </a:solidFill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引き下がったら</a:t>
            </a:r>
            <a:r>
              <a:rPr lang="ja-JP" altLang="en-US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負けだと思って、マネージャー呼んで対処させました。 </a:t>
            </a:r>
          </a:p>
          <a:p>
            <a:pPr marL="0" indent="0">
              <a:buNone/>
            </a:pPr>
            <a:r>
              <a:rPr lang="ja-JP" altLang="en-US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牛丼ごときで</a:t>
            </a:r>
            <a:r>
              <a:rPr lang="en-US" altLang="ja-JP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3</a:t>
            </a:r>
            <a:r>
              <a:rPr lang="ja-JP" altLang="en-US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時間も</a:t>
            </a:r>
            <a:r>
              <a:rPr lang="ja-JP" altLang="en-US" sz="4000" b="1" dirty="0">
                <a:solidFill>
                  <a:srgbClr val="FF0000"/>
                </a:solidFill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足止めされた</a:t>
            </a:r>
            <a:r>
              <a:rPr lang="ja-JP" altLang="en-US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けど、少ない金額だから</a:t>
            </a:r>
            <a:r>
              <a:rPr lang="ja-JP" altLang="en-US" sz="4000" b="1" dirty="0">
                <a:solidFill>
                  <a:srgbClr val="FF0000"/>
                </a:solidFill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泣き寝入り</a:t>
            </a:r>
            <a:r>
              <a:rPr lang="ja-JP" altLang="en-US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させようと </a:t>
            </a:r>
          </a:p>
          <a:p>
            <a:pPr marL="0" indent="0">
              <a:buNone/>
            </a:pPr>
            <a:r>
              <a:rPr lang="ja-JP" altLang="en-US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思われてたら</a:t>
            </a:r>
            <a:r>
              <a:rPr lang="ja-JP" altLang="en-US" sz="4000" b="1" dirty="0">
                <a:solidFill>
                  <a:srgbClr val="FF0000"/>
                </a:solidFill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シャク</a:t>
            </a:r>
            <a:r>
              <a:rPr lang="ja-JP" altLang="en-US" sz="40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なので徹底抗戦してやった。まぁ、あの店長はクビだろうな。 </a:t>
            </a:r>
          </a:p>
          <a:p>
            <a:pPr marL="0" indent="0">
              <a:buNone/>
            </a:pPr>
            <a:r>
              <a:rPr lang="ja-JP" altLang="en-US" sz="40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 </a:t>
            </a:r>
            <a:endParaRPr lang="ja-JP" altLang="en-US" sz="40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2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48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ナメる</a:t>
            </a:r>
            <a:endParaRPr lang="en-US" altLang="ja-JP" sz="48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　</a:t>
            </a:r>
            <a:r>
              <a:rPr lang="ja-JP" altLang="en-US" sz="36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人を馬鹿にして無礼な態度をとる。</a:t>
            </a:r>
            <a:endParaRPr lang="en-US" altLang="zh-CN" sz="36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競り合い</a:t>
            </a:r>
            <a:r>
              <a:rPr lang="ja-JP" altLang="en-US" sz="48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「せりあい」</a:t>
            </a:r>
            <a:endParaRPr lang="en-US" altLang="ja-JP" sz="48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</a:t>
            </a:r>
            <a:r>
              <a:rPr lang="ja-JP" altLang="en-US" sz="48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</a:t>
            </a:r>
            <a:r>
              <a:rPr lang="ja-JP" altLang="en-US" sz="36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口論</a:t>
            </a:r>
            <a:r>
              <a:rPr lang="ja-JP" altLang="en-US" sz="36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すること</a:t>
            </a:r>
            <a:r>
              <a:rPr lang="ja-JP" altLang="en-US" sz="36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。</a:t>
            </a:r>
            <a:endParaRPr lang="en-US" altLang="ja-JP" sz="44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引き下がる「ひきさがる」</a:t>
            </a:r>
            <a:endParaRPr lang="en-US" altLang="ja-JP" sz="48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　</a:t>
            </a:r>
            <a:r>
              <a:rPr lang="ja-JP" altLang="en-US" sz="32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負けたり，やりこめられたりして，しりぞく。 </a:t>
            </a:r>
            <a:endParaRPr lang="en-US" altLang="zh-CN" sz="48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 b="1" dirty="0" smtClean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足止め「あしどめ」</a:t>
            </a:r>
            <a:endParaRPr lang="en-US" altLang="ja-JP" sz="4800" b="1" dirty="0" smtClean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  <a:p>
            <a:pPr marL="0" indent="0">
              <a:buNone/>
            </a:pPr>
            <a:r>
              <a:rPr lang="ja-JP" altLang="en-US" sz="48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　　</a:t>
            </a:r>
            <a:r>
              <a:rPr lang="ja-JP" altLang="en-US" sz="3500" b="1" dirty="0">
                <a:latin typeface="G-OTF Kyoukasho ICA Pro R" panose="02020400000000000000" pitchFamily="18" charset="-128"/>
                <a:ea typeface="G-OTF Kyoukasho ICA Pro R" panose="02020400000000000000" pitchFamily="18" charset="-128"/>
              </a:rPr>
              <a:t>外出や通行を禁止すること。</a:t>
            </a:r>
            <a:endParaRPr lang="zh-CN" altLang="en-US" sz="4800" b="1" dirty="0">
              <a:latin typeface="G-OTF Kyoukasho ICA Pro R" panose="02020400000000000000" pitchFamily="18" charset="-128"/>
              <a:ea typeface="G-OTF Kyoukasho ICA Pro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7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384</Words>
  <Application>Microsoft Office PowerPoint</Application>
  <PresentationFormat>宽屏</PresentationFormat>
  <Paragraphs>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A-OTF Shinsei Kaisho CBSK1 Pro</vt:lpstr>
      <vt:lpstr>CRＣ＆Ｇ半古印</vt:lpstr>
      <vt:lpstr>DCGHigeMoji-W5</vt:lpstr>
      <vt:lpstr>ＤＣひげ文字W5</vt:lpstr>
      <vt:lpstr>DFGKaiSho-XB</vt:lpstr>
      <vt:lpstr>DFGSoGei-W5</vt:lpstr>
      <vt:lpstr>DFPSoGei-W5</vt:lpstr>
      <vt:lpstr>G-OTF Kyoukasho ICA Pro R</vt:lpstr>
      <vt:lpstr>ＭＳ Ｐゴシック</vt:lpstr>
      <vt:lpstr>宋体</vt:lpstr>
      <vt:lpstr>Arial</vt:lpstr>
      <vt:lpstr>Calibri</vt:lpstr>
      <vt:lpstr>Calibri Light</vt:lpstr>
      <vt:lpstr>Office 主题</vt:lpstr>
      <vt:lpstr>コイヌの単語帳v2.0</vt:lpstr>
      <vt:lpstr>PowerPoint 演示文稿</vt:lpstr>
      <vt:lpstr>PowerPoint 演示文稿</vt:lpstr>
      <vt:lpstr>牛丼の大盛り を注文したら……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テーマトーク：</vt:lpstr>
      <vt:lpstr>やっちゃったこと</vt:lpstr>
      <vt:lpstr>サンプル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コイヌの単語帳</dc:title>
  <dc:creator>weijing huang</dc:creator>
  <cp:lastModifiedBy>weijing huang</cp:lastModifiedBy>
  <cp:revision>24</cp:revision>
  <dcterms:created xsi:type="dcterms:W3CDTF">2015-11-06T13:38:46Z</dcterms:created>
  <dcterms:modified xsi:type="dcterms:W3CDTF">2015-11-21T11:58:00Z</dcterms:modified>
</cp:coreProperties>
</file>