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57" r:id="rId6"/>
    <p:sldId id="277" r:id="rId7"/>
    <p:sldId id="278" r:id="rId8"/>
    <p:sldId id="279" r:id="rId9"/>
    <p:sldId id="280" r:id="rId10"/>
    <p:sldId id="282" r:id="rId11"/>
    <p:sldId id="281" r:id="rId12"/>
    <p:sldId id="274" r:id="rId13"/>
    <p:sldId id="276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9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4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9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0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1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7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A1CC-EDCB-4A56-83DB-BD4F734AF919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7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ja-JP" altLang="en-US" sz="80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コイヌの単語帳</a:t>
            </a:r>
            <a:r>
              <a:rPr lang="en-US" altLang="ja-JP" sz="24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v2.0</a:t>
            </a:r>
            <a:endParaRPr lang="zh-CN" altLang="en-US" sz="2400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司会者：スリーピードッグ</a:t>
            </a:r>
            <a:endParaRPr lang="en-US" altLang="ja-JP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en-US" altLang="zh-CN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2015/11/28</a:t>
            </a:r>
            <a:endParaRPr lang="zh-CN" altLang="en-US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endParaRPr lang="zh-CN" altLang="en-US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5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コメント：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母さんが狙ったのか分からないけど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改心の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一撃過ぎてもうｗｗｗ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仲直りしたのかー寛大だなー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でも実際そうそう縁切りとかないよね。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まあ仲良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きことはよきことだなあ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76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妹さんは、姉に何か挑戦したかったのかな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兄弟・姉妹というのは、なにかと難しいねぇ・・・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しかし、いくら可愛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いとはいえ今カノの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実の妹に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付き合ってる最中に乗り換える元カレは色々やばい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しかも仲がうまくいかないと見るや、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悪びれもせず「また会いたい」とか池沼かとｗ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そういう人だと気づかせてくれた妹さんに感謝したいレベルだねｗ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1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今週のできごと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24" y="612648"/>
            <a:ext cx="4797424" cy="56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テー</a:t>
            </a:r>
            <a:r>
              <a:rPr lang="ja-JP" altLang="en-US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マトーク：</a:t>
            </a:r>
            <a:endParaRPr lang="zh-CN" altLang="en-US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なんと奇遇な～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22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なんと奇遇な～</a:t>
            </a:r>
            <a:endParaRPr lang="zh-CN" altLang="en-US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6704" cy="4351338"/>
          </a:xfrm>
          <a:effectLst/>
        </p:spPr>
        <p:txBody>
          <a:bodyPr>
            <a:normAutofit/>
          </a:bodyPr>
          <a:lstStyle/>
          <a:p>
            <a:r>
              <a:rPr lang="ja-JP" altLang="en-US" sz="440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不意に旧友と出くわした。</a:t>
            </a:r>
            <a:endParaRPr lang="en-US" altLang="ja-JP" sz="4400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ja-JP" altLang="en-US" sz="440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適当に答えた選択問は全正解だった。</a:t>
            </a:r>
            <a:endParaRPr lang="en-US" altLang="ja-JP" sz="4400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ja-JP" altLang="en-US" sz="4400" dirty="0">
                <a:latin typeface="DFGSNGyoSho-W5" panose="03000500010101010101" pitchFamily="66" charset="-128"/>
                <a:ea typeface="DFGSNGyoSho-W5" panose="03000500010101010101" pitchFamily="66" charset="-128"/>
              </a:rPr>
              <a:t>図書</a:t>
            </a:r>
            <a:r>
              <a:rPr lang="ja-JP" altLang="en-US" sz="440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館</a:t>
            </a:r>
            <a:r>
              <a:rPr lang="ja-JP" altLang="en-US" sz="440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から借りた本の貸し出し履歴に同名があった。</a:t>
            </a:r>
            <a:endParaRPr lang="en-US" altLang="ja-JP" sz="4400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ja-JP" altLang="en-US" sz="440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彼女と旅行する時、元カノとパタリ会っちゃった。</a:t>
            </a:r>
            <a:endParaRPr lang="en-US" altLang="ja-JP" sz="4400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ja-JP" altLang="en-US" sz="440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バスの運転手は隣に住んでるお爺ちゃんだった。</a:t>
            </a:r>
            <a:endParaRPr lang="en-US" altLang="ja-JP" sz="4400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GSNGyoSho-W5" panose="03000500010101010101" pitchFamily="66" charset="-128"/>
                <a:ea typeface="DFGSNGyoSho-W5" panose="03000500010101010101" pitchFamily="66" charset="-128"/>
              </a:rPr>
              <a:t>ご清聴有難う御座いました！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7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ja-JP" altLang="en-US" sz="5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  <a:cs typeface="+mn-cs"/>
              </a:rPr>
              <a:t>妹「お姉ちゃんの彼氏さんにご挨拶にきましたー＾＾」</a:t>
            </a:r>
            <a:r>
              <a:rPr lang="en-US" altLang="ja-JP" sz="5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  <a:cs typeface="+mn-cs"/>
              </a:rPr>
              <a:t/>
            </a:r>
            <a:br>
              <a:rPr lang="en-US" altLang="ja-JP" sz="54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  <a:cs typeface="+mn-cs"/>
              </a:rPr>
            </a:br>
            <a:endParaRPr lang="zh-CN" altLang="en-US" sz="54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4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よくある話なのかもしれないが、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昔結婚を前提に付き合ってた男性を妹に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取られた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</a:p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客商売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の男性だったのだが、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「お姉ちゃんの彼氏さんにご挨拶に来ましたー」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と言って彼の店に来たらしい。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妹の方が美人で、頭は若干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アレ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だが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女子力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強い。後はもう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お察し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よくもまあ私の妹となんてと大喧嘩したが、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もう気持ちが変わってしまったものはしょうがないと思い別れた。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0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彼と妹が付き合い始めの頃は、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「今日は彼と～」みたいな腐れメールが妹から来てたが、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すぐに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パタリ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と止んだ。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そしてすぐ、彼の方から「また君と会いたいな」とかメールが来るようになった。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なんでだ、と思ってたが、実家の母と電話してたら少し謎が解けた。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妹が私の彼だった男（実家に紹介済だった）と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今付き合ってると何故か母に報告したらしい。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1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それで母が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「あんたーあんなに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『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お姉ちゃんの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お古嫌い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！！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』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っていっつも怒ってたのに。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わざわざお古と寝てるの？あんた変わってるねー」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と言ったら（母は昔から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明け透け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な性格だ）、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電話を切られたらしい。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60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これが原因かわからなかったので、妹に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「お姉ちゃんの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お古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の具合どう？」とメールしてみたが、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「死ね」とメールが来たのでやはりこれが原因かなと思う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zh-CN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その元彼は、面倒なのでしばらく妹に粘着するよう、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「妹はデレツンだから～そういう愛情表現だから～」と、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けしかけ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ておいた。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私も今や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鬼女板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の人間だが、もちろん相手は別の男性だ。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66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女子力「じょしりょく」　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　女性が美しくなりたいと願い、行動する力。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お察し「おさっし」　ご覧の通り。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お古「おふる」　他人が使い古したもの、特に衣服など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嗾ける「けしかける」　その気になるように勧める。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8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520</Words>
  <Application>Microsoft Office PowerPoint</Application>
  <PresentationFormat>宽屏</PresentationFormat>
  <Paragraphs>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A-OTF Shinsei Kaisho CBSK1 Pro</vt:lpstr>
      <vt:lpstr>DFGSNGyoSho-W5</vt:lpstr>
      <vt:lpstr>宋体</vt:lpstr>
      <vt:lpstr>Arial</vt:lpstr>
      <vt:lpstr>Calibri</vt:lpstr>
      <vt:lpstr>Calibri Light</vt:lpstr>
      <vt:lpstr>Office 主题</vt:lpstr>
      <vt:lpstr>コイヌの単語帳v2.0</vt:lpstr>
      <vt:lpstr>PowerPoint 演示文稿</vt:lpstr>
      <vt:lpstr>PowerPoint 演示文稿</vt:lpstr>
      <vt:lpstr>妹「お姉ちゃんの彼氏さんにご挨拶にきましたー＾＾」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テーマトーク：</vt:lpstr>
      <vt:lpstr>なんと奇遇な～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コイヌの単語帳</dc:title>
  <dc:creator>weijing huang</dc:creator>
  <cp:lastModifiedBy>weijing huang</cp:lastModifiedBy>
  <cp:revision>34</cp:revision>
  <dcterms:created xsi:type="dcterms:W3CDTF">2015-11-06T13:38:46Z</dcterms:created>
  <dcterms:modified xsi:type="dcterms:W3CDTF">2015-11-28T11:34:51Z</dcterms:modified>
</cp:coreProperties>
</file>