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3" r:id="rId4"/>
    <p:sldId id="266" r:id="rId5"/>
    <p:sldId id="258" r:id="rId6"/>
    <p:sldId id="25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85" r:id="rId15"/>
    <p:sldId id="284" r:id="rId16"/>
    <p:sldId id="287" r:id="rId17"/>
    <p:sldId id="274" r:id="rId18"/>
    <p:sldId id="272" r:id="rId19"/>
    <p:sldId id="273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9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4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8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9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5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80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6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31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0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5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7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CA1CC-EDCB-4A56-83DB-BD4F734AF919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7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ja-JP" altLang="en-US" sz="8000" b="0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コイヌの単語帳</a:t>
            </a:r>
            <a:r>
              <a:rPr lang="en-US" altLang="ja-JP" sz="2400" b="0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v2.0</a:t>
            </a:r>
            <a:endParaRPr lang="zh-CN" altLang="en-US" sz="2400" dirty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司会者：スリーピードッグ</a:t>
            </a:r>
            <a:endParaRPr lang="en-US" altLang="ja-JP" dirty="0" smtClean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  <a:p>
            <a:r>
              <a:rPr lang="en-US" altLang="zh-CN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2015/12/05</a:t>
            </a:r>
            <a:endParaRPr lang="zh-CN" altLang="en-US" dirty="0" smtClean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  <a:p>
            <a:endParaRPr lang="zh-CN" altLang="en-US" dirty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75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だから子供には見せられなかったんだと思う。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近所では悪魔の畑と呼ばれて嫌な意味で有名だった。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今でも死亡事故発生を示す警告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灯が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建てられてる。</a:t>
            </a:r>
          </a:p>
          <a:p>
            <a:pPr marL="0" indent="0">
              <a:buNone/>
            </a:pP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父が別に所有している畑も、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すぐ横の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溜め池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が隠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れた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50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ジサツの名所みたいになってて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時々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首吊り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死体とか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土左衛門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が上がってくることがあった。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勿論毎回祖父や父が第一発見者。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「下手な警官より俺は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死体慣れ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してる」というのが父の口癖。 </a:t>
            </a:r>
          </a:p>
        </p:txBody>
      </p:sp>
    </p:spTree>
    <p:extLst>
      <p:ext uri="{BB962C8B-B14F-4D97-AF65-F5344CB8AC3E}">
        <p14:creationId xmlns:p14="http://schemas.microsoft.com/office/powerpoint/2010/main" val="18449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ガードレール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は最初から無かった。今もない。</a:t>
            </a: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直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線のようでゆるめのカーブがかかった道路だから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酔いの目には分かんなくなるのかもね。</a:t>
            </a: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そして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畑への落差は</a:t>
            </a: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1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メートル以上あります。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畑の土はガソリンが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染み込んで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土を丸ごと入れ替えたり色々してたけど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それでも数年生えてこなかったよ。</a:t>
            </a: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父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が作物分の賠償もさせてやる！と怒ってたけど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実際どうなったのかは聞いてないや。</a:t>
            </a:r>
          </a:p>
        </p:txBody>
      </p:sp>
    </p:spTree>
    <p:extLst>
      <p:ext uri="{BB962C8B-B14F-4D97-AF65-F5344CB8AC3E}">
        <p14:creationId xmlns:p14="http://schemas.microsoft.com/office/powerpoint/2010/main" val="263265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s.c.yimg.jp/res/blog-94-b6/jj_hiro06/folder/1529124/25/26976125/img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536" y="1024422"/>
            <a:ext cx="5931535" cy="485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46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600" dirty="0">
                <a:solidFill>
                  <a:schemeClr val="tx1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マジで知らないか</a:t>
            </a:r>
            <a:endParaRPr lang="zh-CN" altLang="en-US" sz="9600" dirty="0">
              <a:solidFill>
                <a:schemeClr val="tx1"/>
              </a:solidFill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432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069" y="0"/>
            <a:ext cx="8749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3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26" y="21241"/>
            <a:ext cx="9458566" cy="668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5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effectLst/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ja-JP" altLang="en-US" sz="96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今週のできごと</a:t>
            </a:r>
            <a:endParaRPr lang="zh-CN" altLang="en-US" sz="96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98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テー</a:t>
            </a:r>
            <a:r>
              <a:rPr lang="ja-JP" altLang="en-US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マトーク：</a:t>
            </a:r>
            <a:endParaRPr lang="zh-CN" altLang="en-US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/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ja-JP" altLang="en-US" sz="96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なんと奇遇な～</a:t>
            </a:r>
            <a:endParaRPr lang="zh-CN" altLang="en-US" sz="96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22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なんと奇遇な～</a:t>
            </a:r>
            <a:endParaRPr lang="zh-CN" altLang="en-US" dirty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6704" cy="4351338"/>
          </a:xfrm>
          <a:effectLst/>
        </p:spPr>
        <p:txBody>
          <a:bodyPr>
            <a:normAutofit/>
          </a:bodyPr>
          <a:lstStyle/>
          <a:p>
            <a:r>
              <a:rPr lang="ja-JP" altLang="en-US" sz="4400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不意に旧友と出くわした。</a:t>
            </a:r>
            <a:endParaRPr lang="en-US" altLang="ja-JP" sz="4400" dirty="0" smtClean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  <a:p>
            <a:r>
              <a:rPr lang="ja-JP" altLang="en-US" sz="4400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適当に答えた選択問は全正解だった。</a:t>
            </a:r>
            <a:endParaRPr lang="en-US" altLang="ja-JP" sz="4400" dirty="0" smtClean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  <a:p>
            <a:r>
              <a:rPr lang="ja-JP" altLang="en-US" sz="4400" dirty="0">
                <a:latin typeface="DFGSNGyoSho-W5" panose="03000500010101010101" pitchFamily="66" charset="-128"/>
                <a:ea typeface="DFGSNGyoSho-W5" panose="03000500010101010101" pitchFamily="66" charset="-128"/>
              </a:rPr>
              <a:t>図書</a:t>
            </a:r>
            <a:r>
              <a:rPr lang="ja-JP" altLang="en-US" sz="4400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館から借りた本の貸し出し履歴に同名があった。</a:t>
            </a:r>
            <a:endParaRPr lang="en-US" altLang="ja-JP" sz="4400" dirty="0" smtClean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  <a:p>
            <a:r>
              <a:rPr lang="ja-JP" altLang="en-US" sz="4400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彼女と旅行する時、元カノとパタリ会っちゃった。</a:t>
            </a:r>
            <a:endParaRPr lang="en-US" altLang="ja-JP" sz="4400" dirty="0" smtClean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  <a:p>
            <a:r>
              <a:rPr lang="ja-JP" altLang="en-US" sz="4400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バスの運転手は隣に住んでるお爺ちゃんだった。</a:t>
            </a:r>
            <a:endParaRPr lang="en-US" altLang="ja-JP" sz="4400" dirty="0" smtClean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GSNGyoSho-W5" panose="03000500010101010101" pitchFamily="66" charset="-128"/>
              <a:ea typeface="DFGSNGyoSho-W5" panose="03000500010101010101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9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0"/>
            <a:ext cx="10070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GSNGyoSho-W5" panose="03000500010101010101" pitchFamily="66" charset="-128"/>
                <a:ea typeface="DFGSNGyoSho-W5" panose="03000500010101010101" pitchFamily="66" charset="-128"/>
              </a:rPr>
              <a:t>ご清聴有難う御座いました！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GSNGyoSho-W5" panose="03000500010101010101" pitchFamily="66" charset="-128"/>
              <a:ea typeface="DFGSNGyoSho-W5" panose="03000500010101010101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7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23" y="0"/>
            <a:ext cx="9388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ja-JP" altLang="en-US" sz="54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  <a:cs typeface="+mn-cs"/>
              </a:rPr>
              <a:t>父「</a:t>
            </a:r>
            <a:r>
              <a:rPr lang="ja-JP" altLang="en-US" sz="54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  <a:cs typeface="+mn-cs"/>
              </a:rPr>
              <a:t>下手な警官より俺は死体慣れしてる</a:t>
            </a:r>
            <a:r>
              <a:rPr lang="ja-JP" altLang="en-US" sz="54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  <a:cs typeface="+mn-cs"/>
              </a:rPr>
              <a:t>」</a:t>
            </a:r>
            <a:r>
              <a:rPr lang="en-US" altLang="ja-JP" sz="54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  <a:cs typeface="+mn-cs"/>
              </a:rPr>
              <a:t/>
            </a:r>
            <a:br>
              <a:rPr lang="en-US" altLang="ja-JP" sz="54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  <a:cs typeface="+mn-cs"/>
              </a:rPr>
            </a:br>
            <a:endParaRPr lang="zh-CN" altLang="en-US" sz="54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4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私実家は農家でちょうど国道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沿い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に畑を持っているんだけど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、そこに</a:t>
            </a: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3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度車が落ちた。そのうち</a:t>
            </a: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2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度死者が出た。</a:t>
            </a:r>
          </a:p>
          <a:p>
            <a:pPr marL="0" indent="0">
              <a:buNone/>
            </a:pP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3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度とも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真夜中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で、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飲酒運転によるスピードの出しすぎとか</a:t>
            </a:r>
          </a:p>
          <a:p>
            <a:pPr marL="0" indent="0">
              <a:buNone/>
            </a:pP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カーブ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の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曲がり損ない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。</a:t>
            </a:r>
          </a:p>
          <a:p>
            <a:pPr marL="0" indent="0">
              <a:buNone/>
            </a:pP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私が子供の頃で、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まだ飲酒運転がそこまで厳しく取り締まられていなかった。</a:t>
            </a:r>
            <a:endParaRPr lang="zh-CN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90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真夜中にドカーンと凄い音がして、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家族全員飛び起きて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パジャマ姿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で外に出ると、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大きな車が畑の上で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作物を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なぎ倒して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ひっくり返っている光景は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無惨でもあり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シュール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でもあった。</a:t>
            </a:r>
            <a:endParaRPr lang="zh-CN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21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毎回父が警察を呼んで、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子供は見るなと言って無理に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床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に戻されたけど、</a:t>
            </a:r>
          </a:p>
          <a:p>
            <a:pPr marL="0" indent="0">
              <a:buNone/>
            </a:pP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窓越し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に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恐る恐る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覗いたらパトカーや救急車が何台も連なって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、近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所の人達が凄い勢いで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群がってて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あまりに異様な光景だった。</a:t>
            </a:r>
            <a:endParaRPr lang="zh-CN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51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車が落ちたところは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綺麗に片付けて新たに種を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蒔いて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も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生えて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こなくて、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正常に作物が育つまでに数年を要した。</a:t>
            </a:r>
          </a:p>
          <a:p>
            <a:pPr marL="0" indent="0">
              <a:buNone/>
            </a:pP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後から分かったことだけど、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ちょっと文章に出来ないような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無惨な状態で亡くなった人もいたらしい。</a:t>
            </a:r>
            <a:endParaRPr lang="zh-CN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035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548</Words>
  <Application>Microsoft Office PowerPoint</Application>
  <PresentationFormat>宽屏</PresentationFormat>
  <Paragraphs>58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A-OTF Shinsei Kaisho CBSK1 Pro</vt:lpstr>
      <vt:lpstr>DFGSNGyoSho-W5</vt:lpstr>
      <vt:lpstr>宋体</vt:lpstr>
      <vt:lpstr>Arial</vt:lpstr>
      <vt:lpstr>Calibri</vt:lpstr>
      <vt:lpstr>Calibri Light</vt:lpstr>
      <vt:lpstr>Office 主题</vt:lpstr>
      <vt:lpstr>コイヌの単語帳v2.0</vt:lpstr>
      <vt:lpstr>PowerPoint 演示文稿</vt:lpstr>
      <vt:lpstr>PowerPoint 演示文稿</vt:lpstr>
      <vt:lpstr>PowerPoint 演示文稿</vt:lpstr>
      <vt:lpstr>父「下手な警官より俺は死体慣れしてる」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テーマトーク：</vt:lpstr>
      <vt:lpstr>なんと奇遇な～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コイヌの単語帳</dc:title>
  <dc:creator>weijing huang</dc:creator>
  <cp:lastModifiedBy>weijing huang</cp:lastModifiedBy>
  <cp:revision>42</cp:revision>
  <dcterms:created xsi:type="dcterms:W3CDTF">2015-11-06T13:38:46Z</dcterms:created>
  <dcterms:modified xsi:type="dcterms:W3CDTF">2015-12-05T11:57:50Z</dcterms:modified>
</cp:coreProperties>
</file>