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7" r:id="rId3"/>
    <p:sldId id="283" r:id="rId4"/>
    <p:sldId id="266" r:id="rId5"/>
    <p:sldId id="258" r:id="rId6"/>
    <p:sldId id="257" r:id="rId7"/>
    <p:sldId id="288" r:id="rId8"/>
    <p:sldId id="289" r:id="rId9"/>
    <p:sldId id="290" r:id="rId10"/>
    <p:sldId id="291" r:id="rId11"/>
    <p:sldId id="292" r:id="rId12"/>
    <p:sldId id="293" r:id="rId13"/>
    <p:sldId id="295" r:id="rId14"/>
    <p:sldId id="296" r:id="rId15"/>
    <p:sldId id="297" r:id="rId16"/>
    <p:sldId id="298" r:id="rId17"/>
    <p:sldId id="299" r:id="rId18"/>
    <p:sldId id="300" r:id="rId19"/>
    <p:sldId id="301" r:id="rId20"/>
    <p:sldId id="302" r:id="rId21"/>
    <p:sldId id="285" r:id="rId22"/>
    <p:sldId id="284" r:id="rId23"/>
    <p:sldId id="287" r:id="rId24"/>
    <p:sldId id="274" r:id="rId25"/>
    <p:sldId id="272" r:id="rId26"/>
    <p:sldId id="273" r:id="rId27"/>
    <p:sldId id="271" r:id="rId2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4" d="100"/>
          <a:sy n="84" d="100"/>
        </p:scale>
        <p:origin x="629"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768CA1CC-EDCB-4A56-83DB-BD4F734AF919}" type="datetimeFigureOut">
              <a:rPr lang="zh-CN" altLang="en-US" smtClean="0"/>
              <a:t>2015/12/12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3CDB282-9B0F-4323-92E8-F06BB78BEFEF}" type="slidenum">
              <a:rPr lang="zh-CN" altLang="en-US" smtClean="0"/>
              <a:t>‹#›</a:t>
            </a:fld>
            <a:endParaRPr lang="zh-CN" altLang="en-US"/>
          </a:p>
        </p:txBody>
      </p:sp>
    </p:spTree>
    <p:extLst>
      <p:ext uri="{BB962C8B-B14F-4D97-AF65-F5344CB8AC3E}">
        <p14:creationId xmlns:p14="http://schemas.microsoft.com/office/powerpoint/2010/main" val="8350953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68CA1CC-EDCB-4A56-83DB-BD4F734AF919}" type="datetimeFigureOut">
              <a:rPr lang="zh-CN" altLang="en-US" smtClean="0"/>
              <a:t>2015/12/12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3CDB282-9B0F-4323-92E8-F06BB78BEFEF}" type="slidenum">
              <a:rPr lang="zh-CN" altLang="en-US" smtClean="0"/>
              <a:t>‹#›</a:t>
            </a:fld>
            <a:endParaRPr lang="zh-CN" altLang="en-US"/>
          </a:p>
        </p:txBody>
      </p:sp>
    </p:spTree>
    <p:extLst>
      <p:ext uri="{BB962C8B-B14F-4D97-AF65-F5344CB8AC3E}">
        <p14:creationId xmlns:p14="http://schemas.microsoft.com/office/powerpoint/2010/main" val="26729430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68CA1CC-EDCB-4A56-83DB-BD4F734AF919}" type="datetimeFigureOut">
              <a:rPr lang="zh-CN" altLang="en-US" smtClean="0"/>
              <a:t>2015/12/12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3CDB282-9B0F-4323-92E8-F06BB78BEFEF}" type="slidenum">
              <a:rPr lang="zh-CN" altLang="en-US" smtClean="0"/>
              <a:t>‹#›</a:t>
            </a:fld>
            <a:endParaRPr lang="zh-CN" altLang="en-US"/>
          </a:p>
        </p:txBody>
      </p:sp>
    </p:spTree>
    <p:extLst>
      <p:ext uri="{BB962C8B-B14F-4D97-AF65-F5344CB8AC3E}">
        <p14:creationId xmlns:p14="http://schemas.microsoft.com/office/powerpoint/2010/main" val="20309853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68CA1CC-EDCB-4A56-83DB-BD4F734AF919}" type="datetimeFigureOut">
              <a:rPr lang="zh-CN" altLang="en-US" smtClean="0"/>
              <a:t>2015/12/12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3CDB282-9B0F-4323-92E8-F06BB78BEFEF}" type="slidenum">
              <a:rPr lang="zh-CN" altLang="en-US" smtClean="0"/>
              <a:t>‹#›</a:t>
            </a:fld>
            <a:endParaRPr lang="zh-CN" altLang="en-US"/>
          </a:p>
        </p:txBody>
      </p:sp>
    </p:spTree>
    <p:extLst>
      <p:ext uri="{BB962C8B-B14F-4D97-AF65-F5344CB8AC3E}">
        <p14:creationId xmlns:p14="http://schemas.microsoft.com/office/powerpoint/2010/main" val="39735963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768CA1CC-EDCB-4A56-83DB-BD4F734AF919}" type="datetimeFigureOut">
              <a:rPr lang="zh-CN" altLang="en-US" smtClean="0"/>
              <a:t>2015/12/12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3CDB282-9B0F-4323-92E8-F06BB78BEFEF}" type="slidenum">
              <a:rPr lang="zh-CN" altLang="en-US" smtClean="0"/>
              <a:t>‹#›</a:t>
            </a:fld>
            <a:endParaRPr lang="zh-CN" altLang="en-US"/>
          </a:p>
        </p:txBody>
      </p:sp>
    </p:spTree>
    <p:extLst>
      <p:ext uri="{BB962C8B-B14F-4D97-AF65-F5344CB8AC3E}">
        <p14:creationId xmlns:p14="http://schemas.microsoft.com/office/powerpoint/2010/main" val="5144562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768CA1CC-EDCB-4A56-83DB-BD4F734AF919}" type="datetimeFigureOut">
              <a:rPr lang="zh-CN" altLang="en-US" smtClean="0"/>
              <a:t>2015/12/12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3CDB282-9B0F-4323-92E8-F06BB78BEFEF}" type="slidenum">
              <a:rPr lang="zh-CN" altLang="en-US" smtClean="0"/>
              <a:t>‹#›</a:t>
            </a:fld>
            <a:endParaRPr lang="zh-CN" altLang="en-US"/>
          </a:p>
        </p:txBody>
      </p:sp>
    </p:spTree>
    <p:extLst>
      <p:ext uri="{BB962C8B-B14F-4D97-AF65-F5344CB8AC3E}">
        <p14:creationId xmlns:p14="http://schemas.microsoft.com/office/powerpoint/2010/main" val="28388086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768CA1CC-EDCB-4A56-83DB-BD4F734AF919}" type="datetimeFigureOut">
              <a:rPr lang="zh-CN" altLang="en-US" smtClean="0"/>
              <a:t>2015/12/12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3CDB282-9B0F-4323-92E8-F06BB78BEFEF}" type="slidenum">
              <a:rPr lang="zh-CN" altLang="en-US" smtClean="0"/>
              <a:t>‹#›</a:t>
            </a:fld>
            <a:endParaRPr lang="zh-CN" altLang="en-US"/>
          </a:p>
        </p:txBody>
      </p:sp>
    </p:spTree>
    <p:extLst>
      <p:ext uri="{BB962C8B-B14F-4D97-AF65-F5344CB8AC3E}">
        <p14:creationId xmlns:p14="http://schemas.microsoft.com/office/powerpoint/2010/main" val="38119619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68CA1CC-EDCB-4A56-83DB-BD4F734AF919}" type="datetimeFigureOut">
              <a:rPr lang="zh-CN" altLang="en-US" smtClean="0"/>
              <a:t>2015/12/12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3CDB282-9B0F-4323-92E8-F06BB78BEFEF}" type="slidenum">
              <a:rPr lang="zh-CN" altLang="en-US" smtClean="0"/>
              <a:t>‹#›</a:t>
            </a:fld>
            <a:endParaRPr lang="zh-CN" altLang="en-US"/>
          </a:p>
        </p:txBody>
      </p:sp>
    </p:spTree>
    <p:extLst>
      <p:ext uri="{BB962C8B-B14F-4D97-AF65-F5344CB8AC3E}">
        <p14:creationId xmlns:p14="http://schemas.microsoft.com/office/powerpoint/2010/main" val="37123120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68CA1CC-EDCB-4A56-83DB-BD4F734AF919}" type="datetimeFigureOut">
              <a:rPr lang="zh-CN" altLang="en-US" smtClean="0"/>
              <a:t>2015/12/12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13CDB282-9B0F-4323-92E8-F06BB78BEFEF}" type="slidenum">
              <a:rPr lang="zh-CN" altLang="en-US" smtClean="0"/>
              <a:t>‹#›</a:t>
            </a:fld>
            <a:endParaRPr lang="zh-CN" altLang="en-US"/>
          </a:p>
        </p:txBody>
      </p:sp>
    </p:spTree>
    <p:extLst>
      <p:ext uri="{BB962C8B-B14F-4D97-AF65-F5344CB8AC3E}">
        <p14:creationId xmlns:p14="http://schemas.microsoft.com/office/powerpoint/2010/main" val="23778045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768CA1CC-EDCB-4A56-83DB-BD4F734AF919}" type="datetimeFigureOut">
              <a:rPr lang="zh-CN" altLang="en-US" smtClean="0"/>
              <a:t>2015/12/12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3CDB282-9B0F-4323-92E8-F06BB78BEFEF}" type="slidenum">
              <a:rPr lang="zh-CN" altLang="en-US" smtClean="0"/>
              <a:t>‹#›</a:t>
            </a:fld>
            <a:endParaRPr lang="zh-CN" altLang="en-US"/>
          </a:p>
        </p:txBody>
      </p:sp>
    </p:spTree>
    <p:extLst>
      <p:ext uri="{BB962C8B-B14F-4D97-AF65-F5344CB8AC3E}">
        <p14:creationId xmlns:p14="http://schemas.microsoft.com/office/powerpoint/2010/main" val="25424516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768CA1CC-EDCB-4A56-83DB-BD4F734AF919}" type="datetimeFigureOut">
              <a:rPr lang="zh-CN" altLang="en-US" smtClean="0"/>
              <a:t>2015/12/12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3CDB282-9B0F-4323-92E8-F06BB78BEFEF}" type="slidenum">
              <a:rPr lang="zh-CN" altLang="en-US" smtClean="0"/>
              <a:t>‹#›</a:t>
            </a:fld>
            <a:endParaRPr lang="zh-CN" altLang="en-US"/>
          </a:p>
        </p:txBody>
      </p:sp>
    </p:spTree>
    <p:extLst>
      <p:ext uri="{BB962C8B-B14F-4D97-AF65-F5344CB8AC3E}">
        <p14:creationId xmlns:p14="http://schemas.microsoft.com/office/powerpoint/2010/main" val="27572786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15000"/>
            <a:lum/>
          </a:blip>
          <a:srcRect/>
          <a:stretch>
            <a:fillRect t="-17000" b="-17000"/>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68CA1CC-EDCB-4A56-83DB-BD4F734AF919}" type="datetimeFigureOut">
              <a:rPr lang="zh-CN" altLang="en-US" smtClean="0"/>
              <a:t>2015/12/12</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CDB282-9B0F-4323-92E8-F06BB78BEFEF}" type="slidenum">
              <a:rPr lang="zh-CN" altLang="en-US" smtClean="0"/>
              <a:t>‹#›</a:t>
            </a:fld>
            <a:endParaRPr lang="zh-CN" altLang="en-US"/>
          </a:p>
        </p:txBody>
      </p:sp>
    </p:spTree>
    <p:extLst>
      <p:ext uri="{BB962C8B-B14F-4D97-AF65-F5344CB8AC3E}">
        <p14:creationId xmlns:p14="http://schemas.microsoft.com/office/powerpoint/2010/main" val="20501712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effectLst>
            <a:outerShdw blurRad="50800" dist="76200" dir="8100000" algn="tr" rotWithShape="0">
              <a:prstClr val="black">
                <a:alpha val="40000"/>
              </a:prstClr>
            </a:outerShdw>
          </a:effectLst>
        </p:spPr>
        <p:txBody>
          <a:bodyPr/>
          <a:lstStyle/>
          <a:p>
            <a:r>
              <a:rPr lang="ja-JP" altLang="en-US" sz="8000" b="0" dirty="0" smtClean="0">
                <a:latin typeface="DFGSNGyoSho-W5" panose="03000500010101010101" pitchFamily="66" charset="-128"/>
                <a:ea typeface="DFGSNGyoSho-W5" panose="03000500010101010101" pitchFamily="66" charset="-128"/>
              </a:rPr>
              <a:t>コイヌの単語帳</a:t>
            </a:r>
            <a:r>
              <a:rPr lang="en-US" altLang="ja-JP" sz="2400" b="0" dirty="0" smtClean="0">
                <a:latin typeface="DFGSNGyoSho-W5" panose="03000500010101010101" pitchFamily="66" charset="-128"/>
                <a:ea typeface="DFGSNGyoSho-W5" panose="03000500010101010101" pitchFamily="66" charset="-128"/>
              </a:rPr>
              <a:t>v2.0</a:t>
            </a:r>
            <a:endParaRPr lang="zh-CN" altLang="en-US" sz="2400" dirty="0">
              <a:latin typeface="DFGSNGyoSho-W5" panose="03000500010101010101" pitchFamily="66" charset="-128"/>
              <a:ea typeface="DFGSNGyoSho-W5" panose="03000500010101010101" pitchFamily="66" charset="-128"/>
            </a:endParaRPr>
          </a:p>
        </p:txBody>
      </p:sp>
      <p:sp>
        <p:nvSpPr>
          <p:cNvPr id="5" name="文本占位符 4"/>
          <p:cNvSpPr>
            <a:spLocks noGrp="1"/>
          </p:cNvSpPr>
          <p:nvPr>
            <p:ph type="body" idx="1"/>
          </p:nvPr>
        </p:nvSpPr>
        <p:spPr/>
        <p:txBody>
          <a:bodyPr/>
          <a:lstStyle/>
          <a:p>
            <a:r>
              <a:rPr lang="ja-JP" altLang="en-US" dirty="0" smtClean="0">
                <a:latin typeface="DFGSNGyoSho-W5" panose="03000500010101010101" pitchFamily="66" charset="-128"/>
                <a:ea typeface="DFGSNGyoSho-W5" panose="03000500010101010101" pitchFamily="66" charset="-128"/>
              </a:rPr>
              <a:t>司会者：スリーピードッグ</a:t>
            </a:r>
            <a:endParaRPr lang="en-US" altLang="ja-JP" dirty="0" smtClean="0">
              <a:latin typeface="DFGSNGyoSho-W5" panose="03000500010101010101" pitchFamily="66" charset="-128"/>
              <a:ea typeface="DFGSNGyoSho-W5" panose="03000500010101010101" pitchFamily="66" charset="-128"/>
            </a:endParaRPr>
          </a:p>
          <a:p>
            <a:r>
              <a:rPr lang="en-US" altLang="zh-CN" dirty="0" smtClean="0">
                <a:latin typeface="DFGSNGyoSho-W5" panose="03000500010101010101" pitchFamily="66" charset="-128"/>
                <a:ea typeface="DFGSNGyoSho-W5" panose="03000500010101010101" pitchFamily="66" charset="-128"/>
              </a:rPr>
              <a:t>2015/12/</a:t>
            </a:r>
            <a:r>
              <a:rPr lang="en-US" altLang="ja-JP" dirty="0" smtClean="0">
                <a:latin typeface="DFGSNGyoSho-W5" panose="03000500010101010101" pitchFamily="66" charset="-128"/>
                <a:ea typeface="DFGSNGyoSho-W5" panose="03000500010101010101" pitchFamily="66" charset="-128"/>
              </a:rPr>
              <a:t>12</a:t>
            </a:r>
            <a:endParaRPr lang="zh-CN" altLang="en-US" dirty="0" smtClean="0">
              <a:latin typeface="DFGSNGyoSho-W5" panose="03000500010101010101" pitchFamily="66" charset="-128"/>
              <a:ea typeface="DFGSNGyoSho-W5" panose="03000500010101010101" pitchFamily="66" charset="-128"/>
            </a:endParaRPr>
          </a:p>
          <a:p>
            <a:endParaRPr lang="zh-CN" altLang="en-US" dirty="0">
              <a:latin typeface="DFGSNGyoSho-W5" panose="03000500010101010101" pitchFamily="66" charset="-128"/>
              <a:ea typeface="DFGSNGyoSho-W5" panose="03000500010101010101" pitchFamily="66" charset="-128"/>
            </a:endParaRPr>
          </a:p>
        </p:txBody>
      </p:sp>
    </p:spTree>
    <p:extLst>
      <p:ext uri="{BB962C8B-B14F-4D97-AF65-F5344CB8AC3E}">
        <p14:creationId xmlns:p14="http://schemas.microsoft.com/office/powerpoint/2010/main" val="394756628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838200" y="630936"/>
            <a:ext cx="10515600" cy="5546027"/>
          </a:xfrm>
          <a:effectLst/>
        </p:spPr>
        <p:txBody>
          <a:bodyPr>
            <a:noAutofit/>
          </a:bodyPr>
          <a:lstStyle/>
          <a:p>
            <a:pPr marL="0" indent="0">
              <a:buNone/>
            </a:pPr>
            <a:r>
              <a:rPr lang="ja-JP" altLang="en-US" sz="3200" dirty="0">
                <a:latin typeface="A-OTF Shinsei Kaisho CBSK1 Pro" panose="02020400000000000000" pitchFamily="18" charset="-128"/>
                <a:ea typeface="A-OTF Shinsei Kaisho CBSK1 Pro" panose="02020400000000000000" pitchFamily="18" charset="-128"/>
              </a:rPr>
              <a:t>高校卒業と同時に</a:t>
            </a:r>
            <a:r>
              <a:rPr lang="ja-JP" altLang="en-US" sz="3200" dirty="0">
                <a:solidFill>
                  <a:srgbClr val="FF0000"/>
                </a:solidFill>
                <a:latin typeface="A-OTF Shinsei Kaisho CBSK1 Pro" panose="02020400000000000000" pitchFamily="18" charset="-128"/>
                <a:ea typeface="A-OTF Shinsei Kaisho CBSK1 Pro" panose="02020400000000000000" pitchFamily="18" charset="-128"/>
              </a:rPr>
              <a:t>遠縁</a:t>
            </a:r>
            <a:r>
              <a:rPr lang="ja-JP" altLang="en-US" sz="3200" dirty="0">
                <a:latin typeface="A-OTF Shinsei Kaisho CBSK1 Pro" panose="02020400000000000000" pitchFamily="18" charset="-128"/>
                <a:ea typeface="A-OTF Shinsei Kaisho CBSK1 Pro" panose="02020400000000000000" pitchFamily="18" charset="-128"/>
              </a:rPr>
              <a:t>の親戚を頼って実家と完全に縁を切</a:t>
            </a:r>
            <a:r>
              <a:rPr lang="ja-JP" altLang="en-US" sz="3200" dirty="0" smtClean="0">
                <a:latin typeface="A-OTF Shinsei Kaisho CBSK1 Pro" panose="02020400000000000000" pitchFamily="18" charset="-128"/>
                <a:ea typeface="A-OTF Shinsei Kaisho CBSK1 Pro" panose="02020400000000000000" pitchFamily="18" charset="-128"/>
              </a:rPr>
              <a:t>った。</a:t>
            </a:r>
            <a:endParaRPr lang="ja-JP" altLang="en-US" sz="3200" dirty="0">
              <a:latin typeface="A-OTF Shinsei Kaisho CBSK1 Pro" panose="02020400000000000000" pitchFamily="18" charset="-128"/>
              <a:ea typeface="A-OTF Shinsei Kaisho CBSK1 Pro" panose="02020400000000000000" pitchFamily="18" charset="-128"/>
            </a:endParaRPr>
          </a:p>
          <a:p>
            <a:pPr marL="0" indent="0">
              <a:buNone/>
            </a:pPr>
            <a:r>
              <a:rPr lang="ja-JP" altLang="en-US" sz="3200" dirty="0">
                <a:latin typeface="A-OTF Shinsei Kaisho CBSK1 Pro" panose="02020400000000000000" pitchFamily="18" charset="-128"/>
                <a:ea typeface="A-OTF Shinsei Kaisho CBSK1 Pro" panose="02020400000000000000" pitchFamily="18" charset="-128"/>
              </a:rPr>
              <a:t>その親戚はもう変わり者で有名</a:t>
            </a:r>
            <a:r>
              <a:rPr lang="ja-JP" altLang="en-US" sz="3200" dirty="0" smtClean="0">
                <a:latin typeface="A-OTF Shinsei Kaisho CBSK1 Pro" panose="02020400000000000000" pitchFamily="18" charset="-128"/>
                <a:ea typeface="A-OTF Shinsei Kaisho CBSK1 Pro" panose="02020400000000000000" pitchFamily="18" charset="-128"/>
              </a:rPr>
              <a:t>だったけど、</a:t>
            </a:r>
            <a:endParaRPr lang="ja-JP" altLang="en-US" sz="3200" dirty="0">
              <a:latin typeface="A-OTF Shinsei Kaisho CBSK1 Pro" panose="02020400000000000000" pitchFamily="18" charset="-128"/>
              <a:ea typeface="A-OTF Shinsei Kaisho CBSK1 Pro" panose="02020400000000000000" pitchFamily="18" charset="-128"/>
            </a:endParaRPr>
          </a:p>
          <a:p>
            <a:pPr marL="0" indent="0">
              <a:buNone/>
            </a:pPr>
            <a:r>
              <a:rPr lang="ja-JP" altLang="en-US" sz="3200" dirty="0">
                <a:latin typeface="A-OTF Shinsei Kaisho CBSK1 Pro" panose="02020400000000000000" pitchFamily="18" charset="-128"/>
                <a:ea typeface="A-OTF Shinsei Kaisho CBSK1 Pro" panose="02020400000000000000" pitchFamily="18" charset="-128"/>
              </a:rPr>
              <a:t>個人で輸入業やって俺</a:t>
            </a:r>
            <a:r>
              <a:rPr lang="en-US" altLang="ja-JP" sz="3200" dirty="0">
                <a:latin typeface="A-OTF Shinsei Kaisho CBSK1 Pro" panose="02020400000000000000" pitchFamily="18" charset="-128"/>
                <a:ea typeface="A-OTF Shinsei Kaisho CBSK1 Pro" panose="02020400000000000000" pitchFamily="18" charset="-128"/>
              </a:rPr>
              <a:t>1</a:t>
            </a:r>
            <a:r>
              <a:rPr lang="ja-JP" altLang="en-US" sz="3200" dirty="0">
                <a:latin typeface="A-OTF Shinsei Kaisho CBSK1 Pro" panose="02020400000000000000" pitchFamily="18" charset="-128"/>
                <a:ea typeface="A-OTF Shinsei Kaisho CBSK1 Pro" panose="02020400000000000000" pitchFamily="18" charset="-128"/>
              </a:rPr>
              <a:t>人ぐらい雇</a:t>
            </a:r>
            <a:r>
              <a:rPr lang="ja-JP" altLang="en-US" sz="3200" dirty="0" smtClean="0">
                <a:latin typeface="A-OTF Shinsei Kaisho CBSK1 Pro" panose="02020400000000000000" pitchFamily="18" charset="-128"/>
                <a:ea typeface="A-OTF Shinsei Kaisho CBSK1 Pro" panose="02020400000000000000" pitchFamily="18" charset="-128"/>
              </a:rPr>
              <a:t>っても</a:t>
            </a:r>
            <a:endParaRPr lang="ja-JP" altLang="en-US" sz="3200" dirty="0">
              <a:latin typeface="A-OTF Shinsei Kaisho CBSK1 Pro" panose="02020400000000000000" pitchFamily="18" charset="-128"/>
              <a:ea typeface="A-OTF Shinsei Kaisho CBSK1 Pro" panose="02020400000000000000" pitchFamily="18" charset="-128"/>
            </a:endParaRPr>
          </a:p>
          <a:p>
            <a:pPr marL="0" indent="0">
              <a:buNone/>
            </a:pPr>
            <a:r>
              <a:rPr lang="ja-JP" altLang="en-US" sz="3200" dirty="0">
                <a:latin typeface="A-OTF Shinsei Kaisho CBSK1 Pro" panose="02020400000000000000" pitchFamily="18" charset="-128"/>
                <a:ea typeface="A-OTF Shinsei Kaisho CBSK1 Pro" panose="02020400000000000000" pitchFamily="18" charset="-128"/>
              </a:rPr>
              <a:t>問題ないぐらいだったので住み込みで働</a:t>
            </a:r>
            <a:r>
              <a:rPr lang="ja-JP" altLang="en-US" sz="3200" dirty="0" smtClean="0">
                <a:latin typeface="A-OTF Shinsei Kaisho CBSK1 Pro" panose="02020400000000000000" pitchFamily="18" charset="-128"/>
                <a:ea typeface="A-OTF Shinsei Kaisho CBSK1 Pro" panose="02020400000000000000" pitchFamily="18" charset="-128"/>
              </a:rPr>
              <a:t>かせてもらいながら、大学</a:t>
            </a:r>
            <a:r>
              <a:rPr lang="ja-JP" altLang="en-US" sz="3200" dirty="0">
                <a:latin typeface="A-OTF Shinsei Kaisho CBSK1 Pro" panose="02020400000000000000" pitchFamily="18" charset="-128"/>
                <a:ea typeface="A-OTF Shinsei Kaisho CBSK1 Pro" panose="02020400000000000000" pitchFamily="18" charset="-128"/>
              </a:rPr>
              <a:t>も</a:t>
            </a:r>
            <a:r>
              <a:rPr lang="ja-JP" altLang="en-US" sz="3200" dirty="0">
                <a:solidFill>
                  <a:srgbClr val="FF0000"/>
                </a:solidFill>
                <a:latin typeface="A-OTF Shinsei Kaisho CBSK1 Pro" panose="02020400000000000000" pitchFamily="18" charset="-128"/>
                <a:ea typeface="A-OTF Shinsei Kaisho CBSK1 Pro" panose="02020400000000000000" pitchFamily="18" charset="-128"/>
              </a:rPr>
              <a:t>自腹</a:t>
            </a:r>
            <a:r>
              <a:rPr lang="ja-JP" altLang="en-US" sz="3200" dirty="0">
                <a:latin typeface="A-OTF Shinsei Kaisho CBSK1 Pro" panose="02020400000000000000" pitchFamily="18" charset="-128"/>
                <a:ea typeface="A-OTF Shinsei Kaisho CBSK1 Pro" panose="02020400000000000000" pitchFamily="18" charset="-128"/>
              </a:rPr>
              <a:t>で通って何とか卒業</a:t>
            </a:r>
            <a:r>
              <a:rPr lang="ja-JP" altLang="en-US" sz="3200" dirty="0" smtClean="0">
                <a:latin typeface="A-OTF Shinsei Kaisho CBSK1 Pro" panose="02020400000000000000" pitchFamily="18" charset="-128"/>
                <a:ea typeface="A-OTF Shinsei Kaisho CBSK1 Pro" panose="02020400000000000000" pitchFamily="18" charset="-128"/>
              </a:rPr>
              <a:t>した。</a:t>
            </a:r>
            <a:endParaRPr lang="ja-JP" altLang="en-US" sz="3200" dirty="0">
              <a:latin typeface="A-OTF Shinsei Kaisho CBSK1 Pro" panose="02020400000000000000" pitchFamily="18" charset="-128"/>
              <a:ea typeface="A-OTF Shinsei Kaisho CBSK1 Pro" panose="02020400000000000000" pitchFamily="18" charset="-128"/>
            </a:endParaRPr>
          </a:p>
          <a:p>
            <a:pPr marL="0" indent="0">
              <a:buNone/>
            </a:pPr>
            <a:endParaRPr lang="ja-JP" altLang="en-US" sz="3200" dirty="0">
              <a:latin typeface="A-OTF Shinsei Kaisho CBSK1 Pro" panose="02020400000000000000" pitchFamily="18" charset="-128"/>
              <a:ea typeface="A-OTF Shinsei Kaisho CBSK1 Pro" panose="02020400000000000000" pitchFamily="18" charset="-128"/>
            </a:endParaRPr>
          </a:p>
        </p:txBody>
      </p:sp>
    </p:spTree>
    <p:extLst>
      <p:ext uri="{BB962C8B-B14F-4D97-AF65-F5344CB8AC3E}">
        <p14:creationId xmlns:p14="http://schemas.microsoft.com/office/powerpoint/2010/main" val="312503803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838200" y="630936"/>
            <a:ext cx="10515600" cy="5546027"/>
          </a:xfrm>
          <a:effectLst/>
        </p:spPr>
        <p:txBody>
          <a:bodyPr>
            <a:noAutofit/>
          </a:bodyPr>
          <a:lstStyle/>
          <a:p>
            <a:pPr marL="0" indent="0">
              <a:buNone/>
            </a:pPr>
            <a:r>
              <a:rPr lang="ja-JP" altLang="en-US" sz="3200" dirty="0">
                <a:latin typeface="A-OTF Shinsei Kaisho CBSK1 Pro" panose="02020400000000000000" pitchFamily="18" charset="-128"/>
                <a:ea typeface="A-OTF Shinsei Kaisho CBSK1 Pro" panose="02020400000000000000" pitchFamily="18" charset="-128"/>
              </a:rPr>
              <a:t>そして親戚に会社から独立してしばらく大学の友達と</a:t>
            </a:r>
          </a:p>
          <a:p>
            <a:pPr marL="0" indent="0">
              <a:buNone/>
            </a:pPr>
            <a:r>
              <a:rPr lang="ja-JP" altLang="en-US" sz="3200" dirty="0">
                <a:latin typeface="A-OTF Shinsei Kaisho CBSK1 Pro" panose="02020400000000000000" pitchFamily="18" charset="-128"/>
                <a:ea typeface="A-OTF Shinsei Kaisho CBSK1 Pro" panose="02020400000000000000" pitchFamily="18" charset="-128"/>
              </a:rPr>
              <a:t>小さな会社を運営</a:t>
            </a:r>
            <a:r>
              <a:rPr lang="ja-JP" altLang="en-US" sz="3200" dirty="0" smtClean="0">
                <a:latin typeface="A-OTF Shinsei Kaisho CBSK1 Pro" panose="02020400000000000000" pitchFamily="18" charset="-128"/>
                <a:ea typeface="A-OTF Shinsei Kaisho CBSK1 Pro" panose="02020400000000000000" pitchFamily="18" charset="-128"/>
              </a:rPr>
              <a:t>してたんだけど、</a:t>
            </a:r>
            <a:endParaRPr lang="ja-JP" altLang="en-US" sz="3200" dirty="0">
              <a:latin typeface="A-OTF Shinsei Kaisho CBSK1 Pro" panose="02020400000000000000" pitchFamily="18" charset="-128"/>
              <a:ea typeface="A-OTF Shinsei Kaisho CBSK1 Pro" panose="02020400000000000000" pitchFamily="18" charset="-128"/>
            </a:endParaRPr>
          </a:p>
          <a:p>
            <a:pPr marL="0" indent="0">
              <a:buNone/>
            </a:pPr>
            <a:r>
              <a:rPr lang="ja-JP" altLang="en-US" sz="3200" dirty="0">
                <a:latin typeface="A-OTF Shinsei Kaisho CBSK1 Pro" panose="02020400000000000000" pitchFamily="18" charset="-128"/>
                <a:ea typeface="A-OTF Shinsei Kaisho CBSK1 Pro" panose="02020400000000000000" pitchFamily="18" charset="-128"/>
              </a:rPr>
              <a:t>どこからか</a:t>
            </a:r>
            <a:r>
              <a:rPr lang="ja-JP" altLang="en-US" sz="3200" dirty="0">
                <a:solidFill>
                  <a:srgbClr val="FF0000"/>
                </a:solidFill>
                <a:latin typeface="A-OTF Shinsei Kaisho CBSK1 Pro" panose="02020400000000000000" pitchFamily="18" charset="-128"/>
                <a:ea typeface="A-OTF Shinsei Kaisho CBSK1 Pro" panose="02020400000000000000" pitchFamily="18" charset="-128"/>
              </a:rPr>
              <a:t>聞きつけて</a:t>
            </a:r>
            <a:r>
              <a:rPr lang="ja-JP" altLang="en-US" sz="3200" dirty="0">
                <a:latin typeface="A-OTF Shinsei Kaisho CBSK1 Pro" panose="02020400000000000000" pitchFamily="18" charset="-128"/>
                <a:ea typeface="A-OTF Shinsei Kaisho CBSK1 Pro" panose="02020400000000000000" pitchFamily="18" charset="-128"/>
              </a:rPr>
              <a:t>母が連絡してきて金をくれと言</a:t>
            </a:r>
            <a:r>
              <a:rPr lang="ja-JP" altLang="en-US" sz="3200" dirty="0" smtClean="0">
                <a:latin typeface="A-OTF Shinsei Kaisho CBSK1 Pro" panose="02020400000000000000" pitchFamily="18" charset="-128"/>
                <a:ea typeface="A-OTF Shinsei Kaisho CBSK1 Pro" panose="02020400000000000000" pitchFamily="18" charset="-128"/>
              </a:rPr>
              <a:t>ってきた。</a:t>
            </a:r>
            <a:endParaRPr lang="ja-JP" altLang="en-US" sz="3200" dirty="0">
              <a:latin typeface="A-OTF Shinsei Kaisho CBSK1 Pro" panose="02020400000000000000" pitchFamily="18" charset="-128"/>
              <a:ea typeface="A-OTF Shinsei Kaisho CBSK1 Pro" panose="02020400000000000000" pitchFamily="18" charset="-128"/>
            </a:endParaRPr>
          </a:p>
          <a:p>
            <a:pPr marL="0" indent="0">
              <a:buNone/>
            </a:pPr>
            <a:r>
              <a:rPr lang="ja-JP" altLang="en-US" sz="3200" dirty="0">
                <a:latin typeface="A-OTF Shinsei Kaisho CBSK1 Pro" panose="02020400000000000000" pitchFamily="18" charset="-128"/>
                <a:ea typeface="A-OTF Shinsei Kaisho CBSK1 Pro" panose="02020400000000000000" pitchFamily="18" charset="-128"/>
              </a:rPr>
              <a:t>どうやらというか案の定</a:t>
            </a:r>
            <a:r>
              <a:rPr lang="ja-JP" altLang="en-US" sz="3200" dirty="0" smtClean="0">
                <a:latin typeface="A-OTF Shinsei Kaisho CBSK1 Pro" panose="02020400000000000000" pitchFamily="18" charset="-128"/>
                <a:ea typeface="A-OTF Shinsei Kaisho CBSK1 Pro" panose="02020400000000000000" pitchFamily="18" charset="-128"/>
              </a:rPr>
              <a:t>というか、</a:t>
            </a:r>
            <a:endParaRPr lang="ja-JP" altLang="en-US" sz="3200" dirty="0">
              <a:latin typeface="A-OTF Shinsei Kaisho CBSK1 Pro" panose="02020400000000000000" pitchFamily="18" charset="-128"/>
              <a:ea typeface="A-OTF Shinsei Kaisho CBSK1 Pro" panose="02020400000000000000" pitchFamily="18" charset="-128"/>
            </a:endParaRPr>
          </a:p>
          <a:p>
            <a:pPr marL="0" indent="0">
              <a:buNone/>
            </a:pPr>
            <a:r>
              <a:rPr lang="ja-JP" altLang="en-US" sz="3200" dirty="0">
                <a:latin typeface="A-OTF Shinsei Kaisho CBSK1 Pro" panose="02020400000000000000" pitchFamily="18" charset="-128"/>
                <a:ea typeface="A-OTF Shinsei Kaisho CBSK1 Pro" panose="02020400000000000000" pitchFamily="18" charset="-128"/>
              </a:rPr>
              <a:t>俺が実家との連絡を絶ってすぐぐらいに</a:t>
            </a:r>
          </a:p>
          <a:p>
            <a:pPr marL="0" indent="0">
              <a:buNone/>
            </a:pPr>
            <a:r>
              <a:rPr lang="ja-JP" altLang="en-US" sz="3200" dirty="0">
                <a:latin typeface="A-OTF Shinsei Kaisho CBSK1 Pro" panose="02020400000000000000" pitchFamily="18" charset="-128"/>
                <a:ea typeface="A-OTF Shinsei Kaisho CBSK1 Pro" panose="02020400000000000000" pitchFamily="18" charset="-128"/>
              </a:rPr>
              <a:t>父が</a:t>
            </a:r>
            <a:r>
              <a:rPr lang="ja-JP" altLang="en-US" sz="3200" dirty="0">
                <a:solidFill>
                  <a:srgbClr val="FF0000"/>
                </a:solidFill>
                <a:latin typeface="A-OTF Shinsei Kaisho CBSK1 Pro" panose="02020400000000000000" pitchFamily="18" charset="-128"/>
                <a:ea typeface="A-OTF Shinsei Kaisho CBSK1 Pro" panose="02020400000000000000" pitchFamily="18" charset="-128"/>
              </a:rPr>
              <a:t>心筋梗塞</a:t>
            </a:r>
            <a:r>
              <a:rPr lang="ja-JP" altLang="en-US" sz="3200" dirty="0">
                <a:latin typeface="A-OTF Shinsei Kaisho CBSK1 Pro" panose="02020400000000000000" pitchFamily="18" charset="-128"/>
                <a:ea typeface="A-OTF Shinsei Kaisho CBSK1 Pro" panose="02020400000000000000" pitchFamily="18" charset="-128"/>
              </a:rPr>
              <a:t>かなんかで亡</a:t>
            </a:r>
            <a:r>
              <a:rPr lang="ja-JP" altLang="en-US" sz="3200" dirty="0" smtClean="0">
                <a:latin typeface="A-OTF Shinsei Kaisho CBSK1 Pro" panose="02020400000000000000" pitchFamily="18" charset="-128"/>
                <a:ea typeface="A-OTF Shinsei Kaisho CBSK1 Pro" panose="02020400000000000000" pitchFamily="18" charset="-128"/>
              </a:rPr>
              <a:t>くなったらしい。</a:t>
            </a:r>
            <a:endParaRPr lang="ja-JP" altLang="en-US" sz="3200" dirty="0">
              <a:latin typeface="A-OTF Shinsei Kaisho CBSK1 Pro" panose="02020400000000000000" pitchFamily="18" charset="-128"/>
              <a:ea typeface="A-OTF Shinsei Kaisho CBSK1 Pro" panose="02020400000000000000" pitchFamily="18" charset="-128"/>
            </a:endParaRPr>
          </a:p>
          <a:p>
            <a:pPr marL="0" indent="0">
              <a:buNone/>
            </a:pPr>
            <a:r>
              <a:rPr lang="ja-JP" altLang="en-US" sz="3200" dirty="0">
                <a:latin typeface="A-OTF Shinsei Kaisho CBSK1 Pro" panose="02020400000000000000" pitchFamily="18" charset="-128"/>
                <a:ea typeface="A-OTF Shinsei Kaisho CBSK1 Pro" panose="02020400000000000000" pitchFamily="18" charset="-128"/>
              </a:rPr>
              <a:t>そして兄が継いだ会社は案の定あっという間に傾</a:t>
            </a:r>
            <a:r>
              <a:rPr lang="ja-JP" altLang="en-US" sz="3200" dirty="0" smtClean="0">
                <a:latin typeface="A-OTF Shinsei Kaisho CBSK1 Pro" panose="02020400000000000000" pitchFamily="18" charset="-128"/>
                <a:ea typeface="A-OTF Shinsei Kaisho CBSK1 Pro" panose="02020400000000000000" pitchFamily="18" charset="-128"/>
              </a:rPr>
              <a:t>き、</a:t>
            </a:r>
            <a:endParaRPr lang="ja-JP" altLang="en-US" sz="3200" dirty="0">
              <a:latin typeface="A-OTF Shinsei Kaisho CBSK1 Pro" panose="02020400000000000000" pitchFamily="18" charset="-128"/>
              <a:ea typeface="A-OTF Shinsei Kaisho CBSK1 Pro" panose="02020400000000000000" pitchFamily="18" charset="-128"/>
            </a:endParaRPr>
          </a:p>
          <a:p>
            <a:pPr marL="0" indent="0">
              <a:buNone/>
            </a:pPr>
            <a:r>
              <a:rPr lang="ja-JP" altLang="en-US" sz="3200" dirty="0">
                <a:latin typeface="A-OTF Shinsei Kaisho CBSK1 Pro" panose="02020400000000000000" pitchFamily="18" charset="-128"/>
                <a:ea typeface="A-OTF Shinsei Kaisho CBSK1 Pro" panose="02020400000000000000" pitchFamily="18" charset="-128"/>
              </a:rPr>
              <a:t>既に倒産寸前で融資</a:t>
            </a:r>
            <a:r>
              <a:rPr lang="ja-JP" altLang="en-US" sz="3200" dirty="0" smtClean="0">
                <a:latin typeface="A-OTF Shinsei Kaisho CBSK1 Pro" panose="02020400000000000000" pitchFamily="18" charset="-128"/>
                <a:ea typeface="A-OTF Shinsei Kaisho CBSK1 Pro" panose="02020400000000000000" pitchFamily="18" charset="-128"/>
              </a:rPr>
              <a:t>しろとのこと。 </a:t>
            </a:r>
            <a:endParaRPr lang="ja-JP" altLang="en-US" sz="3200" dirty="0">
              <a:latin typeface="A-OTF Shinsei Kaisho CBSK1 Pro" panose="02020400000000000000" pitchFamily="18" charset="-128"/>
              <a:ea typeface="A-OTF Shinsei Kaisho CBSK1 Pro" panose="02020400000000000000" pitchFamily="18" charset="-128"/>
            </a:endParaRPr>
          </a:p>
        </p:txBody>
      </p:sp>
    </p:spTree>
    <p:extLst>
      <p:ext uri="{BB962C8B-B14F-4D97-AF65-F5344CB8AC3E}">
        <p14:creationId xmlns:p14="http://schemas.microsoft.com/office/powerpoint/2010/main" val="184498018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838200" y="630936"/>
            <a:ext cx="10515600" cy="5546027"/>
          </a:xfrm>
          <a:effectLst/>
        </p:spPr>
        <p:txBody>
          <a:bodyPr>
            <a:noAutofit/>
          </a:bodyPr>
          <a:lstStyle/>
          <a:p>
            <a:pPr marL="0" indent="0">
              <a:buNone/>
            </a:pPr>
            <a:r>
              <a:rPr lang="ja-JP" altLang="en-US" sz="3200" dirty="0">
                <a:latin typeface="A-OTF Shinsei Kaisho CBSK1 Pro" panose="02020400000000000000" pitchFamily="18" charset="-128"/>
                <a:ea typeface="A-OTF Shinsei Kaisho CBSK1 Pro" panose="02020400000000000000" pitchFamily="18" charset="-128"/>
              </a:rPr>
              <a:t>お前の金は兄のために使</a:t>
            </a:r>
            <a:r>
              <a:rPr lang="ja-JP" altLang="en-US" sz="3200" dirty="0" smtClean="0">
                <a:latin typeface="A-OTF Shinsei Kaisho CBSK1 Pro" panose="02020400000000000000" pitchFamily="18" charset="-128"/>
                <a:ea typeface="A-OTF Shinsei Kaisho CBSK1 Pro" panose="02020400000000000000" pitchFamily="18" charset="-128"/>
              </a:rPr>
              <a:t>うべきだとか、</a:t>
            </a:r>
            <a:endParaRPr lang="ja-JP" altLang="en-US" sz="3200" dirty="0">
              <a:latin typeface="A-OTF Shinsei Kaisho CBSK1 Pro" panose="02020400000000000000" pitchFamily="18" charset="-128"/>
              <a:ea typeface="A-OTF Shinsei Kaisho CBSK1 Pro" panose="02020400000000000000" pitchFamily="18" charset="-128"/>
            </a:endParaRPr>
          </a:p>
          <a:p>
            <a:pPr marL="0" indent="0">
              <a:buNone/>
            </a:pPr>
            <a:r>
              <a:rPr lang="ja-JP" altLang="en-US" sz="3200" dirty="0">
                <a:latin typeface="A-OTF Shinsei Kaisho CBSK1 Pro" panose="02020400000000000000" pitchFamily="18" charset="-128"/>
                <a:ea typeface="A-OTF Shinsei Kaisho CBSK1 Pro" panose="02020400000000000000" pitchFamily="18" charset="-128"/>
              </a:rPr>
              <a:t>延々と電話口で言われたけどどうでも良</a:t>
            </a:r>
            <a:r>
              <a:rPr lang="ja-JP" altLang="en-US" sz="3200" dirty="0" smtClean="0">
                <a:latin typeface="A-OTF Shinsei Kaisho CBSK1 Pro" panose="02020400000000000000" pitchFamily="18" charset="-128"/>
                <a:ea typeface="A-OTF Shinsei Kaisho CBSK1 Pro" panose="02020400000000000000" pitchFamily="18" charset="-128"/>
              </a:rPr>
              <a:t>かったので、</a:t>
            </a:r>
            <a:endParaRPr lang="ja-JP" altLang="en-US" sz="3200" dirty="0">
              <a:latin typeface="A-OTF Shinsei Kaisho CBSK1 Pro" panose="02020400000000000000" pitchFamily="18" charset="-128"/>
              <a:ea typeface="A-OTF Shinsei Kaisho CBSK1 Pro" panose="02020400000000000000" pitchFamily="18" charset="-128"/>
            </a:endParaRPr>
          </a:p>
          <a:p>
            <a:pPr marL="0" indent="0">
              <a:buNone/>
            </a:pPr>
            <a:r>
              <a:rPr lang="ja-JP" altLang="en-US" sz="3200" dirty="0">
                <a:latin typeface="A-OTF Shinsei Kaisho CBSK1 Pro" panose="02020400000000000000" pitchFamily="18" charset="-128"/>
                <a:ea typeface="A-OTF Shinsei Kaisho CBSK1 Pro" panose="02020400000000000000" pitchFamily="18" charset="-128"/>
              </a:rPr>
              <a:t>受話器に濡れ</a:t>
            </a:r>
            <a:r>
              <a:rPr lang="ja-JP" altLang="en-US" sz="3200" dirty="0">
                <a:solidFill>
                  <a:srgbClr val="FF0000"/>
                </a:solidFill>
                <a:latin typeface="A-OTF Shinsei Kaisho CBSK1 Pro" panose="02020400000000000000" pitchFamily="18" charset="-128"/>
                <a:ea typeface="A-OTF Shinsei Kaisho CBSK1 Pro" panose="02020400000000000000" pitchFamily="18" charset="-128"/>
              </a:rPr>
              <a:t>雑巾</a:t>
            </a:r>
            <a:r>
              <a:rPr lang="ja-JP" altLang="en-US" sz="3200" dirty="0">
                <a:latin typeface="A-OTF Shinsei Kaisho CBSK1 Pro" panose="02020400000000000000" pitchFamily="18" charset="-128"/>
                <a:ea typeface="A-OTF Shinsei Kaisho CBSK1 Pro" panose="02020400000000000000" pitchFamily="18" charset="-128"/>
              </a:rPr>
              <a:t>掛けて放置</a:t>
            </a:r>
            <a:r>
              <a:rPr lang="ja-JP" altLang="en-US" sz="3200" dirty="0" smtClean="0">
                <a:latin typeface="A-OTF Shinsei Kaisho CBSK1 Pro" panose="02020400000000000000" pitchFamily="18" charset="-128"/>
                <a:ea typeface="A-OTF Shinsei Kaisho CBSK1 Pro" panose="02020400000000000000" pitchFamily="18" charset="-128"/>
              </a:rPr>
              <a:t>しといた。</a:t>
            </a:r>
            <a:endParaRPr lang="ja-JP" altLang="en-US" sz="3200" dirty="0">
              <a:latin typeface="A-OTF Shinsei Kaisho CBSK1 Pro" panose="02020400000000000000" pitchFamily="18" charset="-128"/>
              <a:ea typeface="A-OTF Shinsei Kaisho CBSK1 Pro" panose="02020400000000000000" pitchFamily="18" charset="-128"/>
            </a:endParaRPr>
          </a:p>
          <a:p>
            <a:pPr marL="0" indent="0">
              <a:buNone/>
            </a:pPr>
            <a:r>
              <a:rPr lang="ja-JP" altLang="en-US" sz="3200" dirty="0">
                <a:latin typeface="A-OTF Shinsei Kaisho CBSK1 Pro" panose="02020400000000000000" pitchFamily="18" charset="-128"/>
                <a:ea typeface="A-OTF Shinsei Kaisho CBSK1 Pro" panose="02020400000000000000" pitchFamily="18" charset="-128"/>
              </a:rPr>
              <a:t>ただ父が亡くなったことだけは悲</a:t>
            </a:r>
            <a:r>
              <a:rPr lang="ja-JP" altLang="en-US" sz="3200" dirty="0" smtClean="0">
                <a:latin typeface="A-OTF Shinsei Kaisho CBSK1 Pro" panose="02020400000000000000" pitchFamily="18" charset="-128"/>
                <a:ea typeface="A-OTF Shinsei Kaisho CBSK1 Pro" panose="02020400000000000000" pitchFamily="18" charset="-128"/>
              </a:rPr>
              <a:t>しかった。</a:t>
            </a:r>
            <a:endParaRPr lang="ja-JP" altLang="en-US" sz="3200" dirty="0">
              <a:latin typeface="A-OTF Shinsei Kaisho CBSK1 Pro" panose="02020400000000000000" pitchFamily="18" charset="-128"/>
              <a:ea typeface="A-OTF Shinsei Kaisho CBSK1 Pro" panose="02020400000000000000" pitchFamily="18" charset="-128"/>
            </a:endParaRPr>
          </a:p>
          <a:p>
            <a:pPr marL="0" indent="0">
              <a:buNone/>
            </a:pPr>
            <a:r>
              <a:rPr lang="ja-JP" altLang="en-US" sz="3200" dirty="0">
                <a:latin typeface="A-OTF Shinsei Kaisho CBSK1 Pro" panose="02020400000000000000" pitchFamily="18" charset="-128"/>
                <a:ea typeface="A-OTF Shinsei Kaisho CBSK1 Pro" panose="02020400000000000000" pitchFamily="18" charset="-128"/>
              </a:rPr>
              <a:t>あの家の中で唯一俺の味方</a:t>
            </a:r>
            <a:r>
              <a:rPr lang="ja-JP" altLang="en-US" sz="3200" dirty="0" smtClean="0">
                <a:latin typeface="A-OTF Shinsei Kaisho CBSK1 Pro" panose="02020400000000000000" pitchFamily="18" charset="-128"/>
                <a:ea typeface="A-OTF Shinsei Kaisho CBSK1 Pro" panose="02020400000000000000" pitchFamily="18" charset="-128"/>
              </a:rPr>
              <a:t>で、</a:t>
            </a:r>
            <a:endParaRPr lang="ja-JP" altLang="en-US" sz="3200" dirty="0">
              <a:latin typeface="A-OTF Shinsei Kaisho CBSK1 Pro" panose="02020400000000000000" pitchFamily="18" charset="-128"/>
              <a:ea typeface="A-OTF Shinsei Kaisho CBSK1 Pro" panose="02020400000000000000" pitchFamily="18" charset="-128"/>
            </a:endParaRPr>
          </a:p>
          <a:p>
            <a:pPr marL="0" indent="0">
              <a:buNone/>
            </a:pPr>
            <a:r>
              <a:rPr lang="ja-JP" altLang="en-US" sz="3200" dirty="0">
                <a:latin typeface="A-OTF Shinsei Kaisho CBSK1 Pro" panose="02020400000000000000" pitchFamily="18" charset="-128"/>
                <a:ea typeface="A-OTF Shinsei Kaisho CBSK1 Pro" panose="02020400000000000000" pitchFamily="18" charset="-128"/>
              </a:rPr>
              <a:t>こっそり色んな所に連れて行</a:t>
            </a:r>
            <a:r>
              <a:rPr lang="ja-JP" altLang="en-US" sz="3200" dirty="0" smtClean="0">
                <a:latin typeface="A-OTF Shinsei Kaisho CBSK1 Pro" panose="02020400000000000000" pitchFamily="18" charset="-128"/>
                <a:ea typeface="A-OTF Shinsei Kaisho CBSK1 Pro" panose="02020400000000000000" pitchFamily="18" charset="-128"/>
              </a:rPr>
              <a:t>ってくれたり、</a:t>
            </a:r>
            <a:endParaRPr lang="ja-JP" altLang="en-US" sz="3200" dirty="0">
              <a:latin typeface="A-OTF Shinsei Kaisho CBSK1 Pro" panose="02020400000000000000" pitchFamily="18" charset="-128"/>
              <a:ea typeface="A-OTF Shinsei Kaisho CBSK1 Pro" panose="02020400000000000000" pitchFamily="18" charset="-128"/>
            </a:endParaRPr>
          </a:p>
          <a:p>
            <a:pPr marL="0" indent="0">
              <a:buNone/>
            </a:pPr>
            <a:r>
              <a:rPr lang="ja-JP" altLang="en-US" sz="3200" dirty="0">
                <a:latin typeface="A-OTF Shinsei Kaisho CBSK1 Pro" panose="02020400000000000000" pitchFamily="18" charset="-128"/>
                <a:ea typeface="A-OTF Shinsei Kaisho CBSK1 Pro" panose="02020400000000000000" pitchFamily="18" charset="-128"/>
              </a:rPr>
              <a:t>土日に仕事が入ってる時は一緒に仕事場まで行って</a:t>
            </a:r>
          </a:p>
          <a:p>
            <a:pPr marL="0" indent="0">
              <a:buNone/>
            </a:pPr>
            <a:r>
              <a:rPr lang="ja-JP" altLang="en-US" sz="3200" dirty="0">
                <a:latin typeface="A-OTF Shinsei Kaisho CBSK1 Pro" panose="02020400000000000000" pitchFamily="18" charset="-128"/>
                <a:ea typeface="A-OTF Shinsei Kaisho CBSK1 Pro" panose="02020400000000000000" pitchFamily="18" charset="-128"/>
              </a:rPr>
              <a:t>母から俺を</a:t>
            </a:r>
            <a:r>
              <a:rPr lang="ja-JP" altLang="en-US" sz="3200" dirty="0">
                <a:solidFill>
                  <a:srgbClr val="FF0000"/>
                </a:solidFill>
                <a:latin typeface="A-OTF Shinsei Kaisho CBSK1 Pro" panose="02020400000000000000" pitchFamily="18" charset="-128"/>
                <a:ea typeface="A-OTF Shinsei Kaisho CBSK1 Pro" panose="02020400000000000000" pitchFamily="18" charset="-128"/>
              </a:rPr>
              <a:t>遠</a:t>
            </a:r>
            <a:r>
              <a:rPr lang="ja-JP" altLang="en-US" sz="3200" dirty="0" smtClean="0">
                <a:solidFill>
                  <a:srgbClr val="FF0000"/>
                </a:solidFill>
                <a:latin typeface="A-OTF Shinsei Kaisho CBSK1 Pro" panose="02020400000000000000" pitchFamily="18" charset="-128"/>
                <a:ea typeface="A-OTF Shinsei Kaisho CBSK1 Pro" panose="02020400000000000000" pitchFamily="18" charset="-128"/>
              </a:rPr>
              <a:t>ざけて</a:t>
            </a:r>
            <a:r>
              <a:rPr lang="ja-JP" altLang="en-US" sz="3200" dirty="0" smtClean="0">
                <a:latin typeface="A-OTF Shinsei Kaisho CBSK1 Pro" panose="02020400000000000000" pitchFamily="18" charset="-128"/>
                <a:ea typeface="A-OTF Shinsei Kaisho CBSK1 Pro" panose="02020400000000000000" pitchFamily="18" charset="-128"/>
              </a:rPr>
              <a:t>くれてた。</a:t>
            </a:r>
            <a:endParaRPr lang="ja-JP" altLang="en-US" sz="3200" dirty="0">
              <a:latin typeface="A-OTF Shinsei Kaisho CBSK1 Pro" panose="02020400000000000000" pitchFamily="18" charset="-128"/>
              <a:ea typeface="A-OTF Shinsei Kaisho CBSK1 Pro" panose="02020400000000000000" pitchFamily="18" charset="-128"/>
            </a:endParaRPr>
          </a:p>
        </p:txBody>
      </p:sp>
    </p:spTree>
    <p:extLst>
      <p:ext uri="{BB962C8B-B14F-4D97-AF65-F5344CB8AC3E}">
        <p14:creationId xmlns:p14="http://schemas.microsoft.com/office/powerpoint/2010/main" val="263265601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838200" y="630936"/>
            <a:ext cx="10515600" cy="5546027"/>
          </a:xfrm>
          <a:effectLst/>
        </p:spPr>
        <p:txBody>
          <a:bodyPr>
            <a:noAutofit/>
          </a:bodyPr>
          <a:lstStyle/>
          <a:p>
            <a:pPr marL="0" indent="0">
              <a:buNone/>
            </a:pPr>
            <a:r>
              <a:rPr lang="ja-JP" altLang="en-US" sz="3200" dirty="0">
                <a:latin typeface="A-OTF Shinsei Kaisho CBSK1 Pro" panose="02020400000000000000" pitchFamily="18" charset="-128"/>
                <a:ea typeface="A-OTF Shinsei Kaisho CBSK1 Pro" panose="02020400000000000000" pitchFamily="18" charset="-128"/>
              </a:rPr>
              <a:t>しかしそれ以上に母の変わらない</a:t>
            </a:r>
            <a:r>
              <a:rPr lang="ja-JP" altLang="en-US" sz="3200" dirty="0">
                <a:solidFill>
                  <a:srgbClr val="FF0000"/>
                </a:solidFill>
                <a:latin typeface="A-OTF Shinsei Kaisho CBSK1 Pro" panose="02020400000000000000" pitchFamily="18" charset="-128"/>
                <a:ea typeface="A-OTF Shinsei Kaisho CBSK1 Pro" panose="02020400000000000000" pitchFamily="18" charset="-128"/>
              </a:rPr>
              <a:t>傍若無人ぶり</a:t>
            </a:r>
            <a:r>
              <a:rPr lang="ja-JP" altLang="en-US" sz="3200" dirty="0">
                <a:latin typeface="A-OTF Shinsei Kaisho CBSK1 Pro" panose="02020400000000000000" pitchFamily="18" charset="-128"/>
                <a:ea typeface="A-OTF Shinsei Kaisho CBSK1 Pro" panose="02020400000000000000" pitchFamily="18" charset="-128"/>
              </a:rPr>
              <a:t>と</a:t>
            </a:r>
          </a:p>
          <a:p>
            <a:pPr marL="0" indent="0">
              <a:buNone/>
            </a:pPr>
            <a:r>
              <a:rPr lang="ja-JP" altLang="en-US" sz="3200" dirty="0">
                <a:latin typeface="A-OTF Shinsei Kaisho CBSK1 Pro" panose="02020400000000000000" pitchFamily="18" charset="-128"/>
                <a:ea typeface="A-OTF Shinsei Kaisho CBSK1 Pro" panose="02020400000000000000" pitchFamily="18" charset="-128"/>
              </a:rPr>
              <a:t>普通に転がせばまず潰れることのない状態だった</a:t>
            </a:r>
          </a:p>
          <a:p>
            <a:pPr marL="0" indent="0">
              <a:buNone/>
            </a:pPr>
            <a:r>
              <a:rPr lang="ja-JP" altLang="en-US" sz="3200" dirty="0">
                <a:latin typeface="A-OTF Shinsei Kaisho CBSK1 Pro" panose="02020400000000000000" pitchFamily="18" charset="-128"/>
                <a:ea typeface="A-OTF Shinsei Kaisho CBSK1 Pro" panose="02020400000000000000" pitchFamily="18" charset="-128"/>
              </a:rPr>
              <a:t>兄の</a:t>
            </a:r>
            <a:r>
              <a:rPr lang="ja-JP" altLang="en-US" sz="3200" dirty="0">
                <a:solidFill>
                  <a:srgbClr val="FF0000"/>
                </a:solidFill>
                <a:latin typeface="A-OTF Shinsei Kaisho CBSK1 Pro" panose="02020400000000000000" pitchFamily="18" charset="-128"/>
                <a:ea typeface="A-OTF Shinsei Kaisho CBSK1 Pro" panose="02020400000000000000" pitchFamily="18" charset="-128"/>
              </a:rPr>
              <a:t>不甲斐なさ</a:t>
            </a:r>
            <a:r>
              <a:rPr lang="ja-JP" altLang="en-US" sz="3200" dirty="0">
                <a:latin typeface="A-OTF Shinsei Kaisho CBSK1 Pro" panose="02020400000000000000" pitchFamily="18" charset="-128"/>
                <a:ea typeface="A-OTF Shinsei Kaisho CBSK1 Pro" panose="02020400000000000000" pitchFamily="18" charset="-128"/>
              </a:rPr>
              <a:t>で虚</a:t>
            </a:r>
            <a:r>
              <a:rPr lang="ja-JP" altLang="en-US" sz="3200" dirty="0" smtClean="0">
                <a:latin typeface="A-OTF Shinsei Kaisho CBSK1 Pro" panose="02020400000000000000" pitchFamily="18" charset="-128"/>
                <a:ea typeface="A-OTF Shinsei Kaisho CBSK1 Pro" panose="02020400000000000000" pitchFamily="18" charset="-128"/>
              </a:rPr>
              <a:t>しかった。 </a:t>
            </a:r>
            <a:endParaRPr lang="ja-JP" altLang="en-US" sz="3200" dirty="0">
              <a:latin typeface="A-OTF Shinsei Kaisho CBSK1 Pro" panose="02020400000000000000" pitchFamily="18" charset="-128"/>
              <a:ea typeface="A-OTF Shinsei Kaisho CBSK1 Pro" panose="02020400000000000000" pitchFamily="18" charset="-128"/>
            </a:endParaRPr>
          </a:p>
          <a:p>
            <a:pPr marL="0" indent="0">
              <a:buNone/>
            </a:pPr>
            <a:r>
              <a:rPr lang="ja-JP" altLang="en-US" sz="3200" dirty="0">
                <a:latin typeface="A-OTF Shinsei Kaisho CBSK1 Pro" panose="02020400000000000000" pitchFamily="18" charset="-128"/>
                <a:ea typeface="A-OTF Shinsei Kaisho CBSK1 Pro" panose="02020400000000000000" pitchFamily="18" charset="-128"/>
              </a:rPr>
              <a:t>しかもどうも雑巾越しに聞こえる範囲で</a:t>
            </a:r>
          </a:p>
          <a:p>
            <a:pPr marL="0" indent="0">
              <a:buNone/>
            </a:pPr>
            <a:r>
              <a:rPr lang="ja-JP" altLang="en-US" sz="3200" dirty="0">
                <a:latin typeface="A-OTF Shinsei Kaisho CBSK1 Pro" panose="02020400000000000000" pitchFamily="18" charset="-128"/>
                <a:ea typeface="A-OTF Shinsei Kaisho CBSK1 Pro" panose="02020400000000000000" pitchFamily="18" charset="-128"/>
              </a:rPr>
              <a:t>兄が俺の無理矢理別れさせられた彼女と結婚</a:t>
            </a:r>
            <a:r>
              <a:rPr lang="ja-JP" altLang="en-US" sz="3200" dirty="0" smtClean="0">
                <a:latin typeface="A-OTF Shinsei Kaisho CBSK1 Pro" panose="02020400000000000000" pitchFamily="18" charset="-128"/>
                <a:ea typeface="A-OTF Shinsei Kaisho CBSK1 Pro" panose="02020400000000000000" pitchFamily="18" charset="-128"/>
              </a:rPr>
              <a:t>したらしい。</a:t>
            </a:r>
            <a:r>
              <a:rPr lang="ja-JP" altLang="en-US" sz="3200" dirty="0" smtClean="0">
                <a:solidFill>
                  <a:srgbClr val="FF0000"/>
                </a:solidFill>
                <a:latin typeface="A-OTF Shinsei Kaisho CBSK1 Pro" panose="02020400000000000000" pitchFamily="18" charset="-128"/>
                <a:ea typeface="A-OTF Shinsei Kaisho CBSK1 Pro" panose="02020400000000000000" pitchFamily="18" charset="-128"/>
              </a:rPr>
              <a:t>ワロリッシュ</a:t>
            </a:r>
            <a:r>
              <a:rPr lang="ja-JP" altLang="en-US" sz="3200" dirty="0" smtClean="0">
                <a:latin typeface="A-OTF Shinsei Kaisho CBSK1 Pro" panose="02020400000000000000" pitchFamily="18" charset="-128"/>
                <a:ea typeface="A-OTF Shinsei Kaisho CBSK1 Pro" panose="02020400000000000000" pitchFamily="18" charset="-128"/>
              </a:rPr>
              <a:t> </a:t>
            </a:r>
            <a:endParaRPr lang="en-US" altLang="ja-JP" sz="3200" dirty="0" smtClean="0">
              <a:latin typeface="A-OTF Shinsei Kaisho CBSK1 Pro" panose="02020400000000000000" pitchFamily="18" charset="-128"/>
              <a:ea typeface="A-OTF Shinsei Kaisho CBSK1 Pro" panose="02020400000000000000" pitchFamily="18" charset="-128"/>
            </a:endParaRPr>
          </a:p>
          <a:p>
            <a:pPr marL="0" indent="0">
              <a:buNone/>
            </a:pPr>
            <a:r>
              <a:rPr lang="ja-JP" altLang="en-US" sz="3200" dirty="0">
                <a:latin typeface="A-OTF Shinsei Kaisho CBSK1 Pro" panose="02020400000000000000" pitchFamily="18" charset="-128"/>
                <a:ea typeface="A-OTF Shinsei Kaisho CBSK1 Pro" panose="02020400000000000000" pitchFamily="18" charset="-128"/>
              </a:rPr>
              <a:t>まぁこのあと連日連夜母から会社の応対用の電話に掛かって来</a:t>
            </a:r>
            <a:r>
              <a:rPr lang="ja-JP" altLang="en-US" sz="3200" dirty="0" smtClean="0">
                <a:latin typeface="A-OTF Shinsei Kaisho CBSK1 Pro" panose="02020400000000000000" pitchFamily="18" charset="-128"/>
                <a:ea typeface="A-OTF Shinsei Kaisho CBSK1 Pro" panose="02020400000000000000" pitchFamily="18" charset="-128"/>
              </a:rPr>
              <a:t>て、仕</a:t>
            </a:r>
            <a:r>
              <a:rPr lang="ja-JP" altLang="en-US" sz="3200" dirty="0">
                <a:latin typeface="A-OTF Shinsei Kaisho CBSK1 Pro" panose="02020400000000000000" pitchFamily="18" charset="-128"/>
                <a:ea typeface="A-OTF Shinsei Kaisho CBSK1 Pro" panose="02020400000000000000" pitchFamily="18" charset="-128"/>
              </a:rPr>
              <a:t>事に支障が出</a:t>
            </a:r>
            <a:r>
              <a:rPr lang="ja-JP" altLang="en-US" sz="3200" dirty="0" smtClean="0">
                <a:latin typeface="A-OTF Shinsei Kaisho CBSK1 Pro" panose="02020400000000000000" pitchFamily="18" charset="-128"/>
                <a:ea typeface="A-OTF Shinsei Kaisho CBSK1 Pro" panose="02020400000000000000" pitchFamily="18" charset="-128"/>
              </a:rPr>
              <a:t>てきたので、</a:t>
            </a:r>
            <a:endParaRPr lang="ja-JP" altLang="en-US" sz="3200" dirty="0">
              <a:latin typeface="A-OTF Shinsei Kaisho CBSK1 Pro" panose="02020400000000000000" pitchFamily="18" charset="-128"/>
              <a:ea typeface="A-OTF Shinsei Kaisho CBSK1 Pro" panose="02020400000000000000" pitchFamily="18" charset="-128"/>
            </a:endParaRPr>
          </a:p>
          <a:p>
            <a:pPr marL="0" indent="0">
              <a:buNone/>
            </a:pPr>
            <a:r>
              <a:rPr lang="ja-JP" altLang="en-US" sz="3200" dirty="0">
                <a:latin typeface="A-OTF Shinsei Kaisho CBSK1 Pro" panose="02020400000000000000" pitchFamily="18" charset="-128"/>
                <a:ea typeface="A-OTF Shinsei Kaisho CBSK1 Pro" panose="02020400000000000000" pitchFamily="18" charset="-128"/>
              </a:rPr>
              <a:t>電話番号の変更をしなきゃいけなくなった</a:t>
            </a:r>
            <a:r>
              <a:rPr lang="en-US" altLang="ja-JP" sz="3200" dirty="0">
                <a:latin typeface="A-OTF Shinsei Kaisho CBSK1 Pro" panose="02020400000000000000" pitchFamily="18" charset="-128"/>
                <a:ea typeface="A-OTF Shinsei Kaisho CBSK1 Pro" panose="02020400000000000000" pitchFamily="18" charset="-128"/>
              </a:rPr>
              <a:t>… </a:t>
            </a:r>
          </a:p>
          <a:p>
            <a:pPr marL="0" indent="0">
              <a:buNone/>
            </a:pPr>
            <a:r>
              <a:rPr lang="ja-JP" altLang="en-US" sz="3200" dirty="0">
                <a:latin typeface="A-OTF Shinsei Kaisho CBSK1 Pro" panose="02020400000000000000" pitchFamily="18" charset="-128"/>
                <a:ea typeface="A-OTF Shinsei Kaisho CBSK1 Pro" panose="02020400000000000000" pitchFamily="18" charset="-128"/>
              </a:rPr>
              <a:t>これが第二の修羅場</a:t>
            </a:r>
            <a:endParaRPr lang="ja-JP" altLang="en-US" sz="3200" dirty="0">
              <a:latin typeface="A-OTF Shinsei Kaisho CBSK1 Pro" panose="02020400000000000000" pitchFamily="18" charset="-128"/>
              <a:ea typeface="A-OTF Shinsei Kaisho CBSK1 Pro" panose="02020400000000000000" pitchFamily="18" charset="-128"/>
            </a:endParaRPr>
          </a:p>
        </p:txBody>
      </p:sp>
    </p:spTree>
    <p:extLst>
      <p:ext uri="{BB962C8B-B14F-4D97-AF65-F5344CB8AC3E}">
        <p14:creationId xmlns:p14="http://schemas.microsoft.com/office/powerpoint/2010/main" val="323510270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838200" y="630936"/>
            <a:ext cx="10515600" cy="5546027"/>
          </a:xfrm>
          <a:effectLst/>
        </p:spPr>
        <p:txBody>
          <a:bodyPr>
            <a:noAutofit/>
          </a:bodyPr>
          <a:lstStyle/>
          <a:p>
            <a:pPr marL="0" indent="0">
              <a:buNone/>
            </a:pPr>
            <a:r>
              <a:rPr lang="ja-JP" altLang="en-US" sz="3200" dirty="0">
                <a:latin typeface="A-OTF Shinsei Kaisho CBSK1 Pro" panose="02020400000000000000" pitchFamily="18" charset="-128"/>
                <a:ea typeface="A-OTF Shinsei Kaisho CBSK1 Pro" panose="02020400000000000000" pitchFamily="18" charset="-128"/>
              </a:rPr>
              <a:t>そしてそれから</a:t>
            </a:r>
            <a:r>
              <a:rPr lang="en-US" altLang="ja-JP" sz="3200" dirty="0">
                <a:latin typeface="A-OTF Shinsei Kaisho CBSK1 Pro" panose="02020400000000000000" pitchFamily="18" charset="-128"/>
                <a:ea typeface="A-OTF Shinsei Kaisho CBSK1 Pro" panose="02020400000000000000" pitchFamily="18" charset="-128"/>
              </a:rPr>
              <a:t>5</a:t>
            </a:r>
            <a:r>
              <a:rPr lang="ja-JP" altLang="en-US" sz="3200" dirty="0">
                <a:latin typeface="A-OTF Shinsei Kaisho CBSK1 Pro" panose="02020400000000000000" pitchFamily="18" charset="-128"/>
                <a:ea typeface="A-OTF Shinsei Kaisho CBSK1 Pro" panose="02020400000000000000" pitchFamily="18" charset="-128"/>
              </a:rPr>
              <a:t>年ぐらい経って</a:t>
            </a:r>
          </a:p>
          <a:p>
            <a:pPr marL="0" indent="0">
              <a:buNone/>
            </a:pPr>
            <a:r>
              <a:rPr lang="ja-JP" altLang="en-US" sz="3200" dirty="0">
                <a:latin typeface="A-OTF Shinsei Kaisho CBSK1 Pro" panose="02020400000000000000" pitchFamily="18" charset="-128"/>
                <a:ea typeface="A-OTF Shinsei Kaisho CBSK1 Pro" panose="02020400000000000000" pitchFamily="18" charset="-128"/>
              </a:rPr>
              <a:t>世話になった親戚から兄がジサツしたと連絡が入った </a:t>
            </a:r>
          </a:p>
          <a:p>
            <a:pPr marL="0" indent="0">
              <a:buNone/>
            </a:pPr>
            <a:r>
              <a:rPr lang="ja-JP" altLang="en-US" sz="3200" dirty="0">
                <a:latin typeface="A-OTF Shinsei Kaisho CBSK1 Pro" panose="02020400000000000000" pitchFamily="18" charset="-128"/>
                <a:ea typeface="A-OTF Shinsei Kaisho CBSK1 Pro" panose="02020400000000000000" pitchFamily="18" charset="-128"/>
              </a:rPr>
              <a:t>正直どうでもよかったけど</a:t>
            </a:r>
          </a:p>
          <a:p>
            <a:pPr marL="0" indent="0">
              <a:buNone/>
            </a:pPr>
            <a:r>
              <a:rPr lang="ja-JP" altLang="en-US" sz="3200" dirty="0">
                <a:latin typeface="A-OTF Shinsei Kaisho CBSK1 Pro" panose="02020400000000000000" pitchFamily="18" charset="-128"/>
                <a:ea typeface="A-OTF Shinsei Kaisho CBSK1 Pro" panose="02020400000000000000" pitchFamily="18" charset="-128"/>
              </a:rPr>
              <a:t>どうやら兄がジサツするよりも前に</a:t>
            </a:r>
          </a:p>
          <a:p>
            <a:pPr marL="0" indent="0">
              <a:buNone/>
            </a:pPr>
            <a:r>
              <a:rPr lang="ja-JP" altLang="en-US" sz="3200" dirty="0">
                <a:latin typeface="A-OTF Shinsei Kaisho CBSK1 Pro" panose="02020400000000000000" pitchFamily="18" charset="-128"/>
                <a:ea typeface="A-OTF Shinsei Kaisho CBSK1 Pro" panose="02020400000000000000" pitchFamily="18" charset="-128"/>
              </a:rPr>
              <a:t>母が死んでたそうで家とかの処分と膨大な負債で</a:t>
            </a:r>
          </a:p>
          <a:p>
            <a:pPr marL="0" indent="0">
              <a:buNone/>
            </a:pPr>
            <a:r>
              <a:rPr lang="ja-JP" altLang="en-US" sz="3200" dirty="0">
                <a:latin typeface="A-OTF Shinsei Kaisho CBSK1 Pro" panose="02020400000000000000" pitchFamily="18" charset="-128"/>
                <a:ea typeface="A-OTF Shinsei Kaisho CBSK1 Pro" panose="02020400000000000000" pitchFamily="18" charset="-128"/>
              </a:rPr>
              <a:t>どっちみち俺も出向かなきゃいけないとかどうとか </a:t>
            </a:r>
          </a:p>
          <a:p>
            <a:pPr marL="0" indent="0">
              <a:buNone/>
            </a:pPr>
            <a:r>
              <a:rPr lang="ja-JP" altLang="en-US" sz="3200" dirty="0">
                <a:latin typeface="A-OTF Shinsei Kaisho CBSK1 Pro" panose="02020400000000000000" pitchFamily="18" charset="-128"/>
                <a:ea typeface="A-OTF Shinsei Kaisho CBSK1 Pro" panose="02020400000000000000" pitchFamily="18" charset="-128"/>
              </a:rPr>
              <a:t>戸籍上まだ家と繋がってたのがまずかった </a:t>
            </a:r>
          </a:p>
          <a:p>
            <a:pPr marL="0" indent="0">
              <a:buNone/>
            </a:pPr>
            <a:r>
              <a:rPr lang="ja-JP" altLang="en-US" sz="3200" dirty="0">
                <a:latin typeface="A-OTF Shinsei Kaisho CBSK1 Pro" panose="02020400000000000000" pitchFamily="18" charset="-128"/>
                <a:ea typeface="A-OTF Shinsei Kaisho CBSK1 Pro" panose="02020400000000000000" pitchFamily="18" charset="-128"/>
              </a:rPr>
              <a:t>どっちみち遺産なんて借金しか無いのは分かってるから</a:t>
            </a:r>
          </a:p>
          <a:p>
            <a:pPr marL="0" indent="0">
              <a:buNone/>
            </a:pPr>
            <a:r>
              <a:rPr lang="ja-JP" altLang="en-US" sz="3200" dirty="0">
                <a:latin typeface="A-OTF Shinsei Kaisho CBSK1 Pro" panose="02020400000000000000" pitchFamily="18" charset="-128"/>
                <a:ea typeface="A-OTF Shinsei Kaisho CBSK1 Pro" panose="02020400000000000000" pitchFamily="18" charset="-128"/>
              </a:rPr>
              <a:t>相続放棄と父の</a:t>
            </a:r>
            <a:r>
              <a:rPr lang="ja-JP" altLang="en-US" sz="3200" dirty="0">
                <a:solidFill>
                  <a:srgbClr val="FF0000"/>
                </a:solidFill>
                <a:latin typeface="A-OTF Shinsei Kaisho CBSK1 Pro" panose="02020400000000000000" pitchFamily="18" charset="-128"/>
                <a:ea typeface="A-OTF Shinsei Kaisho CBSK1 Pro" panose="02020400000000000000" pitchFamily="18" charset="-128"/>
              </a:rPr>
              <a:t>墓参り</a:t>
            </a:r>
            <a:r>
              <a:rPr lang="ja-JP" altLang="en-US" sz="3200" dirty="0">
                <a:latin typeface="A-OTF Shinsei Kaisho CBSK1 Pro" panose="02020400000000000000" pitchFamily="18" charset="-128"/>
                <a:ea typeface="A-OTF Shinsei Kaisho CBSK1 Pro" panose="02020400000000000000" pitchFamily="18" charset="-128"/>
              </a:rPr>
              <a:t>だけしてすぐ帰るつもりだった </a:t>
            </a:r>
            <a:endParaRPr lang="ja-JP" altLang="en-US" sz="3200" dirty="0">
              <a:latin typeface="A-OTF Shinsei Kaisho CBSK1 Pro" panose="02020400000000000000" pitchFamily="18" charset="-128"/>
              <a:ea typeface="A-OTF Shinsei Kaisho CBSK1 Pro" panose="02020400000000000000" pitchFamily="18" charset="-128"/>
            </a:endParaRPr>
          </a:p>
        </p:txBody>
      </p:sp>
    </p:spTree>
    <p:extLst>
      <p:ext uri="{BB962C8B-B14F-4D97-AF65-F5344CB8AC3E}">
        <p14:creationId xmlns:p14="http://schemas.microsoft.com/office/powerpoint/2010/main" val="408346762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838200" y="630936"/>
            <a:ext cx="10515600" cy="5546027"/>
          </a:xfrm>
          <a:effectLst/>
        </p:spPr>
        <p:txBody>
          <a:bodyPr>
            <a:noAutofit/>
          </a:bodyPr>
          <a:lstStyle/>
          <a:p>
            <a:pPr marL="0" indent="0">
              <a:buNone/>
            </a:pPr>
            <a:r>
              <a:rPr lang="ja-JP" altLang="en-US" sz="3200" dirty="0">
                <a:latin typeface="A-OTF Shinsei Kaisho CBSK1 Pro" panose="02020400000000000000" pitchFamily="18" charset="-128"/>
                <a:ea typeface="A-OTF Shinsei Kaisho CBSK1 Pro" panose="02020400000000000000" pitchFamily="18" charset="-128"/>
              </a:rPr>
              <a:t>そこで兄嫁となった元カノから</a:t>
            </a:r>
          </a:p>
          <a:p>
            <a:pPr marL="0" indent="0">
              <a:buNone/>
            </a:pPr>
            <a:r>
              <a:rPr lang="ja-JP" altLang="en-US" sz="3200" dirty="0">
                <a:latin typeface="A-OTF Shinsei Kaisho CBSK1 Pro" panose="02020400000000000000" pitchFamily="18" charset="-128"/>
                <a:ea typeface="A-OTF Shinsei Kaisho CBSK1 Pro" panose="02020400000000000000" pitchFamily="18" charset="-128"/>
              </a:rPr>
              <a:t>結婚前提で付き合って欲しいとかほざかれたｗｗｗ</a:t>
            </a:r>
          </a:p>
          <a:p>
            <a:pPr marL="0" indent="0">
              <a:buNone/>
            </a:pPr>
            <a:r>
              <a:rPr lang="ja-JP" altLang="en-US" sz="3200" dirty="0" smtClean="0">
                <a:latin typeface="A-OTF Shinsei Kaisho CBSK1 Pro" panose="02020400000000000000" pitchFamily="18" charset="-128"/>
                <a:ea typeface="A-OTF Shinsei Kaisho CBSK1 Pro" panose="02020400000000000000" pitchFamily="18" charset="-128"/>
              </a:rPr>
              <a:t>ただ</a:t>
            </a:r>
            <a:r>
              <a:rPr lang="ja-JP" altLang="en-US" sz="3200" dirty="0">
                <a:latin typeface="A-OTF Shinsei Kaisho CBSK1 Pro" panose="02020400000000000000" pitchFamily="18" charset="-128"/>
                <a:ea typeface="A-OTF Shinsei Kaisho CBSK1 Pro" panose="02020400000000000000" pitchFamily="18" charset="-128"/>
              </a:rPr>
              <a:t>子供には罪はないのとここで見捨てたら</a:t>
            </a:r>
          </a:p>
          <a:p>
            <a:pPr marL="0" indent="0">
              <a:buNone/>
            </a:pPr>
            <a:r>
              <a:rPr lang="ja-JP" altLang="en-US" sz="3200" dirty="0">
                <a:latin typeface="A-OTF Shinsei Kaisho CBSK1 Pro" panose="02020400000000000000" pitchFamily="18" charset="-128"/>
                <a:ea typeface="A-OTF Shinsei Kaisho CBSK1 Pro" panose="02020400000000000000" pitchFamily="18" charset="-128"/>
              </a:rPr>
              <a:t>なんか母が俺に対してやってきたことを再現してるような気がして</a:t>
            </a:r>
          </a:p>
          <a:p>
            <a:pPr marL="0" indent="0">
              <a:buNone/>
            </a:pPr>
            <a:r>
              <a:rPr lang="ja-JP" altLang="en-US" sz="3200" dirty="0">
                <a:latin typeface="A-OTF Shinsei Kaisho CBSK1 Pro" panose="02020400000000000000" pitchFamily="18" charset="-128"/>
                <a:ea typeface="A-OTF Shinsei Kaisho CBSK1 Pro" panose="02020400000000000000" pitchFamily="18" charset="-128"/>
              </a:rPr>
              <a:t>嫌だったんで子供らが高校を卒業できるぐらいまでは</a:t>
            </a:r>
          </a:p>
          <a:p>
            <a:pPr marL="0" indent="0">
              <a:buNone/>
            </a:pPr>
            <a:r>
              <a:rPr lang="ja-JP" altLang="en-US" sz="3200" dirty="0">
                <a:latin typeface="A-OTF Shinsei Kaisho CBSK1 Pro" panose="02020400000000000000" pitchFamily="18" charset="-128"/>
                <a:ea typeface="A-OTF Shinsei Kaisho CBSK1 Pro" panose="02020400000000000000" pitchFamily="18" charset="-128"/>
              </a:rPr>
              <a:t>資金面の支援するということで決着 </a:t>
            </a:r>
            <a:endParaRPr lang="ja-JP" altLang="en-US" sz="3200" dirty="0">
              <a:latin typeface="A-OTF Shinsei Kaisho CBSK1 Pro" panose="02020400000000000000" pitchFamily="18" charset="-128"/>
              <a:ea typeface="A-OTF Shinsei Kaisho CBSK1 Pro" panose="02020400000000000000" pitchFamily="18" charset="-128"/>
            </a:endParaRPr>
          </a:p>
        </p:txBody>
      </p:sp>
    </p:spTree>
    <p:extLst>
      <p:ext uri="{BB962C8B-B14F-4D97-AF65-F5344CB8AC3E}">
        <p14:creationId xmlns:p14="http://schemas.microsoft.com/office/powerpoint/2010/main" val="427056111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838200" y="630936"/>
            <a:ext cx="10515600" cy="5546027"/>
          </a:xfrm>
          <a:effectLst/>
        </p:spPr>
        <p:txBody>
          <a:bodyPr>
            <a:noAutofit/>
          </a:bodyPr>
          <a:lstStyle/>
          <a:p>
            <a:pPr marL="0" indent="0">
              <a:buNone/>
            </a:pPr>
            <a:r>
              <a:rPr lang="ja-JP" altLang="en-US" sz="3200" dirty="0">
                <a:latin typeface="A-OTF Shinsei Kaisho CBSK1 Pro" panose="02020400000000000000" pitchFamily="18" charset="-128"/>
                <a:ea typeface="A-OTF Shinsei Kaisho CBSK1 Pro" panose="02020400000000000000" pitchFamily="18" charset="-128"/>
              </a:rPr>
              <a:t>そして毎月送金しながらの生活が始まったんだけど</a:t>
            </a:r>
          </a:p>
          <a:p>
            <a:pPr marL="0" indent="0">
              <a:buNone/>
            </a:pPr>
            <a:r>
              <a:rPr lang="ja-JP" altLang="en-US" sz="3200" dirty="0">
                <a:latin typeface="A-OTF Shinsei Kaisho CBSK1 Pro" panose="02020400000000000000" pitchFamily="18" charset="-128"/>
                <a:ea typeface="A-OTF Shinsei Kaisho CBSK1 Pro" panose="02020400000000000000" pitchFamily="18" charset="-128"/>
              </a:rPr>
              <a:t>半年で兄嫁から電話が掛かって来た </a:t>
            </a:r>
          </a:p>
          <a:p>
            <a:pPr marL="0" indent="0">
              <a:buNone/>
            </a:pPr>
            <a:r>
              <a:rPr lang="ja-JP" altLang="en-US" sz="3200" dirty="0">
                <a:latin typeface="A-OTF Shinsei Kaisho CBSK1 Pro" panose="02020400000000000000" pitchFamily="18" charset="-128"/>
                <a:ea typeface="A-OTF Shinsei Kaisho CBSK1 Pro" panose="02020400000000000000" pitchFamily="18" charset="-128"/>
              </a:rPr>
              <a:t>最初は金が足りないというのかと思ったら</a:t>
            </a:r>
          </a:p>
          <a:p>
            <a:pPr marL="0" indent="0">
              <a:buNone/>
            </a:pPr>
            <a:r>
              <a:rPr lang="ja-JP" altLang="en-US" sz="3200" dirty="0">
                <a:latin typeface="A-OTF Shinsei Kaisho CBSK1 Pro" panose="02020400000000000000" pitchFamily="18" charset="-128"/>
                <a:ea typeface="A-OTF Shinsei Kaisho CBSK1 Pro" panose="02020400000000000000" pitchFamily="18" charset="-128"/>
              </a:rPr>
              <a:t>子供の長女からで送ってもらってるお金が</a:t>
            </a:r>
          </a:p>
          <a:p>
            <a:pPr marL="0" indent="0">
              <a:buNone/>
            </a:pPr>
            <a:r>
              <a:rPr lang="ja-JP" altLang="en-US" sz="3200" dirty="0">
                <a:latin typeface="A-OTF Shinsei Kaisho CBSK1 Pro" panose="02020400000000000000" pitchFamily="18" charset="-128"/>
                <a:ea typeface="A-OTF Shinsei Kaisho CBSK1 Pro" panose="02020400000000000000" pitchFamily="18" charset="-128"/>
              </a:rPr>
              <a:t>全部母の遊びに使われててこのままじゃ殺されるってことだった </a:t>
            </a:r>
          </a:p>
          <a:p>
            <a:pPr marL="0" indent="0">
              <a:buNone/>
            </a:pPr>
            <a:r>
              <a:rPr lang="ja-JP" altLang="en-US" sz="3200" dirty="0">
                <a:latin typeface="A-OTF Shinsei Kaisho CBSK1 Pro" panose="02020400000000000000" pitchFamily="18" charset="-128"/>
                <a:ea typeface="A-OTF Shinsei Kaisho CBSK1 Pro" panose="02020400000000000000" pitchFamily="18" charset="-128"/>
              </a:rPr>
              <a:t>まだ</a:t>
            </a:r>
            <a:r>
              <a:rPr lang="en-US" altLang="ja-JP" sz="3200" dirty="0">
                <a:latin typeface="A-OTF Shinsei Kaisho CBSK1 Pro" panose="02020400000000000000" pitchFamily="18" charset="-128"/>
                <a:ea typeface="A-OTF Shinsei Kaisho CBSK1 Pro" panose="02020400000000000000" pitchFamily="18" charset="-128"/>
              </a:rPr>
              <a:t>10</a:t>
            </a:r>
            <a:r>
              <a:rPr lang="ja-JP" altLang="en-US" sz="3200" dirty="0">
                <a:latin typeface="A-OTF Shinsei Kaisho CBSK1 Pro" panose="02020400000000000000" pitchFamily="18" charset="-128"/>
                <a:ea typeface="A-OTF Shinsei Kaisho CBSK1 Pro" panose="02020400000000000000" pitchFamily="18" charset="-128"/>
              </a:rPr>
              <a:t>歳でそんな判断を下すような環境ってどんなだよ</a:t>
            </a:r>
            <a:r>
              <a:rPr lang="en-US" altLang="ja-JP" sz="3200" dirty="0" smtClean="0">
                <a:latin typeface="A-OTF Shinsei Kaisho CBSK1 Pro" panose="02020400000000000000" pitchFamily="18" charset="-128"/>
                <a:ea typeface="A-OTF Shinsei Kaisho CBSK1 Pro" panose="02020400000000000000" pitchFamily="18" charset="-128"/>
              </a:rPr>
              <a:t>…</a:t>
            </a:r>
            <a:r>
              <a:rPr lang="ja-JP" altLang="en-US" sz="3200" dirty="0" smtClean="0">
                <a:latin typeface="A-OTF Shinsei Kaisho CBSK1 Pro" panose="02020400000000000000" pitchFamily="18" charset="-128"/>
                <a:ea typeface="A-OTF Shinsei Kaisho CBSK1 Pro" panose="02020400000000000000" pitchFamily="18" charset="-128"/>
              </a:rPr>
              <a:t>と</a:t>
            </a:r>
            <a:r>
              <a:rPr lang="ja-JP" altLang="en-US" sz="3200" dirty="0">
                <a:latin typeface="A-OTF Shinsei Kaisho CBSK1 Pro" panose="02020400000000000000" pitchFamily="18" charset="-128"/>
                <a:ea typeface="A-OTF Shinsei Kaisho CBSK1 Pro" panose="02020400000000000000" pitchFamily="18" charset="-128"/>
              </a:rPr>
              <a:t>思って一応兄嫁のマンションに顔を出したら</a:t>
            </a:r>
          </a:p>
          <a:p>
            <a:pPr marL="0" indent="0">
              <a:buNone/>
            </a:pPr>
            <a:r>
              <a:rPr lang="ja-JP" altLang="en-US" sz="3200" dirty="0">
                <a:latin typeface="A-OTF Shinsei Kaisho CBSK1 Pro" panose="02020400000000000000" pitchFamily="18" charset="-128"/>
                <a:ea typeface="A-OTF Shinsei Kaisho CBSK1 Pro" panose="02020400000000000000" pitchFamily="18" charset="-128"/>
              </a:rPr>
              <a:t>真冬なのに薄い</a:t>
            </a:r>
            <a:r>
              <a:rPr lang="en-US" altLang="ja-JP" sz="3200" dirty="0">
                <a:latin typeface="A-OTF Shinsei Kaisho CBSK1 Pro" panose="02020400000000000000" pitchFamily="18" charset="-128"/>
                <a:ea typeface="A-OTF Shinsei Kaisho CBSK1 Pro" panose="02020400000000000000" pitchFamily="18" charset="-128"/>
              </a:rPr>
              <a:t>T</a:t>
            </a:r>
            <a:r>
              <a:rPr lang="ja-JP" altLang="en-US" sz="3200" dirty="0">
                <a:latin typeface="A-OTF Shinsei Kaisho CBSK1 Pro" panose="02020400000000000000" pitchFamily="18" charset="-128"/>
                <a:ea typeface="A-OTF Shinsei Kaisho CBSK1 Pro" panose="02020400000000000000" pitchFamily="18" charset="-128"/>
              </a:rPr>
              <a:t>シャツしか着てない姉妹が</a:t>
            </a:r>
          </a:p>
          <a:p>
            <a:pPr marL="0" indent="0">
              <a:buNone/>
            </a:pPr>
            <a:r>
              <a:rPr lang="ja-JP" altLang="en-US" sz="3200" dirty="0">
                <a:latin typeface="A-OTF Shinsei Kaisho CBSK1 Pro" panose="02020400000000000000" pitchFamily="18" charset="-128"/>
                <a:ea typeface="A-OTF Shinsei Kaisho CBSK1 Pro" panose="02020400000000000000" pitchFamily="18" charset="-128"/>
              </a:rPr>
              <a:t>ビールの空き缶だらけの部屋に居るの </a:t>
            </a:r>
          </a:p>
          <a:p>
            <a:pPr marL="0" indent="0">
              <a:buNone/>
            </a:pPr>
            <a:r>
              <a:rPr lang="ja-JP" altLang="en-US" sz="3200" dirty="0">
                <a:latin typeface="A-OTF Shinsei Kaisho CBSK1 Pro" panose="02020400000000000000" pitchFamily="18" charset="-128"/>
                <a:ea typeface="A-OTF Shinsei Kaisho CBSK1 Pro" panose="02020400000000000000" pitchFamily="18" charset="-128"/>
              </a:rPr>
              <a:t>しかもビールの空き缶だけで食料品のゴミが殆ど見つからない </a:t>
            </a:r>
          </a:p>
          <a:p>
            <a:pPr marL="0" indent="0">
              <a:buNone/>
            </a:pPr>
            <a:endParaRPr lang="ja-JP" altLang="en-US" sz="3200" dirty="0">
              <a:latin typeface="A-OTF Shinsei Kaisho CBSK1 Pro" panose="02020400000000000000" pitchFamily="18" charset="-128"/>
              <a:ea typeface="A-OTF Shinsei Kaisho CBSK1 Pro" panose="02020400000000000000" pitchFamily="18" charset="-128"/>
            </a:endParaRPr>
          </a:p>
        </p:txBody>
      </p:sp>
    </p:spTree>
    <p:extLst>
      <p:ext uri="{BB962C8B-B14F-4D97-AF65-F5344CB8AC3E}">
        <p14:creationId xmlns:p14="http://schemas.microsoft.com/office/powerpoint/2010/main" val="256213966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838200" y="630936"/>
            <a:ext cx="10515600" cy="5546027"/>
          </a:xfrm>
          <a:effectLst/>
        </p:spPr>
        <p:txBody>
          <a:bodyPr>
            <a:noAutofit/>
          </a:bodyPr>
          <a:lstStyle/>
          <a:p>
            <a:pPr marL="0" indent="0">
              <a:buNone/>
            </a:pPr>
            <a:r>
              <a:rPr lang="ja-JP" altLang="en-US" sz="3200" dirty="0" smtClean="0">
                <a:latin typeface="A-OTF Shinsei Kaisho CBSK1 Pro" panose="02020400000000000000" pitchFamily="18" charset="-128"/>
                <a:ea typeface="A-OTF Shinsei Kaisho CBSK1 Pro" panose="02020400000000000000" pitchFamily="18" charset="-128"/>
              </a:rPr>
              <a:t>兄</a:t>
            </a:r>
            <a:r>
              <a:rPr lang="ja-JP" altLang="en-US" sz="3200" dirty="0">
                <a:latin typeface="A-OTF Shinsei Kaisho CBSK1 Pro" panose="02020400000000000000" pitchFamily="18" charset="-128"/>
                <a:ea typeface="A-OTF Shinsei Kaisho CBSK1 Pro" panose="02020400000000000000" pitchFamily="18" charset="-128"/>
              </a:rPr>
              <a:t>が死んだばっかりなのに</a:t>
            </a:r>
          </a:p>
          <a:p>
            <a:pPr marL="0" indent="0">
              <a:buNone/>
            </a:pPr>
            <a:r>
              <a:rPr lang="ja-JP" altLang="en-US" sz="3200" dirty="0">
                <a:latin typeface="A-OTF Shinsei Kaisho CBSK1 Pro" panose="02020400000000000000" pitchFamily="18" charset="-128"/>
                <a:ea typeface="A-OTF Shinsei Kaisho CBSK1 Pro" panose="02020400000000000000" pitchFamily="18" charset="-128"/>
              </a:rPr>
              <a:t>結婚前提で付き合って欲しいとか言い出す段階で</a:t>
            </a:r>
          </a:p>
          <a:p>
            <a:pPr marL="0" indent="0">
              <a:buNone/>
            </a:pPr>
            <a:r>
              <a:rPr lang="ja-JP" altLang="en-US" sz="3200" dirty="0">
                <a:latin typeface="A-OTF Shinsei Kaisho CBSK1 Pro" panose="02020400000000000000" pitchFamily="18" charset="-128"/>
                <a:ea typeface="A-OTF Shinsei Kaisho CBSK1 Pro" panose="02020400000000000000" pitchFamily="18" charset="-128"/>
              </a:rPr>
              <a:t>おかしいと気がつくべきだった </a:t>
            </a:r>
          </a:p>
          <a:p>
            <a:pPr marL="0" indent="0">
              <a:buNone/>
            </a:pPr>
            <a:r>
              <a:rPr lang="ja-JP" altLang="en-US" sz="3200" dirty="0">
                <a:latin typeface="A-OTF Shinsei Kaisho CBSK1 Pro" panose="02020400000000000000" pitchFamily="18" charset="-128"/>
                <a:ea typeface="A-OTF Shinsei Kaisho CBSK1 Pro" panose="02020400000000000000" pitchFamily="18" charset="-128"/>
              </a:rPr>
              <a:t>もう完全なネグレトで一日一食、</a:t>
            </a:r>
          </a:p>
          <a:p>
            <a:pPr marL="0" indent="0">
              <a:buNone/>
            </a:pPr>
            <a:r>
              <a:rPr lang="ja-JP" altLang="en-US" sz="3200" dirty="0">
                <a:latin typeface="A-OTF Shinsei Kaisho CBSK1 Pro" panose="02020400000000000000" pitchFamily="18" charset="-128"/>
                <a:ea typeface="A-OTF Shinsei Kaisho CBSK1 Pro" panose="02020400000000000000" pitchFamily="18" charset="-128"/>
              </a:rPr>
              <a:t>学校の給食だけで食いつないでたらしい</a:t>
            </a:r>
            <a:r>
              <a:rPr lang="en-US" altLang="ja-JP" sz="3200" dirty="0">
                <a:latin typeface="A-OTF Shinsei Kaisho CBSK1 Pro" panose="02020400000000000000" pitchFamily="18" charset="-128"/>
                <a:ea typeface="A-OTF Shinsei Kaisho CBSK1 Pro" panose="02020400000000000000" pitchFamily="18" charset="-128"/>
              </a:rPr>
              <a:t>…</a:t>
            </a:r>
            <a:r>
              <a:rPr lang="ja-JP" altLang="en-US" sz="3200" dirty="0">
                <a:latin typeface="A-OTF Shinsei Kaisho CBSK1 Pro" panose="02020400000000000000" pitchFamily="18" charset="-128"/>
                <a:ea typeface="A-OTF Shinsei Kaisho CBSK1 Pro" panose="02020400000000000000" pitchFamily="18" charset="-128"/>
              </a:rPr>
              <a:t>もう泣きそうだよ</a:t>
            </a:r>
            <a:r>
              <a:rPr lang="en-US" altLang="ja-JP" sz="3200" dirty="0">
                <a:latin typeface="A-OTF Shinsei Kaisho CBSK1 Pro" panose="02020400000000000000" pitchFamily="18" charset="-128"/>
                <a:ea typeface="A-OTF Shinsei Kaisho CBSK1 Pro" panose="02020400000000000000" pitchFamily="18" charset="-128"/>
              </a:rPr>
              <a:t>… </a:t>
            </a:r>
          </a:p>
          <a:p>
            <a:pPr marL="0" indent="0">
              <a:buNone/>
            </a:pPr>
            <a:r>
              <a:rPr lang="ja-JP" altLang="en-US" sz="3200" dirty="0">
                <a:latin typeface="A-OTF Shinsei Kaisho CBSK1 Pro" panose="02020400000000000000" pitchFamily="18" charset="-128"/>
                <a:ea typeface="A-OTF Shinsei Kaisho CBSK1 Pro" panose="02020400000000000000" pitchFamily="18" charset="-128"/>
              </a:rPr>
              <a:t>児童相談所も目を付けていたらしくて</a:t>
            </a:r>
          </a:p>
          <a:p>
            <a:pPr marL="0" indent="0">
              <a:buNone/>
            </a:pPr>
            <a:r>
              <a:rPr lang="ja-JP" altLang="en-US" sz="3200" dirty="0">
                <a:latin typeface="A-OTF Shinsei Kaisho CBSK1 Pro" panose="02020400000000000000" pitchFamily="18" charset="-128"/>
                <a:ea typeface="A-OTF Shinsei Kaisho CBSK1 Pro" panose="02020400000000000000" pitchFamily="18" charset="-128"/>
              </a:rPr>
              <a:t>学校から相談所に連絡してもらって一旦自分の家に連れて行った</a:t>
            </a:r>
            <a:endParaRPr lang="ja-JP" altLang="en-US" sz="3200" dirty="0">
              <a:latin typeface="A-OTF Shinsei Kaisho CBSK1 Pro" panose="02020400000000000000" pitchFamily="18" charset="-128"/>
              <a:ea typeface="A-OTF Shinsei Kaisho CBSK1 Pro" panose="02020400000000000000" pitchFamily="18" charset="-128"/>
            </a:endParaRPr>
          </a:p>
        </p:txBody>
      </p:sp>
    </p:spTree>
    <p:extLst>
      <p:ext uri="{BB962C8B-B14F-4D97-AF65-F5344CB8AC3E}">
        <p14:creationId xmlns:p14="http://schemas.microsoft.com/office/powerpoint/2010/main" val="322156705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838200" y="630936"/>
            <a:ext cx="10515600" cy="5546027"/>
          </a:xfrm>
          <a:effectLst/>
        </p:spPr>
        <p:txBody>
          <a:bodyPr>
            <a:noAutofit/>
          </a:bodyPr>
          <a:lstStyle/>
          <a:p>
            <a:pPr marL="0" indent="0">
              <a:buNone/>
            </a:pPr>
            <a:r>
              <a:rPr lang="ja-JP" altLang="en-US" sz="3200" dirty="0">
                <a:latin typeface="A-OTF Shinsei Kaisho CBSK1 Pro" panose="02020400000000000000" pitchFamily="18" charset="-128"/>
                <a:ea typeface="A-OTF Shinsei Kaisho CBSK1 Pro" panose="02020400000000000000" pitchFamily="18" charset="-128"/>
              </a:rPr>
              <a:t>潰れた会社の元従業員から聞き出した結果</a:t>
            </a:r>
          </a:p>
          <a:p>
            <a:pPr marL="0" indent="0">
              <a:buNone/>
            </a:pPr>
            <a:r>
              <a:rPr lang="ja-JP" altLang="en-US" sz="3200" dirty="0">
                <a:latin typeface="A-OTF Shinsei Kaisho CBSK1 Pro" panose="02020400000000000000" pitchFamily="18" charset="-128"/>
                <a:ea typeface="A-OTF Shinsei Kaisho CBSK1 Pro" panose="02020400000000000000" pitchFamily="18" charset="-128"/>
              </a:rPr>
              <a:t>母が男の子を産まない兄嫁に対して</a:t>
            </a:r>
          </a:p>
          <a:p>
            <a:pPr marL="0" indent="0">
              <a:buNone/>
            </a:pPr>
            <a:r>
              <a:rPr lang="ja-JP" altLang="en-US" sz="3200" dirty="0">
                <a:latin typeface="A-OTF Shinsei Kaisho CBSK1 Pro" panose="02020400000000000000" pitchFamily="18" charset="-128"/>
                <a:ea typeface="A-OTF Shinsei Kaisho CBSK1 Pro" panose="02020400000000000000" pitchFamily="18" charset="-128"/>
              </a:rPr>
              <a:t>かなり苛烈なイビリをやってたらしく</a:t>
            </a:r>
          </a:p>
          <a:p>
            <a:pPr marL="0" indent="0">
              <a:buNone/>
            </a:pPr>
            <a:r>
              <a:rPr lang="ja-JP" altLang="en-US" sz="3200" dirty="0">
                <a:latin typeface="A-OTF Shinsei Kaisho CBSK1 Pro" panose="02020400000000000000" pitchFamily="18" charset="-128"/>
                <a:ea typeface="A-OTF Shinsei Kaisho CBSK1 Pro" panose="02020400000000000000" pitchFamily="18" charset="-128"/>
              </a:rPr>
              <a:t>その対象は子供らにも行ってたらしい </a:t>
            </a:r>
          </a:p>
          <a:p>
            <a:pPr marL="0" indent="0">
              <a:buNone/>
            </a:pPr>
            <a:r>
              <a:rPr lang="ja-JP" altLang="en-US" sz="3200" dirty="0">
                <a:latin typeface="A-OTF Shinsei Kaisho CBSK1 Pro" panose="02020400000000000000" pitchFamily="18" charset="-128"/>
                <a:ea typeface="A-OTF Shinsei Kaisho CBSK1 Pro" panose="02020400000000000000" pitchFamily="18" charset="-128"/>
              </a:rPr>
              <a:t>兄も母からずっと可愛い可愛いできてるから</a:t>
            </a:r>
          </a:p>
          <a:p>
            <a:pPr marL="0" indent="0">
              <a:buNone/>
            </a:pPr>
            <a:r>
              <a:rPr lang="ja-JP" altLang="en-US" sz="3200" dirty="0">
                <a:latin typeface="A-OTF Shinsei Kaisho CBSK1 Pro" panose="02020400000000000000" pitchFamily="18" charset="-128"/>
                <a:ea typeface="A-OTF Shinsei Kaisho CBSK1 Pro" panose="02020400000000000000" pitchFamily="18" charset="-128"/>
              </a:rPr>
              <a:t>兄嫁をかばうこともなくそれどころか</a:t>
            </a:r>
          </a:p>
          <a:p>
            <a:pPr marL="0" indent="0">
              <a:buNone/>
            </a:pPr>
            <a:r>
              <a:rPr lang="ja-JP" altLang="en-US" sz="3200" dirty="0">
                <a:latin typeface="A-OTF Shinsei Kaisho CBSK1 Pro" panose="02020400000000000000" pitchFamily="18" charset="-128"/>
                <a:ea typeface="A-OTF Shinsei Kaisho CBSK1 Pro" panose="02020400000000000000" pitchFamily="18" charset="-128"/>
              </a:rPr>
              <a:t>会社が上手くいかないストレスでイビリに参加してたそうな </a:t>
            </a:r>
          </a:p>
          <a:p>
            <a:pPr marL="0" indent="0">
              <a:buNone/>
            </a:pPr>
            <a:r>
              <a:rPr lang="ja-JP" altLang="en-US" sz="3200" dirty="0">
                <a:latin typeface="A-OTF Shinsei Kaisho CBSK1 Pro" panose="02020400000000000000" pitchFamily="18" charset="-128"/>
                <a:ea typeface="A-OTF Shinsei Kaisho CBSK1 Pro" panose="02020400000000000000" pitchFamily="18" charset="-128"/>
              </a:rPr>
              <a:t>その結果ぶっ壊れてネグレトと浮気、浪費癖を発動して</a:t>
            </a:r>
          </a:p>
          <a:p>
            <a:pPr marL="0" indent="0">
              <a:buNone/>
            </a:pPr>
            <a:r>
              <a:rPr lang="ja-JP" altLang="en-US" sz="3200" dirty="0">
                <a:latin typeface="A-OTF Shinsei Kaisho CBSK1 Pro" panose="02020400000000000000" pitchFamily="18" charset="-128"/>
                <a:ea typeface="A-OTF Shinsei Kaisho CBSK1 Pro" panose="02020400000000000000" pitchFamily="18" charset="-128"/>
              </a:rPr>
              <a:t>会社の金を使い込みまでしてたっぽい </a:t>
            </a:r>
            <a:endParaRPr lang="ja-JP" altLang="en-US" sz="3200" dirty="0">
              <a:latin typeface="A-OTF Shinsei Kaisho CBSK1 Pro" panose="02020400000000000000" pitchFamily="18" charset="-128"/>
              <a:ea typeface="A-OTF Shinsei Kaisho CBSK1 Pro" panose="02020400000000000000" pitchFamily="18" charset="-128"/>
            </a:endParaRPr>
          </a:p>
        </p:txBody>
      </p:sp>
    </p:spTree>
    <p:extLst>
      <p:ext uri="{BB962C8B-B14F-4D97-AF65-F5344CB8AC3E}">
        <p14:creationId xmlns:p14="http://schemas.microsoft.com/office/powerpoint/2010/main" val="69415937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838200" y="630936"/>
            <a:ext cx="10515600" cy="5546027"/>
          </a:xfrm>
          <a:effectLst/>
        </p:spPr>
        <p:txBody>
          <a:bodyPr>
            <a:noAutofit/>
          </a:bodyPr>
          <a:lstStyle/>
          <a:p>
            <a:pPr marL="0" indent="0">
              <a:buNone/>
            </a:pPr>
            <a:r>
              <a:rPr lang="ja-JP" altLang="en-US" sz="3200" dirty="0">
                <a:latin typeface="A-OTF Shinsei Kaisho CBSK1 Pro" panose="02020400000000000000" pitchFamily="18" charset="-128"/>
                <a:ea typeface="A-OTF Shinsei Kaisho CBSK1 Pro" panose="02020400000000000000" pitchFamily="18" charset="-128"/>
              </a:rPr>
              <a:t>そして兄がジサツして元カレの俺が来たんで</a:t>
            </a:r>
          </a:p>
          <a:p>
            <a:pPr marL="0" indent="0">
              <a:buNone/>
            </a:pPr>
            <a:r>
              <a:rPr lang="ja-JP" altLang="en-US" sz="3200" dirty="0">
                <a:latin typeface="A-OTF Shinsei Kaisho CBSK1 Pro" panose="02020400000000000000" pitchFamily="18" charset="-128"/>
                <a:ea typeface="A-OTF Shinsei Kaisho CBSK1 Pro" panose="02020400000000000000" pitchFamily="18" charset="-128"/>
              </a:rPr>
              <a:t>新しい寄生先が出来たと付き合ってだった</a:t>
            </a:r>
            <a:r>
              <a:rPr lang="en-US" altLang="ja-JP" sz="3200" dirty="0">
                <a:latin typeface="A-OTF Shinsei Kaisho CBSK1 Pro" panose="02020400000000000000" pitchFamily="18" charset="-128"/>
                <a:ea typeface="A-OTF Shinsei Kaisho CBSK1 Pro" panose="02020400000000000000" pitchFamily="18" charset="-128"/>
              </a:rPr>
              <a:t>…</a:t>
            </a:r>
            <a:r>
              <a:rPr lang="ja-JP" altLang="en-US" sz="3200" dirty="0">
                <a:latin typeface="A-OTF Shinsei Kaisho CBSK1 Pro" panose="02020400000000000000" pitchFamily="18" charset="-128"/>
                <a:ea typeface="A-OTF Shinsei Kaisho CBSK1 Pro" panose="02020400000000000000" pitchFamily="18" charset="-128"/>
              </a:rPr>
              <a:t>もう唖然としたわ </a:t>
            </a:r>
          </a:p>
          <a:p>
            <a:pPr marL="0" indent="0">
              <a:buNone/>
            </a:pPr>
            <a:endParaRPr lang="ja-JP" altLang="en-US" sz="3200" dirty="0">
              <a:latin typeface="A-OTF Shinsei Kaisho CBSK1 Pro" panose="02020400000000000000" pitchFamily="18" charset="-128"/>
              <a:ea typeface="A-OTF Shinsei Kaisho CBSK1 Pro" panose="02020400000000000000" pitchFamily="18" charset="-128"/>
            </a:endParaRPr>
          </a:p>
          <a:p>
            <a:pPr marL="0" indent="0">
              <a:buNone/>
            </a:pPr>
            <a:r>
              <a:rPr lang="ja-JP" altLang="en-US" sz="3200" dirty="0">
                <a:latin typeface="A-OTF Shinsei Kaisho CBSK1 Pro" panose="02020400000000000000" pitchFamily="18" charset="-128"/>
                <a:ea typeface="A-OTF Shinsei Kaisho CBSK1 Pro" panose="02020400000000000000" pitchFamily="18" charset="-128"/>
              </a:rPr>
              <a:t>色々兄嫁とすったもんだで揉めたが親権は俺の元へ、</a:t>
            </a:r>
          </a:p>
          <a:p>
            <a:pPr marL="0" indent="0">
              <a:buNone/>
            </a:pPr>
            <a:r>
              <a:rPr lang="ja-JP" altLang="en-US" sz="3200" dirty="0">
                <a:latin typeface="A-OTF Shinsei Kaisho CBSK1 Pro" panose="02020400000000000000" pitchFamily="18" charset="-128"/>
                <a:ea typeface="A-OTF Shinsei Kaisho CBSK1 Pro" panose="02020400000000000000" pitchFamily="18" charset="-128"/>
              </a:rPr>
              <a:t>兄嫁は実家に引き取らせて檻付きの病院に入ることになった </a:t>
            </a:r>
          </a:p>
          <a:p>
            <a:pPr marL="0" indent="0">
              <a:buNone/>
            </a:pPr>
            <a:r>
              <a:rPr lang="ja-JP" altLang="en-US" sz="3200" dirty="0">
                <a:latin typeface="A-OTF Shinsei Kaisho CBSK1 Pro" panose="02020400000000000000" pitchFamily="18" charset="-128"/>
                <a:ea typeface="A-OTF Shinsei Kaisho CBSK1 Pro" panose="02020400000000000000" pitchFamily="18" charset="-128"/>
              </a:rPr>
              <a:t>結婚するつもりのない人生計画にいきなり子供二人、</a:t>
            </a:r>
          </a:p>
          <a:p>
            <a:pPr marL="0" indent="0">
              <a:buNone/>
            </a:pPr>
            <a:r>
              <a:rPr lang="ja-JP" altLang="en-US" sz="3200" dirty="0">
                <a:latin typeface="A-OTF Shinsei Kaisho CBSK1 Pro" panose="02020400000000000000" pitchFamily="18" charset="-128"/>
                <a:ea typeface="A-OTF Shinsei Kaisho CBSK1 Pro" panose="02020400000000000000" pitchFamily="18" charset="-128"/>
              </a:rPr>
              <a:t>しかも思春期突入寸前の女の子を抱</a:t>
            </a:r>
            <a:r>
              <a:rPr lang="ja-JP" altLang="en-US" sz="3200" dirty="0" smtClean="0">
                <a:latin typeface="A-OTF Shinsei Kaisho CBSK1 Pro" panose="02020400000000000000" pitchFamily="18" charset="-128"/>
                <a:ea typeface="A-OTF Shinsei Kaisho CBSK1 Pro" panose="02020400000000000000" pitchFamily="18" charset="-128"/>
              </a:rPr>
              <a:t>えるはめになったけど</a:t>
            </a:r>
            <a:endParaRPr lang="ja-JP" altLang="en-US" sz="3200" dirty="0">
              <a:latin typeface="A-OTF Shinsei Kaisho CBSK1 Pro" panose="02020400000000000000" pitchFamily="18" charset="-128"/>
              <a:ea typeface="A-OTF Shinsei Kaisho CBSK1 Pro" panose="02020400000000000000" pitchFamily="18" charset="-128"/>
            </a:endParaRPr>
          </a:p>
        </p:txBody>
      </p:sp>
    </p:spTree>
    <p:extLst>
      <p:ext uri="{BB962C8B-B14F-4D97-AF65-F5344CB8AC3E}">
        <p14:creationId xmlns:p14="http://schemas.microsoft.com/office/powerpoint/2010/main" val="279351946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1560" y="0"/>
            <a:ext cx="10070592" cy="6858000"/>
          </a:xfrm>
          <a:prstGeom prst="rect">
            <a:avLst/>
          </a:prstGeom>
        </p:spPr>
      </p:pic>
    </p:spTree>
    <p:extLst>
      <p:ext uri="{BB962C8B-B14F-4D97-AF65-F5344CB8AC3E}">
        <p14:creationId xmlns:p14="http://schemas.microsoft.com/office/powerpoint/2010/main" val="425934621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838200" y="630936"/>
            <a:ext cx="10515600" cy="5546027"/>
          </a:xfrm>
          <a:effectLst/>
        </p:spPr>
        <p:txBody>
          <a:bodyPr>
            <a:noAutofit/>
          </a:bodyPr>
          <a:lstStyle/>
          <a:p>
            <a:pPr marL="0" indent="0">
              <a:buNone/>
            </a:pPr>
            <a:r>
              <a:rPr lang="ja-JP" altLang="en-US" sz="3200" dirty="0">
                <a:latin typeface="A-OTF Shinsei Kaisho CBSK1 Pro" panose="02020400000000000000" pitchFamily="18" charset="-128"/>
                <a:ea typeface="A-OTF Shinsei Kaisho CBSK1 Pro" panose="02020400000000000000" pitchFamily="18" charset="-128"/>
              </a:rPr>
              <a:t>その重責も先日半分になった </a:t>
            </a:r>
          </a:p>
          <a:p>
            <a:pPr marL="0" indent="0">
              <a:buNone/>
            </a:pPr>
            <a:r>
              <a:rPr lang="ja-JP" altLang="en-US" sz="3200" dirty="0">
                <a:latin typeface="A-OTF Shinsei Kaisho CBSK1 Pro" panose="02020400000000000000" pitchFamily="18" charset="-128"/>
                <a:ea typeface="A-OTF Shinsei Kaisho CBSK1 Pro" panose="02020400000000000000" pitchFamily="18" charset="-128"/>
              </a:rPr>
              <a:t>もうおっさんボロ泣きですよと </a:t>
            </a:r>
          </a:p>
          <a:p>
            <a:pPr marL="0" indent="0">
              <a:buNone/>
            </a:pPr>
            <a:r>
              <a:rPr lang="ja-JP" altLang="en-US" sz="3200" dirty="0">
                <a:latin typeface="A-OTF Shinsei Kaisho CBSK1 Pro" panose="02020400000000000000" pitchFamily="18" charset="-128"/>
                <a:ea typeface="A-OTF Shinsei Kaisho CBSK1 Pro" panose="02020400000000000000" pitchFamily="18" charset="-128"/>
              </a:rPr>
              <a:t>あとは半分貴腐人と化してる下の子を何とか嫁に行</a:t>
            </a:r>
            <a:r>
              <a:rPr lang="ja-JP" altLang="en-US" sz="3200" dirty="0" smtClean="0">
                <a:latin typeface="A-OTF Shinsei Kaisho CBSK1 Pro" panose="02020400000000000000" pitchFamily="18" charset="-128"/>
                <a:ea typeface="A-OTF Shinsei Kaisho CBSK1 Pro" panose="02020400000000000000" pitchFamily="18" charset="-128"/>
              </a:rPr>
              <a:t>かせんとなぁ</a:t>
            </a:r>
            <a:endParaRPr lang="en-US" altLang="ja-JP" sz="3200" dirty="0" smtClean="0">
              <a:latin typeface="A-OTF Shinsei Kaisho CBSK1 Pro" panose="02020400000000000000" pitchFamily="18" charset="-128"/>
              <a:ea typeface="A-OTF Shinsei Kaisho CBSK1 Pro" panose="02020400000000000000" pitchFamily="18" charset="-128"/>
            </a:endParaRPr>
          </a:p>
          <a:p>
            <a:pPr marL="0" indent="0">
              <a:buNone/>
            </a:pPr>
            <a:endParaRPr lang="en-US" altLang="ja-JP" sz="3200" dirty="0">
              <a:latin typeface="A-OTF Shinsei Kaisho CBSK1 Pro" panose="02020400000000000000" pitchFamily="18" charset="-128"/>
              <a:ea typeface="A-OTF Shinsei Kaisho CBSK1 Pro" panose="02020400000000000000" pitchFamily="18" charset="-128"/>
            </a:endParaRPr>
          </a:p>
          <a:p>
            <a:pPr marL="0" indent="0">
              <a:buNone/>
            </a:pPr>
            <a:r>
              <a:rPr lang="ja-JP" altLang="en-US" sz="3200" dirty="0">
                <a:latin typeface="A-OTF Shinsei Kaisho CBSK1 Pro" panose="02020400000000000000" pitchFamily="18" charset="-128"/>
                <a:ea typeface="A-OTF Shinsei Kaisho CBSK1 Pro" panose="02020400000000000000" pitchFamily="18" charset="-128"/>
              </a:rPr>
              <a:t>というか俺も含めて</a:t>
            </a:r>
            <a:r>
              <a:rPr lang="en-US" altLang="ja-JP" sz="3200" dirty="0">
                <a:latin typeface="A-OTF Shinsei Kaisho CBSK1 Pro" panose="02020400000000000000" pitchFamily="18" charset="-128"/>
                <a:ea typeface="A-OTF Shinsei Kaisho CBSK1 Pro" panose="02020400000000000000" pitchFamily="18" charset="-128"/>
              </a:rPr>
              <a:t>4</a:t>
            </a:r>
            <a:r>
              <a:rPr lang="ja-JP" altLang="en-US" sz="3200" dirty="0">
                <a:latin typeface="A-OTF Shinsei Kaisho CBSK1 Pro" panose="02020400000000000000" pitchFamily="18" charset="-128"/>
                <a:ea typeface="A-OTF Shinsei Kaisho CBSK1 Pro" panose="02020400000000000000" pitchFamily="18" charset="-128"/>
              </a:rPr>
              <a:t>人もの人生を</a:t>
            </a:r>
          </a:p>
          <a:p>
            <a:pPr marL="0" indent="0">
              <a:buNone/>
            </a:pPr>
            <a:r>
              <a:rPr lang="ja-JP" altLang="en-US" sz="3200" dirty="0">
                <a:latin typeface="A-OTF Shinsei Kaisho CBSK1 Pro" panose="02020400000000000000" pitchFamily="18" charset="-128"/>
                <a:ea typeface="A-OTF Shinsei Kaisho CBSK1 Pro" panose="02020400000000000000" pitchFamily="18" charset="-128"/>
              </a:rPr>
              <a:t>母が全部壊したんだなぁとシミジミ</a:t>
            </a:r>
            <a:r>
              <a:rPr lang="en-US" altLang="ja-JP" sz="3200" dirty="0">
                <a:latin typeface="A-OTF Shinsei Kaisho CBSK1 Pro" panose="02020400000000000000" pitchFamily="18" charset="-128"/>
                <a:ea typeface="A-OTF Shinsei Kaisho CBSK1 Pro" panose="02020400000000000000" pitchFamily="18" charset="-128"/>
              </a:rPr>
              <a:t>… </a:t>
            </a:r>
          </a:p>
          <a:p>
            <a:pPr marL="0" indent="0">
              <a:buNone/>
            </a:pPr>
            <a:r>
              <a:rPr lang="ja-JP" altLang="en-US" sz="3200" dirty="0">
                <a:latin typeface="A-OTF Shinsei Kaisho CBSK1 Pro" panose="02020400000000000000" pitchFamily="18" charset="-128"/>
                <a:ea typeface="A-OTF Shinsei Kaisho CBSK1 Pro" panose="02020400000000000000" pitchFamily="18" charset="-128"/>
              </a:rPr>
              <a:t>正直家を追い出されるときに</a:t>
            </a:r>
          </a:p>
          <a:p>
            <a:pPr marL="0" indent="0">
              <a:buNone/>
            </a:pPr>
            <a:r>
              <a:rPr lang="ja-JP" altLang="en-US" sz="3200" dirty="0">
                <a:latin typeface="A-OTF Shinsei Kaisho CBSK1 Pro" panose="02020400000000000000" pitchFamily="18" charset="-128"/>
                <a:ea typeface="A-OTF Shinsei Kaisho CBSK1 Pro" panose="02020400000000000000" pitchFamily="18" charset="-128"/>
              </a:rPr>
              <a:t>さっさとあの母をキュッとしておくべきだった </a:t>
            </a:r>
          </a:p>
          <a:p>
            <a:pPr marL="0" indent="0">
              <a:buNone/>
            </a:pPr>
            <a:r>
              <a:rPr lang="ja-JP" altLang="en-US" sz="3200" dirty="0">
                <a:latin typeface="A-OTF Shinsei Kaisho CBSK1 Pro" panose="02020400000000000000" pitchFamily="18" charset="-128"/>
                <a:ea typeface="A-OTF Shinsei Kaisho CBSK1 Pro" panose="02020400000000000000" pitchFamily="18" charset="-128"/>
              </a:rPr>
              <a:t>以上俺の人生修羅場</a:t>
            </a:r>
            <a:endParaRPr lang="ja-JP" altLang="en-US" sz="3200" dirty="0">
              <a:latin typeface="A-OTF Shinsei Kaisho CBSK1 Pro" panose="02020400000000000000" pitchFamily="18" charset="-128"/>
              <a:ea typeface="A-OTF Shinsei Kaisho CBSK1 Pro" panose="02020400000000000000" pitchFamily="18" charset="-128"/>
            </a:endParaRPr>
          </a:p>
        </p:txBody>
      </p:sp>
    </p:spTree>
    <p:extLst>
      <p:ext uri="{BB962C8B-B14F-4D97-AF65-F5344CB8AC3E}">
        <p14:creationId xmlns:p14="http://schemas.microsoft.com/office/powerpoint/2010/main" val="150710890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p:cNvSpPr txBox="1">
            <a:spLocks/>
          </p:cNvSpPr>
          <p:nvPr/>
        </p:nvSpPr>
        <p:spPr>
          <a:xfrm>
            <a:off x="838200" y="1825625"/>
            <a:ext cx="10515600" cy="4351338"/>
          </a:xfrm>
          <a:prstGeom prst="rect">
            <a:avLst/>
          </a:prstGeom>
          <a:effectLst/>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ctr"/>
            <a:r>
              <a:rPr lang="ja-JP" altLang="en-US" sz="9600" dirty="0">
                <a:solidFill>
                  <a:schemeClr val="tx1"/>
                </a:solidFill>
                <a:latin typeface="A-OTF Shinsei Kaisho CBSK1 Pro" panose="02020400000000000000" pitchFamily="18" charset="-128"/>
                <a:ea typeface="A-OTF Shinsei Kaisho CBSK1 Pro" panose="02020400000000000000" pitchFamily="18" charset="-128"/>
              </a:rPr>
              <a:t>マジで知らないか</a:t>
            </a:r>
            <a:endParaRPr lang="zh-CN" altLang="en-US" sz="9600" dirty="0">
              <a:solidFill>
                <a:schemeClr val="tx1"/>
              </a:solidFill>
              <a:latin typeface="A-OTF Shinsei Kaisho CBSK1 Pro" panose="02020400000000000000" pitchFamily="18" charset="-128"/>
              <a:ea typeface="A-OTF Shinsei Kaisho CBSK1 Pro" panose="02020400000000000000" pitchFamily="18" charset="-128"/>
            </a:endParaRPr>
          </a:p>
        </p:txBody>
      </p:sp>
    </p:spTree>
    <p:extLst>
      <p:ext uri="{BB962C8B-B14F-4D97-AF65-F5344CB8AC3E}">
        <p14:creationId xmlns:p14="http://schemas.microsoft.com/office/powerpoint/2010/main" val="15243265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1721069" y="0"/>
            <a:ext cx="8749862" cy="6858000"/>
          </a:xfrm>
          <a:prstGeom prst="rect">
            <a:avLst/>
          </a:prstGeom>
        </p:spPr>
      </p:pic>
    </p:spTree>
    <p:extLst>
      <p:ext uri="{BB962C8B-B14F-4D97-AF65-F5344CB8AC3E}">
        <p14:creationId xmlns:p14="http://schemas.microsoft.com/office/powerpoint/2010/main" val="2690837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1297826" y="21241"/>
            <a:ext cx="9458566" cy="6687502"/>
          </a:xfrm>
          <a:prstGeom prst="rect">
            <a:avLst/>
          </a:prstGeom>
        </p:spPr>
      </p:pic>
    </p:spTree>
    <p:extLst>
      <p:ext uri="{BB962C8B-B14F-4D97-AF65-F5344CB8AC3E}">
        <p14:creationId xmlns:p14="http://schemas.microsoft.com/office/powerpoint/2010/main" val="2361559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p:cNvSpPr>
            <a:spLocks noGrp="1"/>
          </p:cNvSpPr>
          <p:nvPr>
            <p:ph idx="1"/>
          </p:nvPr>
        </p:nvSpPr>
        <p:spPr>
          <a:xfrm>
            <a:off x="838200" y="1825625"/>
            <a:ext cx="10515600" cy="4351338"/>
          </a:xfrm>
          <a:effectLst/>
        </p:spPr>
        <p:txBody>
          <a:bodyPr vert="horz" lIns="91440" tIns="45720" rIns="91440" bIns="45720" rtlCol="0">
            <a:noAutofit/>
          </a:bodyPr>
          <a:lstStyle/>
          <a:p>
            <a:pPr marL="0" indent="0" algn="ctr">
              <a:buNone/>
            </a:pPr>
            <a:r>
              <a:rPr lang="ja-JP" altLang="en-US" sz="9600" dirty="0">
                <a:latin typeface="A-OTF Shinsei Kaisho CBSK1 Pro" panose="02020400000000000000" pitchFamily="18" charset="-128"/>
                <a:ea typeface="A-OTF Shinsei Kaisho CBSK1 Pro" panose="02020400000000000000" pitchFamily="18" charset="-128"/>
              </a:rPr>
              <a:t>今週のできごと</a:t>
            </a:r>
            <a:endParaRPr lang="zh-CN" altLang="en-US" sz="9600" dirty="0">
              <a:latin typeface="A-OTF Shinsei Kaisho CBSK1 Pro" panose="02020400000000000000" pitchFamily="18" charset="-128"/>
              <a:ea typeface="A-OTF Shinsei Kaisho CBSK1 Pro" panose="02020400000000000000" pitchFamily="18" charset="-128"/>
            </a:endParaRPr>
          </a:p>
        </p:txBody>
      </p:sp>
    </p:spTree>
    <p:extLst>
      <p:ext uri="{BB962C8B-B14F-4D97-AF65-F5344CB8AC3E}">
        <p14:creationId xmlns:p14="http://schemas.microsoft.com/office/powerpoint/2010/main" val="128982646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ja-JP" altLang="en-US" dirty="0">
                <a:latin typeface="A-OTF Shinsei Kaisho CBSK1 Pro" panose="02020400000000000000" pitchFamily="18" charset="-128"/>
                <a:ea typeface="A-OTF Shinsei Kaisho CBSK1 Pro" panose="02020400000000000000" pitchFamily="18" charset="-128"/>
              </a:rPr>
              <a:t>テー</a:t>
            </a:r>
            <a:r>
              <a:rPr lang="ja-JP" altLang="en-US" dirty="0" smtClean="0">
                <a:latin typeface="A-OTF Shinsei Kaisho CBSK1 Pro" panose="02020400000000000000" pitchFamily="18" charset="-128"/>
                <a:ea typeface="A-OTF Shinsei Kaisho CBSK1 Pro" panose="02020400000000000000" pitchFamily="18" charset="-128"/>
              </a:rPr>
              <a:t>マトーク：</a:t>
            </a:r>
            <a:endParaRPr lang="zh-CN" altLang="en-US" dirty="0">
              <a:latin typeface="A-OTF Shinsei Kaisho CBSK1 Pro" panose="02020400000000000000" pitchFamily="18" charset="-128"/>
              <a:ea typeface="A-OTF Shinsei Kaisho CBSK1 Pro" panose="02020400000000000000" pitchFamily="18" charset="-128"/>
            </a:endParaRPr>
          </a:p>
        </p:txBody>
      </p:sp>
      <p:sp>
        <p:nvSpPr>
          <p:cNvPr id="3" name="内容占位符 2"/>
          <p:cNvSpPr>
            <a:spLocks noGrp="1"/>
          </p:cNvSpPr>
          <p:nvPr>
            <p:ph idx="1"/>
          </p:nvPr>
        </p:nvSpPr>
        <p:spPr>
          <a:effectLst/>
        </p:spPr>
        <p:txBody>
          <a:bodyPr vert="horz" lIns="91440" tIns="45720" rIns="91440" bIns="45720" rtlCol="0">
            <a:noAutofit/>
          </a:bodyPr>
          <a:lstStyle/>
          <a:p>
            <a:pPr marL="0" indent="0" algn="ctr">
              <a:buNone/>
            </a:pPr>
            <a:r>
              <a:rPr lang="ja-JP" altLang="en-US" sz="9600" dirty="0" smtClean="0">
                <a:latin typeface="A-OTF Shinsei Kaisho CBSK1 Pro" panose="02020400000000000000" pitchFamily="18" charset="-128"/>
                <a:ea typeface="A-OTF Shinsei Kaisho CBSK1 Pro" panose="02020400000000000000" pitchFamily="18" charset="-128"/>
              </a:rPr>
              <a:t>気まずい</a:t>
            </a:r>
            <a:endParaRPr lang="zh-CN" altLang="en-US" sz="9600" dirty="0">
              <a:latin typeface="A-OTF Shinsei Kaisho CBSK1 Pro" panose="02020400000000000000" pitchFamily="18" charset="-128"/>
              <a:ea typeface="A-OTF Shinsei Kaisho CBSK1 Pro" panose="02020400000000000000" pitchFamily="18" charset="-128"/>
            </a:endParaRPr>
          </a:p>
        </p:txBody>
      </p:sp>
    </p:spTree>
    <p:extLst>
      <p:ext uri="{BB962C8B-B14F-4D97-AF65-F5344CB8AC3E}">
        <p14:creationId xmlns:p14="http://schemas.microsoft.com/office/powerpoint/2010/main" val="133226738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effectLst/>
        </p:spPr>
        <p:txBody>
          <a:bodyPr/>
          <a:lstStyle/>
          <a:p>
            <a:r>
              <a:rPr lang="ja-JP" altLang="en-US" dirty="0" smtClean="0">
                <a:latin typeface="DFGSNGyoSho-W5" panose="03000500010101010101" pitchFamily="66" charset="-128"/>
                <a:ea typeface="DFGSNGyoSho-W5" panose="03000500010101010101" pitchFamily="66" charset="-128"/>
              </a:rPr>
              <a:t>気まずいサンプル</a:t>
            </a:r>
            <a:endParaRPr lang="zh-CN" altLang="en-US" dirty="0">
              <a:latin typeface="DFGSNGyoSho-W5" panose="03000500010101010101" pitchFamily="66" charset="-128"/>
              <a:ea typeface="DFGSNGyoSho-W5" panose="03000500010101010101" pitchFamily="66" charset="-128"/>
            </a:endParaRPr>
          </a:p>
        </p:txBody>
      </p:sp>
      <p:sp>
        <p:nvSpPr>
          <p:cNvPr id="3" name="内容占位符 2"/>
          <p:cNvSpPr>
            <a:spLocks noGrp="1"/>
          </p:cNvSpPr>
          <p:nvPr>
            <p:ph idx="1"/>
          </p:nvPr>
        </p:nvSpPr>
        <p:spPr>
          <a:xfrm>
            <a:off x="838200" y="1825625"/>
            <a:ext cx="10966704" cy="4351338"/>
          </a:xfrm>
          <a:effectLst/>
        </p:spPr>
        <p:txBody>
          <a:bodyPr>
            <a:normAutofit/>
          </a:bodyPr>
          <a:lstStyle/>
          <a:p>
            <a:r>
              <a:rPr lang="ja-JP" altLang="en-US" sz="4400" dirty="0">
                <a:latin typeface="DFGSNGyoSho-W5" panose="03000500010101010101" pitchFamily="66" charset="-128"/>
                <a:ea typeface="DFGSNGyoSho-W5" panose="03000500010101010101" pitchFamily="66" charset="-128"/>
              </a:rPr>
              <a:t>彼女と旅行する時、元カノとパタリ会っちゃった。</a:t>
            </a:r>
            <a:endParaRPr lang="en-US" altLang="ja-JP" sz="4400" dirty="0">
              <a:latin typeface="DFGSNGyoSho-W5" panose="03000500010101010101" pitchFamily="66" charset="-128"/>
              <a:ea typeface="DFGSNGyoSho-W5" panose="03000500010101010101" pitchFamily="66" charset="-128"/>
            </a:endParaRPr>
          </a:p>
          <a:p>
            <a:r>
              <a:rPr lang="ja-JP" altLang="en-US" sz="4400" dirty="0" smtClean="0">
                <a:latin typeface="DFGSNGyoSho-W5" panose="03000500010101010101" pitchFamily="66" charset="-128"/>
                <a:ea typeface="DFGSNGyoSho-W5" panose="03000500010101010101" pitchFamily="66" charset="-128"/>
              </a:rPr>
              <a:t>会計する際、財布が忘れた。</a:t>
            </a:r>
            <a:endParaRPr lang="en-US" altLang="ja-JP" sz="4400" dirty="0" smtClean="0">
              <a:latin typeface="DFGSNGyoSho-W5" panose="03000500010101010101" pitchFamily="66" charset="-128"/>
              <a:ea typeface="DFGSNGyoSho-W5" panose="03000500010101010101" pitchFamily="66" charset="-128"/>
            </a:endParaRPr>
          </a:p>
          <a:p>
            <a:r>
              <a:rPr lang="ja-JP" altLang="en-US" sz="4400" dirty="0" smtClean="0">
                <a:latin typeface="DFGSNGyoSho-W5" panose="03000500010101010101" pitchFamily="66" charset="-128"/>
                <a:ea typeface="DFGSNGyoSho-W5" panose="03000500010101010101" pitchFamily="66" charset="-128"/>
              </a:rPr>
              <a:t>向こうに座ってる人が同じ服を着てた。</a:t>
            </a:r>
            <a:endParaRPr lang="en-US" altLang="ja-JP" sz="4400" dirty="0" smtClean="0">
              <a:latin typeface="DFGSNGyoSho-W5" panose="03000500010101010101" pitchFamily="66" charset="-128"/>
              <a:ea typeface="DFGSNGyoSho-W5" panose="03000500010101010101" pitchFamily="66" charset="-128"/>
            </a:endParaRPr>
          </a:p>
          <a:p>
            <a:r>
              <a:rPr lang="ja-JP" altLang="en-US" sz="4400" dirty="0" smtClean="0">
                <a:latin typeface="DFGSNGyoSho-W5" panose="03000500010101010101" pitchFamily="66" charset="-128"/>
                <a:ea typeface="DFGSNGyoSho-W5" panose="03000500010101010101" pitchFamily="66" charset="-128"/>
              </a:rPr>
              <a:t>着てる服が逆だったことを気づいてなかった。</a:t>
            </a:r>
            <a:endParaRPr lang="en-US" altLang="ja-JP" sz="4400" dirty="0" smtClean="0">
              <a:latin typeface="DFGSNGyoSho-W5" panose="03000500010101010101" pitchFamily="66" charset="-128"/>
              <a:ea typeface="DFGSNGyoSho-W5" panose="03000500010101010101" pitchFamily="66" charset="-128"/>
            </a:endParaRPr>
          </a:p>
          <a:p>
            <a:r>
              <a:rPr lang="ja-JP" altLang="en-US" sz="4400" dirty="0" smtClean="0">
                <a:latin typeface="DFGSNGyoSho-W5" panose="03000500010101010101" pitchFamily="66" charset="-128"/>
                <a:ea typeface="DFGSNGyoSho-W5" panose="03000500010101010101" pitchFamily="66" charset="-128"/>
              </a:rPr>
              <a:t>チャック全開だと言われた。</a:t>
            </a:r>
            <a:endParaRPr lang="en-US" altLang="ja-JP" sz="4400" dirty="0" smtClean="0">
              <a:latin typeface="DFGSNGyoSho-W5" panose="03000500010101010101" pitchFamily="66" charset="-128"/>
              <a:ea typeface="DFGSNGyoSho-W5" panose="03000500010101010101" pitchFamily="66" charset="-128"/>
            </a:endParaRPr>
          </a:p>
          <a:p>
            <a:endParaRPr lang="zh-CN" altLang="en-US" dirty="0">
              <a:effectLst>
                <a:outerShdw blurRad="38100" dist="38100" dir="2700000" algn="tl">
                  <a:srgbClr val="000000">
                    <a:alpha val="43137"/>
                  </a:srgbClr>
                </a:outerShdw>
              </a:effectLst>
              <a:latin typeface="DFGSNGyoSho-W5" panose="03000500010101010101" pitchFamily="66" charset="-128"/>
              <a:ea typeface="DFGSNGyoSho-W5" panose="03000500010101010101" pitchFamily="66" charset="-128"/>
            </a:endParaRPr>
          </a:p>
        </p:txBody>
      </p:sp>
    </p:spTree>
    <p:extLst>
      <p:ext uri="{BB962C8B-B14F-4D97-AF65-F5344CB8AC3E}">
        <p14:creationId xmlns:p14="http://schemas.microsoft.com/office/powerpoint/2010/main" val="7799506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pPr marL="0" indent="0" algn="ctr">
              <a:buNone/>
            </a:pPr>
            <a:r>
              <a:rPr lang="ja-JP" altLang="en-US" sz="5400" dirty="0" smtClean="0">
                <a:effectLst>
                  <a:outerShdw blurRad="38100" dist="38100" dir="2700000" algn="tl">
                    <a:srgbClr val="000000">
                      <a:alpha val="43137"/>
                    </a:srgbClr>
                  </a:outerShdw>
                </a:effectLst>
                <a:latin typeface="DFGSNGyoSho-W5" panose="03000500010101010101" pitchFamily="66" charset="-128"/>
                <a:ea typeface="DFGSNGyoSho-W5" panose="03000500010101010101" pitchFamily="66" charset="-128"/>
              </a:rPr>
              <a:t>ご清聴有難う御座いました！</a:t>
            </a:r>
            <a:endParaRPr lang="zh-CN" altLang="en-US" sz="5400" dirty="0">
              <a:effectLst>
                <a:outerShdw blurRad="38100" dist="38100" dir="2700000" algn="tl">
                  <a:srgbClr val="000000">
                    <a:alpha val="43137"/>
                  </a:srgbClr>
                </a:outerShdw>
              </a:effectLst>
              <a:latin typeface="DFGSNGyoSho-W5" panose="03000500010101010101" pitchFamily="66" charset="-128"/>
              <a:ea typeface="DFGSNGyoSho-W5" panose="03000500010101010101" pitchFamily="66" charset="-128"/>
            </a:endParaRPr>
          </a:p>
        </p:txBody>
      </p:sp>
    </p:spTree>
    <p:extLst>
      <p:ext uri="{BB962C8B-B14F-4D97-AF65-F5344CB8AC3E}">
        <p14:creationId xmlns:p14="http://schemas.microsoft.com/office/powerpoint/2010/main" val="423978224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1483723" y="0"/>
            <a:ext cx="9388493" cy="6858000"/>
          </a:xfrm>
          <a:prstGeom prst="rect">
            <a:avLst/>
          </a:prstGeom>
        </p:spPr>
      </p:pic>
    </p:spTree>
    <p:extLst>
      <p:ext uri="{BB962C8B-B14F-4D97-AF65-F5344CB8AC3E}">
        <p14:creationId xmlns:p14="http://schemas.microsoft.com/office/powerpoint/2010/main" val="3490120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0" y="0"/>
            <a:ext cx="9144000" cy="6858000"/>
          </a:xfrm>
          <a:prstGeom prst="rect">
            <a:avLst/>
          </a:prstGeom>
        </p:spPr>
      </p:pic>
    </p:spTree>
    <p:extLst>
      <p:ext uri="{BB962C8B-B14F-4D97-AF65-F5344CB8AC3E}">
        <p14:creationId xmlns:p14="http://schemas.microsoft.com/office/powerpoint/2010/main" val="299088647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effectLst/>
        </p:spPr>
        <p:txBody>
          <a:bodyPr vert="horz" lIns="91440" tIns="45720" rIns="91440" bIns="45720" rtlCol="0">
            <a:noAutofit/>
          </a:bodyPr>
          <a:lstStyle/>
          <a:p>
            <a:pPr algn="ctr">
              <a:spcBef>
                <a:spcPts val="1000"/>
              </a:spcBef>
              <a:buFont typeface="Arial" panose="020B0604020202020204" pitchFamily="34" charset="0"/>
            </a:pPr>
            <a:r>
              <a:rPr lang="ja-JP" altLang="en-US" sz="5400" dirty="0">
                <a:latin typeface="A-OTF Shinsei Kaisho CBSK1 Pro" panose="02020400000000000000" pitchFamily="18" charset="-128"/>
                <a:ea typeface="A-OTF Shinsei Kaisho CBSK1 Pro" panose="02020400000000000000" pitchFamily="18" charset="-128"/>
                <a:cs typeface="+mn-cs"/>
              </a:rPr>
              <a:t>人生修羅場</a:t>
            </a:r>
            <a:r>
              <a:rPr lang="en-US" altLang="ja-JP" sz="5400" dirty="0" smtClean="0">
                <a:latin typeface="A-OTF Shinsei Kaisho CBSK1 Pro" panose="02020400000000000000" pitchFamily="18" charset="-128"/>
                <a:ea typeface="A-OTF Shinsei Kaisho CBSK1 Pro" panose="02020400000000000000" pitchFamily="18" charset="-128"/>
                <a:cs typeface="+mn-cs"/>
              </a:rPr>
              <a:t/>
            </a:r>
            <a:br>
              <a:rPr lang="en-US" altLang="ja-JP" sz="5400" dirty="0" smtClean="0">
                <a:latin typeface="A-OTF Shinsei Kaisho CBSK1 Pro" panose="02020400000000000000" pitchFamily="18" charset="-128"/>
                <a:ea typeface="A-OTF Shinsei Kaisho CBSK1 Pro" panose="02020400000000000000" pitchFamily="18" charset="-128"/>
                <a:cs typeface="+mn-cs"/>
              </a:rPr>
            </a:br>
            <a:endParaRPr lang="zh-CN" altLang="en-US" sz="5400" dirty="0">
              <a:latin typeface="A-OTF Shinsei Kaisho CBSK1 Pro" panose="02020400000000000000" pitchFamily="18" charset="-128"/>
              <a:ea typeface="A-OTF Shinsei Kaisho CBSK1 Pro" panose="02020400000000000000" pitchFamily="18" charset="-128"/>
              <a:cs typeface="+mn-cs"/>
            </a:endParaRPr>
          </a:p>
        </p:txBody>
      </p:sp>
    </p:spTree>
    <p:extLst>
      <p:ext uri="{BB962C8B-B14F-4D97-AF65-F5344CB8AC3E}">
        <p14:creationId xmlns:p14="http://schemas.microsoft.com/office/powerpoint/2010/main" val="147340775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838200" y="630936"/>
            <a:ext cx="10515600" cy="5546027"/>
          </a:xfrm>
          <a:effectLst/>
        </p:spPr>
        <p:txBody>
          <a:bodyPr>
            <a:noAutofit/>
          </a:bodyPr>
          <a:lstStyle/>
          <a:p>
            <a:pPr marL="0" indent="0">
              <a:buNone/>
            </a:pPr>
            <a:r>
              <a:rPr lang="ja-JP" altLang="en-US" sz="3200" dirty="0">
                <a:latin typeface="A-OTF Shinsei Kaisho CBSK1 Pro" panose="02020400000000000000" pitchFamily="18" charset="-128"/>
                <a:ea typeface="A-OTF Shinsei Kaisho CBSK1 Pro" panose="02020400000000000000" pitchFamily="18" charset="-128"/>
              </a:rPr>
              <a:t>先日長女が嫁に行ったので</a:t>
            </a:r>
            <a:r>
              <a:rPr lang="ja-JP" altLang="en-US" sz="3200" dirty="0">
                <a:solidFill>
                  <a:srgbClr val="FF0000"/>
                </a:solidFill>
                <a:latin typeface="A-OTF Shinsei Kaisho CBSK1 Pro" panose="02020400000000000000" pitchFamily="18" charset="-128"/>
                <a:ea typeface="A-OTF Shinsei Kaisho CBSK1 Pro" panose="02020400000000000000" pitchFamily="18" charset="-128"/>
              </a:rPr>
              <a:t>フェイク有り</a:t>
            </a:r>
            <a:r>
              <a:rPr lang="ja-JP" altLang="en-US" sz="3200" dirty="0">
                <a:latin typeface="A-OTF Shinsei Kaisho CBSK1 Pro" panose="02020400000000000000" pitchFamily="18" charset="-128"/>
                <a:ea typeface="A-OTF Shinsei Kaisho CBSK1 Pro" panose="02020400000000000000" pitchFamily="18" charset="-128"/>
              </a:rPr>
              <a:t>で</a:t>
            </a:r>
            <a:r>
              <a:rPr lang="ja-JP" altLang="en-US" sz="3200" dirty="0">
                <a:solidFill>
                  <a:srgbClr val="FF0000"/>
                </a:solidFill>
                <a:latin typeface="A-OTF Shinsei Kaisho CBSK1 Pro" panose="02020400000000000000" pitchFamily="18" charset="-128"/>
                <a:ea typeface="A-OTF Shinsei Kaisho CBSK1 Pro" panose="02020400000000000000" pitchFamily="18" charset="-128"/>
              </a:rPr>
              <a:t>ぶち撒け</a:t>
            </a:r>
            <a:r>
              <a:rPr lang="ja-JP" altLang="en-US" sz="3200" dirty="0">
                <a:latin typeface="A-OTF Shinsei Kaisho CBSK1 Pro" panose="02020400000000000000" pitchFamily="18" charset="-128"/>
                <a:ea typeface="A-OTF Shinsei Kaisho CBSK1 Pro" panose="02020400000000000000" pitchFamily="18" charset="-128"/>
              </a:rPr>
              <a:t> </a:t>
            </a:r>
          </a:p>
          <a:p>
            <a:pPr marL="0" indent="0">
              <a:buNone/>
            </a:pPr>
            <a:endParaRPr lang="ja-JP" altLang="en-US" sz="3200" dirty="0">
              <a:latin typeface="A-OTF Shinsei Kaisho CBSK1 Pro" panose="02020400000000000000" pitchFamily="18" charset="-128"/>
              <a:ea typeface="A-OTF Shinsei Kaisho CBSK1 Pro" panose="02020400000000000000" pitchFamily="18" charset="-128"/>
            </a:endParaRPr>
          </a:p>
          <a:p>
            <a:pPr marL="0" indent="0">
              <a:buNone/>
            </a:pPr>
            <a:r>
              <a:rPr lang="en-US" altLang="ja-JP" sz="3200" dirty="0">
                <a:latin typeface="A-OTF Shinsei Kaisho CBSK1 Pro" panose="02020400000000000000" pitchFamily="18" charset="-128"/>
                <a:ea typeface="A-OTF Shinsei Kaisho CBSK1 Pro" panose="02020400000000000000" pitchFamily="18" charset="-128"/>
              </a:rPr>
              <a:t>15</a:t>
            </a:r>
            <a:r>
              <a:rPr lang="ja-JP" altLang="en-US" sz="3200" dirty="0">
                <a:latin typeface="A-OTF Shinsei Kaisho CBSK1 Pro" panose="02020400000000000000" pitchFamily="18" charset="-128"/>
                <a:ea typeface="A-OTF Shinsei Kaisho CBSK1 Pro" panose="02020400000000000000" pitchFamily="18" charset="-128"/>
              </a:rPr>
              <a:t>年前親父が心臓病で倒れて会社を</a:t>
            </a:r>
            <a:r>
              <a:rPr lang="ja-JP" altLang="en-US" sz="3200" dirty="0">
                <a:solidFill>
                  <a:srgbClr val="FF0000"/>
                </a:solidFill>
                <a:latin typeface="A-OTF Shinsei Kaisho CBSK1 Pro" panose="02020400000000000000" pitchFamily="18" charset="-128"/>
                <a:ea typeface="A-OTF Shinsei Kaisho CBSK1 Pro" panose="02020400000000000000" pitchFamily="18" charset="-128"/>
              </a:rPr>
              <a:t>継がせる</a:t>
            </a:r>
            <a:r>
              <a:rPr lang="ja-JP" altLang="en-US" sz="3200" dirty="0">
                <a:latin typeface="A-OTF Shinsei Kaisho CBSK1 Pro" panose="02020400000000000000" pitchFamily="18" charset="-128"/>
                <a:ea typeface="A-OTF Shinsei Kaisho CBSK1 Pro" panose="02020400000000000000" pitchFamily="18" charset="-128"/>
              </a:rPr>
              <a:t>為</a:t>
            </a:r>
            <a:r>
              <a:rPr lang="ja-JP" altLang="en-US" sz="3200" dirty="0" smtClean="0">
                <a:latin typeface="A-OTF Shinsei Kaisho CBSK1 Pro" panose="02020400000000000000" pitchFamily="18" charset="-128"/>
                <a:ea typeface="A-OTF Shinsei Kaisho CBSK1 Pro" panose="02020400000000000000" pitchFamily="18" charset="-128"/>
              </a:rPr>
              <a:t>に、</a:t>
            </a:r>
            <a:endParaRPr lang="ja-JP" altLang="en-US" sz="3200" dirty="0">
              <a:latin typeface="A-OTF Shinsei Kaisho CBSK1 Pro" panose="02020400000000000000" pitchFamily="18" charset="-128"/>
              <a:ea typeface="A-OTF Shinsei Kaisho CBSK1 Pro" panose="02020400000000000000" pitchFamily="18" charset="-128"/>
            </a:endParaRPr>
          </a:p>
          <a:p>
            <a:pPr marL="0" indent="0">
              <a:buNone/>
            </a:pPr>
            <a:r>
              <a:rPr lang="ja-JP" altLang="en-US" sz="3200" dirty="0">
                <a:latin typeface="A-OTF Shinsei Kaisho CBSK1 Pro" panose="02020400000000000000" pitchFamily="18" charset="-128"/>
                <a:ea typeface="A-OTF Shinsei Kaisho CBSK1 Pro" panose="02020400000000000000" pitchFamily="18" charset="-128"/>
              </a:rPr>
              <a:t>兄に引き継</a:t>
            </a:r>
            <a:r>
              <a:rPr lang="ja-JP" altLang="en-US" sz="3200" dirty="0" smtClean="0">
                <a:latin typeface="A-OTF Shinsei Kaisho CBSK1 Pro" panose="02020400000000000000" pitchFamily="18" charset="-128"/>
                <a:ea typeface="A-OTF Shinsei Kaisho CBSK1 Pro" panose="02020400000000000000" pitchFamily="18" charset="-128"/>
              </a:rPr>
              <a:t>ぎをしてたんだが、父</a:t>
            </a:r>
            <a:r>
              <a:rPr lang="ja-JP" altLang="en-US" sz="3200" dirty="0">
                <a:latin typeface="A-OTF Shinsei Kaisho CBSK1 Pro" panose="02020400000000000000" pitchFamily="18" charset="-128"/>
                <a:ea typeface="A-OTF Shinsei Kaisho CBSK1 Pro" panose="02020400000000000000" pitchFamily="18" charset="-128"/>
              </a:rPr>
              <a:t>が言うには兄には才能の</a:t>
            </a:r>
            <a:r>
              <a:rPr lang="ja-JP" altLang="en-US" sz="3200" dirty="0">
                <a:solidFill>
                  <a:srgbClr val="FF0000"/>
                </a:solidFill>
                <a:latin typeface="A-OTF Shinsei Kaisho CBSK1 Pro" panose="02020400000000000000" pitchFamily="18" charset="-128"/>
                <a:ea typeface="A-OTF Shinsei Kaisho CBSK1 Pro" panose="02020400000000000000" pitchFamily="18" charset="-128"/>
              </a:rPr>
              <a:t>欠片</a:t>
            </a:r>
            <a:r>
              <a:rPr lang="ja-JP" altLang="en-US" sz="3200" dirty="0" smtClean="0">
                <a:solidFill>
                  <a:srgbClr val="FF0000"/>
                </a:solidFill>
                <a:latin typeface="A-OTF Shinsei Kaisho CBSK1 Pro" panose="02020400000000000000" pitchFamily="18" charset="-128"/>
                <a:ea typeface="A-OTF Shinsei Kaisho CBSK1 Pro" panose="02020400000000000000" pitchFamily="18" charset="-128"/>
              </a:rPr>
              <a:t>もない</a:t>
            </a:r>
            <a:r>
              <a:rPr lang="ja-JP" altLang="en-US" sz="3200" dirty="0" smtClean="0">
                <a:latin typeface="A-OTF Shinsei Kaisho CBSK1 Pro" panose="02020400000000000000" pitchFamily="18" charset="-128"/>
                <a:ea typeface="A-OTF Shinsei Kaisho CBSK1 Pro" panose="02020400000000000000" pitchFamily="18" charset="-128"/>
              </a:rPr>
              <a:t>ということで、急遽</a:t>
            </a:r>
            <a:r>
              <a:rPr lang="ja-JP" altLang="en-US" sz="3200" dirty="0">
                <a:latin typeface="A-OTF Shinsei Kaisho CBSK1 Pro" panose="02020400000000000000" pitchFamily="18" charset="-128"/>
                <a:ea typeface="A-OTF Shinsei Kaisho CBSK1 Pro" panose="02020400000000000000" pitchFamily="18" charset="-128"/>
              </a:rPr>
              <a:t>俺に継がせようと方針転</a:t>
            </a:r>
            <a:r>
              <a:rPr lang="ja-JP" altLang="en-US" sz="3200" dirty="0" smtClean="0">
                <a:latin typeface="A-OTF Shinsei Kaisho CBSK1 Pro" panose="02020400000000000000" pitchFamily="18" charset="-128"/>
                <a:ea typeface="A-OTF Shinsei Kaisho CBSK1 Pro" panose="02020400000000000000" pitchFamily="18" charset="-128"/>
              </a:rPr>
              <a:t>換。</a:t>
            </a:r>
            <a:endParaRPr lang="zh-CN" altLang="en-US" sz="3200" dirty="0">
              <a:latin typeface="A-OTF Shinsei Kaisho CBSK1 Pro" panose="02020400000000000000" pitchFamily="18" charset="-128"/>
              <a:ea typeface="A-OTF Shinsei Kaisho CBSK1 Pro" panose="02020400000000000000" pitchFamily="18" charset="-128"/>
            </a:endParaRPr>
          </a:p>
        </p:txBody>
      </p:sp>
    </p:spTree>
    <p:extLst>
      <p:ext uri="{BB962C8B-B14F-4D97-AF65-F5344CB8AC3E}">
        <p14:creationId xmlns:p14="http://schemas.microsoft.com/office/powerpoint/2010/main" val="95908658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838200" y="630936"/>
            <a:ext cx="10515600" cy="5546027"/>
          </a:xfrm>
          <a:effectLst/>
        </p:spPr>
        <p:txBody>
          <a:bodyPr>
            <a:noAutofit/>
          </a:bodyPr>
          <a:lstStyle/>
          <a:p>
            <a:pPr marL="0" indent="0">
              <a:buNone/>
            </a:pPr>
            <a:r>
              <a:rPr lang="ja-JP" altLang="en-US" sz="3200" dirty="0">
                <a:latin typeface="A-OTF Shinsei Kaisho CBSK1 Pro" panose="02020400000000000000" pitchFamily="18" charset="-128"/>
                <a:ea typeface="A-OTF Shinsei Kaisho CBSK1 Pro" panose="02020400000000000000" pitchFamily="18" charset="-128"/>
              </a:rPr>
              <a:t>父の会社は当時としては結構稼いでる会社</a:t>
            </a:r>
            <a:r>
              <a:rPr lang="ja-JP" altLang="en-US" sz="3200" dirty="0" smtClean="0">
                <a:latin typeface="A-OTF Shinsei Kaisho CBSK1 Pro" panose="02020400000000000000" pitchFamily="18" charset="-128"/>
                <a:ea typeface="A-OTF Shinsei Kaisho CBSK1 Pro" panose="02020400000000000000" pitchFamily="18" charset="-128"/>
              </a:rPr>
              <a:t>で、</a:t>
            </a:r>
            <a:endParaRPr lang="ja-JP" altLang="en-US" sz="3200" dirty="0">
              <a:latin typeface="A-OTF Shinsei Kaisho CBSK1 Pro" panose="02020400000000000000" pitchFamily="18" charset="-128"/>
              <a:ea typeface="A-OTF Shinsei Kaisho CBSK1 Pro" panose="02020400000000000000" pitchFamily="18" charset="-128"/>
            </a:endParaRPr>
          </a:p>
          <a:p>
            <a:pPr marL="0" indent="0">
              <a:buNone/>
            </a:pPr>
            <a:r>
              <a:rPr lang="ja-JP" altLang="en-US" sz="3200" dirty="0">
                <a:latin typeface="A-OTF Shinsei Kaisho CBSK1 Pro" panose="02020400000000000000" pitchFamily="18" charset="-128"/>
                <a:ea typeface="A-OTF Shinsei Kaisho CBSK1 Pro" panose="02020400000000000000" pitchFamily="18" charset="-128"/>
              </a:rPr>
              <a:t>従業員も</a:t>
            </a:r>
            <a:r>
              <a:rPr lang="en-US" altLang="ja-JP" sz="3200" dirty="0">
                <a:latin typeface="A-OTF Shinsei Kaisho CBSK1 Pro" panose="02020400000000000000" pitchFamily="18" charset="-128"/>
                <a:ea typeface="A-OTF Shinsei Kaisho CBSK1 Pro" panose="02020400000000000000" pitchFamily="18" charset="-128"/>
              </a:rPr>
              <a:t>100</a:t>
            </a:r>
            <a:r>
              <a:rPr lang="ja-JP" altLang="en-US" sz="3200" dirty="0">
                <a:latin typeface="A-OTF Shinsei Kaisho CBSK1 Pro" panose="02020400000000000000" pitchFamily="18" charset="-128"/>
                <a:ea typeface="A-OTF Shinsei Kaisho CBSK1 Pro" panose="02020400000000000000" pitchFamily="18" charset="-128"/>
              </a:rPr>
              <a:t>人超えそうな勢</a:t>
            </a:r>
            <a:r>
              <a:rPr lang="ja-JP" altLang="en-US" sz="3200" dirty="0" smtClean="0">
                <a:latin typeface="A-OTF Shinsei Kaisho CBSK1 Pro" panose="02020400000000000000" pitchFamily="18" charset="-128"/>
                <a:ea typeface="A-OTF Shinsei Kaisho CBSK1 Pro" panose="02020400000000000000" pitchFamily="18" charset="-128"/>
              </a:rPr>
              <a:t>いで、</a:t>
            </a:r>
            <a:endParaRPr lang="ja-JP" altLang="en-US" sz="3200" dirty="0">
              <a:latin typeface="A-OTF Shinsei Kaisho CBSK1 Pro" panose="02020400000000000000" pitchFamily="18" charset="-128"/>
              <a:ea typeface="A-OTF Shinsei Kaisho CBSK1 Pro" panose="02020400000000000000" pitchFamily="18" charset="-128"/>
            </a:endParaRPr>
          </a:p>
          <a:p>
            <a:pPr marL="0" indent="0">
              <a:buNone/>
            </a:pPr>
            <a:r>
              <a:rPr lang="ja-JP" altLang="en-US" sz="3200" dirty="0">
                <a:solidFill>
                  <a:srgbClr val="FF0000"/>
                </a:solidFill>
                <a:latin typeface="A-OTF Shinsei Kaisho CBSK1 Pro" panose="02020400000000000000" pitchFamily="18" charset="-128"/>
                <a:ea typeface="A-OTF Shinsei Kaisho CBSK1 Pro" panose="02020400000000000000" pitchFamily="18" charset="-128"/>
              </a:rPr>
              <a:t>それだけに</a:t>
            </a:r>
            <a:r>
              <a:rPr lang="ja-JP" altLang="en-US" sz="3200" dirty="0">
                <a:latin typeface="A-OTF Shinsei Kaisho CBSK1 Pro" panose="02020400000000000000" pitchFamily="18" charset="-128"/>
                <a:ea typeface="A-OTF Shinsei Kaisho CBSK1 Pro" panose="02020400000000000000" pitchFamily="18" charset="-128"/>
              </a:rPr>
              <a:t>兄が継いだらそれだけの従業員が</a:t>
            </a:r>
          </a:p>
          <a:p>
            <a:pPr marL="0" indent="0">
              <a:buNone/>
            </a:pPr>
            <a:r>
              <a:rPr lang="ja-JP" altLang="en-US" sz="3200" dirty="0">
                <a:solidFill>
                  <a:srgbClr val="FF0000"/>
                </a:solidFill>
                <a:latin typeface="A-OTF Shinsei Kaisho CBSK1 Pro" panose="02020400000000000000" pitchFamily="18" charset="-128"/>
                <a:ea typeface="A-OTF Shinsei Kaisho CBSK1 Pro" panose="02020400000000000000" pitchFamily="18" charset="-128"/>
              </a:rPr>
              <a:t>路頭に迷う</a:t>
            </a:r>
            <a:r>
              <a:rPr lang="ja-JP" altLang="en-US" sz="3200" dirty="0">
                <a:latin typeface="A-OTF Shinsei Kaisho CBSK1 Pro" panose="02020400000000000000" pitchFamily="18" charset="-128"/>
                <a:ea typeface="A-OTF Shinsei Kaisho CBSK1 Pro" panose="02020400000000000000" pitchFamily="18" charset="-128"/>
              </a:rPr>
              <a:t>かもしれないという問題</a:t>
            </a:r>
            <a:r>
              <a:rPr lang="ja-JP" altLang="en-US" sz="3200" dirty="0" smtClean="0">
                <a:latin typeface="A-OTF Shinsei Kaisho CBSK1 Pro" panose="02020400000000000000" pitchFamily="18" charset="-128"/>
                <a:ea typeface="A-OTF Shinsei Kaisho CBSK1 Pro" panose="02020400000000000000" pitchFamily="18" charset="-128"/>
              </a:rPr>
              <a:t>もあった。 </a:t>
            </a:r>
            <a:endParaRPr lang="ja-JP" altLang="en-US" sz="3200" dirty="0">
              <a:latin typeface="A-OTF Shinsei Kaisho CBSK1 Pro" panose="02020400000000000000" pitchFamily="18" charset="-128"/>
              <a:ea typeface="A-OTF Shinsei Kaisho CBSK1 Pro" panose="02020400000000000000" pitchFamily="18" charset="-128"/>
            </a:endParaRPr>
          </a:p>
          <a:p>
            <a:pPr marL="0" indent="0">
              <a:buNone/>
            </a:pPr>
            <a:r>
              <a:rPr lang="ja-JP" altLang="en-US" sz="3200" dirty="0">
                <a:latin typeface="A-OTF Shinsei Kaisho CBSK1 Pro" panose="02020400000000000000" pitchFamily="18" charset="-128"/>
                <a:ea typeface="A-OTF Shinsei Kaisho CBSK1 Pro" panose="02020400000000000000" pitchFamily="18" charset="-128"/>
              </a:rPr>
              <a:t>しかし母が所謂長男教で猛反発</a:t>
            </a:r>
            <a:r>
              <a:rPr lang="ja-JP" altLang="en-US" sz="3200" dirty="0" smtClean="0">
                <a:latin typeface="A-OTF Shinsei Kaisho CBSK1 Pro" panose="02020400000000000000" pitchFamily="18" charset="-128"/>
                <a:ea typeface="A-OTF Shinsei Kaisho CBSK1 Pro" panose="02020400000000000000" pitchFamily="18" charset="-128"/>
              </a:rPr>
              <a:t>して、</a:t>
            </a:r>
            <a:endParaRPr lang="ja-JP" altLang="en-US" sz="3200" dirty="0">
              <a:latin typeface="A-OTF Shinsei Kaisho CBSK1 Pro" panose="02020400000000000000" pitchFamily="18" charset="-128"/>
              <a:ea typeface="A-OTF Shinsei Kaisho CBSK1 Pro" panose="02020400000000000000" pitchFamily="18" charset="-128"/>
            </a:endParaRPr>
          </a:p>
          <a:p>
            <a:pPr marL="0" indent="0">
              <a:buNone/>
            </a:pPr>
            <a:r>
              <a:rPr lang="ja-JP" altLang="en-US" sz="3200" dirty="0">
                <a:latin typeface="A-OTF Shinsei Kaisho CBSK1 Pro" panose="02020400000000000000" pitchFamily="18" charset="-128"/>
                <a:ea typeface="A-OTF Shinsei Kaisho CBSK1 Pro" panose="02020400000000000000" pitchFamily="18" charset="-128"/>
              </a:rPr>
              <a:t>最終的に俺が家を追い出される形</a:t>
            </a:r>
            <a:r>
              <a:rPr lang="ja-JP" altLang="en-US" sz="3200" dirty="0" smtClean="0">
                <a:latin typeface="A-OTF Shinsei Kaisho CBSK1 Pro" panose="02020400000000000000" pitchFamily="18" charset="-128"/>
                <a:ea typeface="A-OTF Shinsei Kaisho CBSK1 Pro" panose="02020400000000000000" pitchFamily="18" charset="-128"/>
              </a:rPr>
              <a:t>になった。</a:t>
            </a:r>
            <a:endParaRPr lang="zh-CN" altLang="en-US" sz="3200" dirty="0">
              <a:latin typeface="A-OTF Shinsei Kaisho CBSK1 Pro" panose="02020400000000000000" pitchFamily="18" charset="-128"/>
              <a:ea typeface="A-OTF Shinsei Kaisho CBSK1 Pro" panose="02020400000000000000" pitchFamily="18" charset="-128"/>
            </a:endParaRPr>
          </a:p>
        </p:txBody>
      </p:sp>
    </p:spTree>
    <p:extLst>
      <p:ext uri="{BB962C8B-B14F-4D97-AF65-F5344CB8AC3E}">
        <p14:creationId xmlns:p14="http://schemas.microsoft.com/office/powerpoint/2010/main" val="367216426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838200" y="630936"/>
            <a:ext cx="10515600" cy="5546027"/>
          </a:xfrm>
          <a:effectLst/>
        </p:spPr>
        <p:txBody>
          <a:bodyPr>
            <a:noAutofit/>
          </a:bodyPr>
          <a:lstStyle/>
          <a:p>
            <a:pPr marL="0" indent="0">
              <a:buNone/>
            </a:pPr>
            <a:r>
              <a:rPr lang="ja-JP" altLang="en-US" sz="3200" dirty="0">
                <a:latin typeface="A-OTF Shinsei Kaisho CBSK1 Pro" panose="02020400000000000000" pitchFamily="18" charset="-128"/>
                <a:ea typeface="A-OTF Shinsei Kaisho CBSK1 Pro" panose="02020400000000000000" pitchFamily="18" charset="-128"/>
              </a:rPr>
              <a:t>元々兄は可愛い、俺はおまけという態度の母だったんで</a:t>
            </a:r>
          </a:p>
          <a:p>
            <a:pPr marL="0" indent="0">
              <a:buNone/>
            </a:pPr>
            <a:r>
              <a:rPr lang="ja-JP" altLang="en-US" sz="3200" dirty="0" smtClean="0">
                <a:latin typeface="A-OTF Shinsei Kaisho CBSK1 Pro" panose="02020400000000000000" pitchFamily="18" charset="-128"/>
                <a:ea typeface="A-OTF Shinsei Kaisho CBSK1 Pro" panose="02020400000000000000" pitchFamily="18" charset="-128"/>
              </a:rPr>
              <a:t>、下手</a:t>
            </a:r>
            <a:r>
              <a:rPr lang="ja-JP" altLang="en-US" sz="3200" dirty="0">
                <a:latin typeface="A-OTF Shinsei Kaisho CBSK1 Pro" panose="02020400000000000000" pitchFamily="18" charset="-128"/>
                <a:ea typeface="A-OTF Shinsei Kaisho CBSK1 Pro" panose="02020400000000000000" pitchFamily="18" charset="-128"/>
              </a:rPr>
              <a:t>に反発したら殺されそうだったってのも大</a:t>
            </a:r>
            <a:r>
              <a:rPr lang="ja-JP" altLang="en-US" sz="3200" dirty="0" smtClean="0">
                <a:latin typeface="A-OTF Shinsei Kaisho CBSK1 Pro" panose="02020400000000000000" pitchFamily="18" charset="-128"/>
                <a:ea typeface="A-OTF Shinsei Kaisho CBSK1 Pro" panose="02020400000000000000" pitchFamily="18" charset="-128"/>
              </a:rPr>
              <a:t>きかった。というか</a:t>
            </a:r>
            <a:r>
              <a:rPr lang="ja-JP" altLang="en-US" sz="3200" dirty="0">
                <a:latin typeface="A-OTF Shinsei Kaisho CBSK1 Pro" panose="02020400000000000000" pitchFamily="18" charset="-128"/>
                <a:ea typeface="A-OTF Shinsei Kaisho CBSK1 Pro" panose="02020400000000000000" pitchFamily="18" charset="-128"/>
              </a:rPr>
              <a:t>小学校のときの授業参観</a:t>
            </a:r>
            <a:r>
              <a:rPr lang="ja-JP" altLang="en-US" sz="3200" dirty="0" smtClean="0">
                <a:latin typeface="A-OTF Shinsei Kaisho CBSK1 Pro" panose="02020400000000000000" pitchFamily="18" charset="-128"/>
                <a:ea typeface="A-OTF Shinsei Kaisho CBSK1 Pro" panose="02020400000000000000" pitchFamily="18" charset="-128"/>
              </a:rPr>
              <a:t>とか、</a:t>
            </a:r>
            <a:endParaRPr lang="ja-JP" altLang="en-US" sz="3200" dirty="0">
              <a:latin typeface="A-OTF Shinsei Kaisho CBSK1 Pro" panose="02020400000000000000" pitchFamily="18" charset="-128"/>
              <a:ea typeface="A-OTF Shinsei Kaisho CBSK1 Pro" panose="02020400000000000000" pitchFamily="18" charset="-128"/>
            </a:endParaRPr>
          </a:p>
          <a:p>
            <a:pPr marL="0" indent="0">
              <a:buNone/>
            </a:pPr>
            <a:r>
              <a:rPr lang="ja-JP" altLang="en-US" sz="3200" dirty="0">
                <a:latin typeface="A-OTF Shinsei Kaisho CBSK1 Pro" panose="02020400000000000000" pitchFamily="18" charset="-128"/>
                <a:ea typeface="A-OTF Shinsei Kaisho CBSK1 Pro" panose="02020400000000000000" pitchFamily="18" charset="-128"/>
              </a:rPr>
              <a:t>運動会も全て兄優先で俺のところに来てくれるのは</a:t>
            </a:r>
          </a:p>
          <a:p>
            <a:pPr marL="0" indent="0">
              <a:buNone/>
            </a:pPr>
            <a:r>
              <a:rPr lang="ja-JP" altLang="en-US" sz="3200" dirty="0">
                <a:latin typeface="A-OTF Shinsei Kaisho CBSK1 Pro" panose="02020400000000000000" pitchFamily="18" charset="-128"/>
                <a:ea typeface="A-OTF Shinsei Kaisho CBSK1 Pro" panose="02020400000000000000" pitchFamily="18" charset="-128"/>
              </a:rPr>
              <a:t>父</a:t>
            </a:r>
            <a:r>
              <a:rPr lang="ja-JP" altLang="en-US" sz="3200" dirty="0" smtClean="0">
                <a:latin typeface="A-OTF Shinsei Kaisho CBSK1 Pro" panose="02020400000000000000" pitchFamily="18" charset="-128"/>
                <a:ea typeface="A-OTF Shinsei Kaisho CBSK1 Pro" panose="02020400000000000000" pitchFamily="18" charset="-128"/>
              </a:rPr>
              <a:t>だけだった。 </a:t>
            </a:r>
            <a:endParaRPr lang="ja-JP" altLang="en-US" sz="3200" dirty="0">
              <a:latin typeface="A-OTF Shinsei Kaisho CBSK1 Pro" panose="02020400000000000000" pitchFamily="18" charset="-128"/>
              <a:ea typeface="A-OTF Shinsei Kaisho CBSK1 Pro" panose="02020400000000000000" pitchFamily="18" charset="-128"/>
            </a:endParaRPr>
          </a:p>
          <a:p>
            <a:pPr marL="0" indent="0">
              <a:buNone/>
            </a:pPr>
            <a:r>
              <a:rPr lang="ja-JP" altLang="en-US" sz="3200" dirty="0">
                <a:latin typeface="A-OTF Shinsei Kaisho CBSK1 Pro" panose="02020400000000000000" pitchFamily="18" charset="-128"/>
                <a:ea typeface="A-OTF Shinsei Kaisho CBSK1 Pro" panose="02020400000000000000" pitchFamily="18" charset="-128"/>
              </a:rPr>
              <a:t>父も</a:t>
            </a:r>
            <a:r>
              <a:rPr lang="ja-JP" altLang="en-US" sz="3200" dirty="0">
                <a:solidFill>
                  <a:srgbClr val="FF0000"/>
                </a:solidFill>
                <a:latin typeface="A-OTF Shinsei Kaisho CBSK1 Pro" panose="02020400000000000000" pitchFamily="18" charset="-128"/>
                <a:ea typeface="A-OTF Shinsei Kaisho CBSK1 Pro" panose="02020400000000000000" pitchFamily="18" charset="-128"/>
              </a:rPr>
              <a:t>婿入り</a:t>
            </a:r>
            <a:r>
              <a:rPr lang="ja-JP" altLang="en-US" sz="3200" dirty="0">
                <a:latin typeface="A-OTF Shinsei Kaisho CBSK1 Pro" panose="02020400000000000000" pitchFamily="18" charset="-128"/>
                <a:ea typeface="A-OTF Shinsei Kaisho CBSK1 Pro" panose="02020400000000000000" pitchFamily="18" charset="-128"/>
              </a:rPr>
              <a:t>で立場が弱かったのと</a:t>
            </a:r>
          </a:p>
          <a:p>
            <a:pPr marL="0" indent="0">
              <a:buNone/>
            </a:pPr>
            <a:r>
              <a:rPr lang="ja-JP" altLang="en-US" sz="3200" dirty="0">
                <a:latin typeface="A-OTF Shinsei Kaisho CBSK1 Pro" panose="02020400000000000000" pitchFamily="18" charset="-128"/>
                <a:ea typeface="A-OTF Shinsei Kaisho CBSK1 Pro" panose="02020400000000000000" pitchFamily="18" charset="-128"/>
              </a:rPr>
              <a:t>父が母の家の</a:t>
            </a:r>
            <a:r>
              <a:rPr lang="ja-JP" altLang="en-US" sz="3200" dirty="0">
                <a:solidFill>
                  <a:srgbClr val="FF0000"/>
                </a:solidFill>
                <a:latin typeface="A-OTF Shinsei Kaisho CBSK1 Pro" panose="02020400000000000000" pitchFamily="18" charset="-128"/>
                <a:ea typeface="A-OTF Shinsei Kaisho CBSK1 Pro" panose="02020400000000000000" pitchFamily="18" charset="-128"/>
              </a:rPr>
              <a:t>分家</a:t>
            </a:r>
            <a:r>
              <a:rPr lang="ja-JP" altLang="en-US" sz="3200" dirty="0">
                <a:latin typeface="A-OTF Shinsei Kaisho CBSK1 Pro" panose="02020400000000000000" pitchFamily="18" charset="-128"/>
                <a:ea typeface="A-OTF Shinsei Kaisho CBSK1 Pro" panose="02020400000000000000" pitchFamily="18" charset="-128"/>
              </a:rPr>
              <a:t>でそのことが立場の弱さに</a:t>
            </a:r>
            <a:r>
              <a:rPr lang="ja-JP" altLang="en-US" sz="3200" dirty="0">
                <a:solidFill>
                  <a:srgbClr val="FF0000"/>
                </a:solidFill>
                <a:latin typeface="A-OTF Shinsei Kaisho CBSK1 Pro" panose="02020400000000000000" pitchFamily="18" charset="-128"/>
                <a:ea typeface="A-OTF Shinsei Kaisho CBSK1 Pro" panose="02020400000000000000" pitchFamily="18" charset="-128"/>
              </a:rPr>
              <a:t>拍車</a:t>
            </a:r>
            <a:r>
              <a:rPr lang="ja-JP" altLang="en-US" sz="3200" dirty="0" smtClean="0">
                <a:solidFill>
                  <a:srgbClr val="FF0000"/>
                </a:solidFill>
                <a:latin typeface="A-OTF Shinsei Kaisho CBSK1 Pro" panose="02020400000000000000" pitchFamily="18" charset="-128"/>
                <a:ea typeface="A-OTF Shinsei Kaisho CBSK1 Pro" panose="02020400000000000000" pitchFamily="18" charset="-128"/>
              </a:rPr>
              <a:t>をかけてた</a:t>
            </a:r>
            <a:r>
              <a:rPr lang="ja-JP" altLang="en-US" sz="3200" dirty="0" smtClean="0">
                <a:latin typeface="A-OTF Shinsei Kaisho CBSK1 Pro" panose="02020400000000000000" pitchFamily="18" charset="-128"/>
                <a:ea typeface="A-OTF Shinsei Kaisho CBSK1 Pro" panose="02020400000000000000" pitchFamily="18" charset="-128"/>
              </a:rPr>
              <a:t>。</a:t>
            </a:r>
            <a:endParaRPr lang="zh-CN" altLang="en-US" sz="3200" dirty="0">
              <a:latin typeface="A-OTF Shinsei Kaisho CBSK1 Pro" panose="02020400000000000000" pitchFamily="18" charset="-128"/>
              <a:ea typeface="A-OTF Shinsei Kaisho CBSK1 Pro" panose="02020400000000000000" pitchFamily="18" charset="-128"/>
            </a:endParaRPr>
          </a:p>
        </p:txBody>
      </p:sp>
    </p:spTree>
    <p:extLst>
      <p:ext uri="{BB962C8B-B14F-4D97-AF65-F5344CB8AC3E}">
        <p14:creationId xmlns:p14="http://schemas.microsoft.com/office/powerpoint/2010/main" val="136518345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838200" y="630936"/>
            <a:ext cx="10515600" cy="5546027"/>
          </a:xfrm>
          <a:effectLst/>
        </p:spPr>
        <p:txBody>
          <a:bodyPr>
            <a:noAutofit/>
          </a:bodyPr>
          <a:lstStyle/>
          <a:p>
            <a:pPr marL="0" indent="0">
              <a:buNone/>
            </a:pPr>
            <a:r>
              <a:rPr lang="ja-JP" altLang="en-US" sz="3200" dirty="0">
                <a:latin typeface="A-OTF Shinsei Kaisho CBSK1 Pro" panose="02020400000000000000" pitchFamily="18" charset="-128"/>
                <a:ea typeface="A-OTF Shinsei Kaisho CBSK1 Pro" panose="02020400000000000000" pitchFamily="18" charset="-128"/>
              </a:rPr>
              <a:t>わざわざ高校を他県の寮付きの学校に転校の手続</a:t>
            </a:r>
            <a:r>
              <a:rPr lang="ja-JP" altLang="en-US" sz="3200" dirty="0" smtClean="0">
                <a:latin typeface="A-OTF Shinsei Kaisho CBSK1 Pro" panose="02020400000000000000" pitchFamily="18" charset="-128"/>
                <a:ea typeface="A-OTF Shinsei Kaisho CBSK1 Pro" panose="02020400000000000000" pitchFamily="18" charset="-128"/>
              </a:rPr>
              <a:t>きをして、そこに</a:t>
            </a:r>
            <a:r>
              <a:rPr lang="ja-JP" altLang="en-US" sz="3200" dirty="0">
                <a:latin typeface="A-OTF Shinsei Kaisho CBSK1 Pro" panose="02020400000000000000" pitchFamily="18" charset="-128"/>
                <a:ea typeface="A-OTF Shinsei Kaisho CBSK1 Pro" panose="02020400000000000000" pitchFamily="18" charset="-128"/>
              </a:rPr>
              <a:t>行かないなら家から追い出</a:t>
            </a:r>
            <a:r>
              <a:rPr lang="ja-JP" altLang="en-US" sz="3200" dirty="0" smtClean="0">
                <a:latin typeface="A-OTF Shinsei Kaisho CBSK1 Pro" panose="02020400000000000000" pitchFamily="18" charset="-128"/>
                <a:ea typeface="A-OTF Shinsei Kaisho CBSK1 Pro" panose="02020400000000000000" pitchFamily="18" charset="-128"/>
              </a:rPr>
              <a:t>して、</a:t>
            </a:r>
            <a:endParaRPr lang="ja-JP" altLang="en-US" sz="3200" dirty="0">
              <a:latin typeface="A-OTF Shinsei Kaisho CBSK1 Pro" panose="02020400000000000000" pitchFamily="18" charset="-128"/>
              <a:ea typeface="A-OTF Shinsei Kaisho CBSK1 Pro" panose="02020400000000000000" pitchFamily="18" charset="-128"/>
            </a:endParaRPr>
          </a:p>
          <a:p>
            <a:pPr marL="0" indent="0">
              <a:buNone/>
            </a:pPr>
            <a:r>
              <a:rPr lang="ja-JP" altLang="en-US" sz="3200" dirty="0">
                <a:latin typeface="A-OTF Shinsei Kaisho CBSK1 Pro" panose="02020400000000000000" pitchFamily="18" charset="-128"/>
                <a:ea typeface="A-OTF Shinsei Kaisho CBSK1 Pro" panose="02020400000000000000" pitchFamily="18" charset="-128"/>
              </a:rPr>
              <a:t>一切金も出さないという</a:t>
            </a:r>
            <a:r>
              <a:rPr lang="ja-JP" altLang="en-US" sz="3200" dirty="0">
                <a:solidFill>
                  <a:srgbClr val="FF0000"/>
                </a:solidFill>
                <a:latin typeface="A-OTF Shinsei Kaisho CBSK1 Pro" panose="02020400000000000000" pitchFamily="18" charset="-128"/>
                <a:ea typeface="A-OTF Shinsei Kaisho CBSK1 Pro" panose="02020400000000000000" pitchFamily="18" charset="-128"/>
              </a:rPr>
              <a:t>脅し</a:t>
            </a:r>
            <a:r>
              <a:rPr lang="ja-JP" altLang="en-US" sz="3200" dirty="0">
                <a:latin typeface="A-OTF Shinsei Kaisho CBSK1 Pro" panose="02020400000000000000" pitchFamily="18" charset="-128"/>
                <a:ea typeface="A-OTF Shinsei Kaisho CBSK1 Pro" panose="02020400000000000000" pitchFamily="18" charset="-128"/>
              </a:rPr>
              <a:t>文句付きで追い出</a:t>
            </a:r>
            <a:r>
              <a:rPr lang="ja-JP" altLang="en-US" sz="3200" dirty="0" smtClean="0">
                <a:latin typeface="A-OTF Shinsei Kaisho CBSK1 Pro" panose="02020400000000000000" pitchFamily="18" charset="-128"/>
                <a:ea typeface="A-OTF Shinsei Kaisho CBSK1 Pro" panose="02020400000000000000" pitchFamily="18" charset="-128"/>
              </a:rPr>
              <a:t>された。</a:t>
            </a:r>
            <a:endParaRPr lang="ja-JP" altLang="en-US" sz="3200" dirty="0">
              <a:latin typeface="A-OTF Shinsei Kaisho CBSK1 Pro" panose="02020400000000000000" pitchFamily="18" charset="-128"/>
              <a:ea typeface="A-OTF Shinsei Kaisho CBSK1 Pro" panose="02020400000000000000" pitchFamily="18" charset="-128"/>
            </a:endParaRPr>
          </a:p>
          <a:p>
            <a:pPr marL="0" indent="0">
              <a:buNone/>
            </a:pPr>
            <a:r>
              <a:rPr lang="ja-JP" altLang="en-US" sz="3200" dirty="0">
                <a:latin typeface="A-OTF Shinsei Kaisho CBSK1 Pro" panose="02020400000000000000" pitchFamily="18" charset="-128"/>
                <a:ea typeface="A-OTF Shinsei Kaisho CBSK1 Pro" panose="02020400000000000000" pitchFamily="18" charset="-128"/>
              </a:rPr>
              <a:t>そして更に当時付き合っていた彼女も無理矢理</a:t>
            </a:r>
            <a:r>
              <a:rPr lang="ja-JP" altLang="en-US" sz="3200" dirty="0">
                <a:solidFill>
                  <a:srgbClr val="FF0000"/>
                </a:solidFill>
                <a:latin typeface="A-OTF Shinsei Kaisho CBSK1 Pro" panose="02020400000000000000" pitchFamily="18" charset="-128"/>
                <a:ea typeface="A-OTF Shinsei Kaisho CBSK1 Pro" panose="02020400000000000000" pitchFamily="18" charset="-128"/>
              </a:rPr>
              <a:t>縁切</a:t>
            </a:r>
            <a:r>
              <a:rPr lang="ja-JP" altLang="en-US" sz="3200" dirty="0" smtClean="0">
                <a:solidFill>
                  <a:srgbClr val="FF0000"/>
                </a:solidFill>
                <a:latin typeface="A-OTF Shinsei Kaisho CBSK1 Pro" panose="02020400000000000000" pitchFamily="18" charset="-128"/>
                <a:ea typeface="A-OTF Shinsei Kaisho CBSK1 Pro" panose="02020400000000000000" pitchFamily="18" charset="-128"/>
              </a:rPr>
              <a:t>り</a:t>
            </a:r>
            <a:r>
              <a:rPr lang="ja-JP" altLang="en-US" sz="3200" dirty="0" smtClean="0">
                <a:latin typeface="A-OTF Shinsei Kaisho CBSK1 Pro" panose="02020400000000000000" pitchFamily="18" charset="-128"/>
                <a:ea typeface="A-OTF Shinsei Kaisho CBSK1 Pro" panose="02020400000000000000" pitchFamily="18" charset="-128"/>
              </a:rPr>
              <a:t>された。</a:t>
            </a:r>
            <a:endParaRPr lang="ja-JP" altLang="en-US" sz="3200" dirty="0">
              <a:latin typeface="A-OTF Shinsei Kaisho CBSK1 Pro" panose="02020400000000000000" pitchFamily="18" charset="-128"/>
              <a:ea typeface="A-OTF Shinsei Kaisho CBSK1 Pro" panose="02020400000000000000" pitchFamily="18" charset="-128"/>
            </a:endParaRPr>
          </a:p>
          <a:p>
            <a:pPr marL="0" indent="0">
              <a:buNone/>
            </a:pPr>
            <a:r>
              <a:rPr lang="ja-JP" altLang="en-US" sz="3200" dirty="0">
                <a:latin typeface="A-OTF Shinsei Kaisho CBSK1 Pro" panose="02020400000000000000" pitchFamily="18" charset="-128"/>
                <a:ea typeface="A-OTF Shinsei Kaisho CBSK1 Pro" panose="02020400000000000000" pitchFamily="18" charset="-128"/>
              </a:rPr>
              <a:t>この件に関しては父も</a:t>
            </a:r>
            <a:r>
              <a:rPr lang="ja-JP" altLang="en-US" sz="3200" dirty="0">
                <a:solidFill>
                  <a:srgbClr val="FF0000"/>
                </a:solidFill>
                <a:latin typeface="A-OTF Shinsei Kaisho CBSK1 Pro" panose="02020400000000000000" pitchFamily="18" charset="-128"/>
                <a:ea typeface="A-OTF Shinsei Kaisho CBSK1 Pro" panose="02020400000000000000" pitchFamily="18" charset="-128"/>
              </a:rPr>
              <a:t>切</a:t>
            </a:r>
            <a:r>
              <a:rPr lang="ja-JP" altLang="en-US" sz="3200" dirty="0" smtClean="0">
                <a:solidFill>
                  <a:srgbClr val="FF0000"/>
                </a:solidFill>
                <a:latin typeface="A-OTF Shinsei Kaisho CBSK1 Pro" panose="02020400000000000000" pitchFamily="18" charset="-128"/>
                <a:ea typeface="A-OTF Shinsei Kaisho CBSK1 Pro" panose="02020400000000000000" pitchFamily="18" charset="-128"/>
              </a:rPr>
              <a:t>れて</a:t>
            </a:r>
            <a:r>
              <a:rPr lang="ja-JP" altLang="en-US" sz="3200" dirty="0" smtClean="0">
                <a:latin typeface="A-OTF Shinsei Kaisho CBSK1 Pro" panose="02020400000000000000" pitchFamily="18" charset="-128"/>
                <a:ea typeface="A-OTF Shinsei Kaisho CBSK1 Pro" panose="02020400000000000000" pitchFamily="18" charset="-128"/>
              </a:rPr>
              <a:t>、</a:t>
            </a:r>
            <a:endParaRPr lang="ja-JP" altLang="en-US" sz="3200" dirty="0">
              <a:latin typeface="A-OTF Shinsei Kaisho CBSK1 Pro" panose="02020400000000000000" pitchFamily="18" charset="-128"/>
              <a:ea typeface="A-OTF Shinsei Kaisho CBSK1 Pro" panose="02020400000000000000" pitchFamily="18" charset="-128"/>
            </a:endParaRPr>
          </a:p>
          <a:p>
            <a:pPr marL="0" indent="0">
              <a:buNone/>
            </a:pPr>
            <a:r>
              <a:rPr lang="ja-JP" altLang="en-US" sz="3200" dirty="0">
                <a:latin typeface="A-OTF Shinsei Kaisho CBSK1 Pro" panose="02020400000000000000" pitchFamily="18" charset="-128"/>
                <a:ea typeface="A-OTF Shinsei Kaisho CBSK1 Pro" panose="02020400000000000000" pitchFamily="18" charset="-128"/>
              </a:rPr>
              <a:t>うちの問題に養祖様にまで巻き込むなと</a:t>
            </a:r>
          </a:p>
          <a:p>
            <a:pPr marL="0" indent="0">
              <a:buNone/>
            </a:pPr>
            <a:r>
              <a:rPr lang="ja-JP" altLang="en-US" sz="3200" dirty="0">
                <a:solidFill>
                  <a:srgbClr val="FF0000"/>
                </a:solidFill>
                <a:latin typeface="A-OTF Shinsei Kaisho CBSK1 Pro" panose="02020400000000000000" pitchFamily="18" charset="-128"/>
                <a:ea typeface="A-OTF Shinsei Kaisho CBSK1 Pro" panose="02020400000000000000" pitchFamily="18" charset="-128"/>
              </a:rPr>
              <a:t>釘を差してくれたけど</a:t>
            </a:r>
            <a:r>
              <a:rPr lang="ja-JP" altLang="en-US" sz="3200" dirty="0">
                <a:latin typeface="A-OTF Shinsei Kaisho CBSK1 Pro" panose="02020400000000000000" pitchFamily="18" charset="-128"/>
                <a:ea typeface="A-OTF Shinsei Kaisho CBSK1 Pro" panose="02020400000000000000" pitchFamily="18" charset="-128"/>
              </a:rPr>
              <a:t>意味</a:t>
            </a:r>
            <a:r>
              <a:rPr lang="ja-JP" altLang="en-US" sz="3200" dirty="0" smtClean="0">
                <a:latin typeface="A-OTF Shinsei Kaisho CBSK1 Pro" panose="02020400000000000000" pitchFamily="18" charset="-128"/>
                <a:ea typeface="A-OTF Shinsei Kaisho CBSK1 Pro" panose="02020400000000000000" pitchFamily="18" charset="-128"/>
              </a:rPr>
              <a:t>がなかった。 </a:t>
            </a:r>
            <a:endParaRPr lang="ja-JP" altLang="en-US" sz="3200" dirty="0">
              <a:latin typeface="A-OTF Shinsei Kaisho CBSK1 Pro" panose="02020400000000000000" pitchFamily="18" charset="-128"/>
              <a:ea typeface="A-OTF Shinsei Kaisho CBSK1 Pro" panose="02020400000000000000" pitchFamily="18" charset="-128"/>
            </a:endParaRPr>
          </a:p>
          <a:p>
            <a:pPr marL="0" indent="0">
              <a:buNone/>
            </a:pPr>
            <a:r>
              <a:rPr lang="ja-JP" altLang="en-US" sz="3200" dirty="0">
                <a:latin typeface="A-OTF Shinsei Kaisho CBSK1 Pro" panose="02020400000000000000" pitchFamily="18" charset="-128"/>
                <a:ea typeface="A-OTF Shinsei Kaisho CBSK1 Pro" panose="02020400000000000000" pitchFamily="18" charset="-128"/>
              </a:rPr>
              <a:t>ここまでが第一の修羅場</a:t>
            </a:r>
            <a:endParaRPr lang="zh-CN" altLang="en-US" sz="3200" dirty="0">
              <a:latin typeface="A-OTF Shinsei Kaisho CBSK1 Pro" panose="02020400000000000000" pitchFamily="18" charset="-128"/>
              <a:ea typeface="A-OTF Shinsei Kaisho CBSK1 Pro" panose="02020400000000000000" pitchFamily="18" charset="-128"/>
            </a:endParaRPr>
          </a:p>
        </p:txBody>
      </p:sp>
    </p:spTree>
    <p:extLst>
      <p:ext uri="{BB962C8B-B14F-4D97-AF65-F5344CB8AC3E}">
        <p14:creationId xmlns:p14="http://schemas.microsoft.com/office/powerpoint/2010/main" val="74035324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862</TotalTime>
  <Words>1303</Words>
  <Application>Microsoft Office PowerPoint</Application>
  <PresentationFormat>宽屏</PresentationFormat>
  <Paragraphs>122</Paragraphs>
  <Slides>27</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27</vt:i4>
      </vt:variant>
    </vt:vector>
  </HeadingPairs>
  <TitlesOfParts>
    <vt:vector size="34" baseType="lpstr">
      <vt:lpstr>A-OTF Shinsei Kaisho CBSK1 Pro</vt:lpstr>
      <vt:lpstr>DFGSNGyoSho-W5</vt:lpstr>
      <vt:lpstr>宋体</vt:lpstr>
      <vt:lpstr>Arial</vt:lpstr>
      <vt:lpstr>Calibri</vt:lpstr>
      <vt:lpstr>Calibri Light</vt:lpstr>
      <vt:lpstr>Office 主题</vt:lpstr>
      <vt:lpstr>コイヌの単語帳v2.0</vt:lpstr>
      <vt:lpstr>PowerPoint 演示文稿</vt:lpstr>
      <vt:lpstr>PowerPoint 演示文稿</vt:lpstr>
      <vt:lpstr>PowerPoint 演示文稿</vt:lpstr>
      <vt:lpstr>人生修羅場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テーマトーク：</vt:lpstr>
      <vt:lpstr>気まずいサンプル</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コイヌの単語帳</dc:title>
  <dc:creator>weijing huang</dc:creator>
  <cp:lastModifiedBy>weijing huang</cp:lastModifiedBy>
  <cp:revision>51</cp:revision>
  <dcterms:created xsi:type="dcterms:W3CDTF">2015-11-06T13:38:46Z</dcterms:created>
  <dcterms:modified xsi:type="dcterms:W3CDTF">2015-12-12T12:28:20Z</dcterms:modified>
</cp:coreProperties>
</file>