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8" r:id="rId4"/>
    <p:sldId id="257" r:id="rId5"/>
    <p:sldId id="288" r:id="rId6"/>
    <p:sldId id="289" r:id="rId7"/>
    <p:sldId id="290" r:id="rId8"/>
    <p:sldId id="291" r:id="rId9"/>
    <p:sldId id="292" r:id="rId10"/>
    <p:sldId id="285" r:id="rId11"/>
    <p:sldId id="284" r:id="rId12"/>
    <p:sldId id="287" r:id="rId13"/>
    <p:sldId id="274" r:id="rId14"/>
    <p:sldId id="272" r:id="rId15"/>
    <p:sldId id="273"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28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2015/12/19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83509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2015/12/19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67294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2015/12/19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030985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2015/12/19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97359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68CA1CC-EDCB-4A56-83DB-BD4F734AF919}" type="datetimeFigureOut">
              <a:rPr lang="zh-CN" altLang="en-US" smtClean="0"/>
              <a:t>2015/12/19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51445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68CA1CC-EDCB-4A56-83DB-BD4F734AF919}" type="datetimeFigureOut">
              <a:rPr lang="zh-CN" altLang="en-US" smtClean="0"/>
              <a:t>2015/12/19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838808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68CA1CC-EDCB-4A56-83DB-BD4F734AF919}" type="datetimeFigureOut">
              <a:rPr lang="zh-CN" altLang="en-US" smtClean="0"/>
              <a:t>2015/12/19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811961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8CA1CC-EDCB-4A56-83DB-BD4F734AF919}" type="datetimeFigureOut">
              <a:rPr lang="zh-CN" altLang="en-US" smtClean="0"/>
              <a:t>2015/12/19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71231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8CA1CC-EDCB-4A56-83DB-BD4F734AF919}" type="datetimeFigureOut">
              <a:rPr lang="zh-CN" altLang="en-US" smtClean="0"/>
              <a:t>2015/12/19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377804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8CA1CC-EDCB-4A56-83DB-BD4F734AF919}" type="datetimeFigureOut">
              <a:rPr lang="zh-CN" altLang="en-US" smtClean="0"/>
              <a:t>2015/12/19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54245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8CA1CC-EDCB-4A56-83DB-BD4F734AF919}" type="datetimeFigureOut">
              <a:rPr lang="zh-CN" altLang="en-US" smtClean="0"/>
              <a:t>2015/12/19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757278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CA1CC-EDCB-4A56-83DB-BD4F734AF919}" type="datetimeFigureOut">
              <a:rPr lang="zh-CN" altLang="en-US" smtClean="0"/>
              <a:t>2015/12/19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05017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effectLst>
            <a:outerShdw blurRad="50800" dist="76200" dir="8100000" algn="tr" rotWithShape="0">
              <a:prstClr val="black">
                <a:alpha val="40000"/>
              </a:prstClr>
            </a:outerShdw>
          </a:effectLst>
        </p:spPr>
        <p:txBody>
          <a:bodyPr/>
          <a:lstStyle/>
          <a:p>
            <a:r>
              <a:rPr lang="ja-JP" altLang="en-US" sz="8000" b="0" dirty="0" smtClean="0">
                <a:latin typeface="DFGSNGyoSho-W5" panose="03000500010101010101" pitchFamily="66" charset="-128"/>
                <a:ea typeface="DFGSNGyoSho-W5" panose="03000500010101010101" pitchFamily="66" charset="-128"/>
              </a:rPr>
              <a:t>コイヌの単語帳</a:t>
            </a:r>
            <a:r>
              <a:rPr lang="en-US" altLang="ja-JP" sz="2400" b="0" dirty="0" smtClean="0">
                <a:latin typeface="DFGSNGyoSho-W5" panose="03000500010101010101" pitchFamily="66" charset="-128"/>
                <a:ea typeface="DFGSNGyoSho-W5" panose="03000500010101010101" pitchFamily="66" charset="-128"/>
              </a:rPr>
              <a:t>v2.0</a:t>
            </a:r>
            <a:endParaRPr lang="zh-CN" altLang="en-US" sz="2400" dirty="0">
              <a:latin typeface="DFGSNGyoSho-W5" panose="03000500010101010101" pitchFamily="66" charset="-128"/>
              <a:ea typeface="DFGSNGyoSho-W5" panose="03000500010101010101" pitchFamily="66" charset="-128"/>
            </a:endParaRPr>
          </a:p>
        </p:txBody>
      </p:sp>
      <p:sp>
        <p:nvSpPr>
          <p:cNvPr id="5" name="文本占位符 4"/>
          <p:cNvSpPr>
            <a:spLocks noGrp="1"/>
          </p:cNvSpPr>
          <p:nvPr>
            <p:ph type="body" idx="1"/>
          </p:nvPr>
        </p:nvSpPr>
        <p:spPr/>
        <p:txBody>
          <a:bodyPr/>
          <a:lstStyle/>
          <a:p>
            <a:r>
              <a:rPr lang="ja-JP" altLang="en-US" dirty="0" smtClean="0">
                <a:latin typeface="DFGSNGyoSho-W5" panose="03000500010101010101" pitchFamily="66" charset="-128"/>
                <a:ea typeface="DFGSNGyoSho-W5" panose="03000500010101010101" pitchFamily="66" charset="-128"/>
              </a:rPr>
              <a:t>司会者：スリーピードッグ</a:t>
            </a:r>
            <a:endParaRPr lang="en-US" altLang="ja-JP" dirty="0" smtClean="0">
              <a:latin typeface="DFGSNGyoSho-W5" panose="03000500010101010101" pitchFamily="66" charset="-128"/>
              <a:ea typeface="DFGSNGyoSho-W5" panose="03000500010101010101" pitchFamily="66" charset="-128"/>
            </a:endParaRPr>
          </a:p>
          <a:p>
            <a:r>
              <a:rPr lang="en-US" altLang="zh-CN" dirty="0" smtClean="0">
                <a:latin typeface="DFGSNGyoSho-W5" panose="03000500010101010101" pitchFamily="66" charset="-128"/>
                <a:ea typeface="DFGSNGyoSho-W5" panose="03000500010101010101" pitchFamily="66" charset="-128"/>
              </a:rPr>
              <a:t>2015/12/</a:t>
            </a:r>
            <a:r>
              <a:rPr lang="en-US" altLang="ja-JP" dirty="0" smtClean="0">
                <a:latin typeface="DFGSNGyoSho-W5" panose="03000500010101010101" pitchFamily="66" charset="-128"/>
                <a:ea typeface="DFGSNGyoSho-W5" panose="03000500010101010101" pitchFamily="66" charset="-128"/>
              </a:rPr>
              <a:t>19</a:t>
            </a:r>
            <a:endParaRPr lang="zh-CN" altLang="en-US" dirty="0" smtClean="0">
              <a:latin typeface="DFGSNGyoSho-W5" panose="03000500010101010101" pitchFamily="66" charset="-128"/>
              <a:ea typeface="DFGSNGyoSho-W5" panose="03000500010101010101" pitchFamily="66" charset="-128"/>
            </a:endParaRPr>
          </a:p>
          <a:p>
            <a:endParaRPr lang="zh-CN" altLang="en-US" dirty="0">
              <a:latin typeface="DFGSNGyoSho-W5" panose="03000500010101010101" pitchFamily="66" charset="-128"/>
              <a:ea typeface="DFGSNGyoSho-W5" panose="03000500010101010101" pitchFamily="66" charset="-128"/>
            </a:endParaRPr>
          </a:p>
        </p:txBody>
      </p:sp>
    </p:spTree>
    <p:extLst>
      <p:ext uri="{BB962C8B-B14F-4D97-AF65-F5344CB8AC3E}">
        <p14:creationId xmlns:p14="http://schemas.microsoft.com/office/powerpoint/2010/main" val="3947566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838200" y="1825625"/>
            <a:ext cx="10515600" cy="4351338"/>
          </a:xfrm>
          <a:prstGeom prst="rect">
            <a:avLst/>
          </a:prstGeom>
          <a:effectLst/>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ja-JP" altLang="en-US" sz="9600" dirty="0" smtClean="0">
                <a:solidFill>
                  <a:schemeClr val="tx1"/>
                </a:solidFill>
                <a:latin typeface="A-OTF Shinsei Kaisho CBSK1 Pro" panose="02020400000000000000" pitchFamily="18" charset="-128"/>
                <a:ea typeface="A-OTF Shinsei Kaisho CBSK1 Pro" panose="02020400000000000000" pitchFamily="18" charset="-128"/>
              </a:rPr>
              <a:t>コイヌの</a:t>
            </a:r>
            <a:endParaRPr lang="en-US" altLang="ja-JP" sz="9600" dirty="0" smtClean="0">
              <a:solidFill>
                <a:schemeClr val="tx1"/>
              </a:solidFill>
              <a:latin typeface="A-OTF Shinsei Kaisho CBSK1 Pro" panose="02020400000000000000" pitchFamily="18" charset="-128"/>
              <a:ea typeface="A-OTF Shinsei Kaisho CBSK1 Pro" panose="02020400000000000000" pitchFamily="18" charset="-128"/>
            </a:endParaRPr>
          </a:p>
          <a:p>
            <a:pPr algn="ctr"/>
            <a:r>
              <a:rPr lang="ja-JP" altLang="en-US" sz="9600" dirty="0" smtClean="0">
                <a:solidFill>
                  <a:schemeClr val="tx1"/>
                </a:solidFill>
                <a:latin typeface="A-OTF Shinsei Kaisho CBSK1 Pro" panose="02020400000000000000" pitchFamily="18" charset="-128"/>
                <a:ea typeface="A-OTF Shinsei Kaisho CBSK1 Pro" panose="02020400000000000000" pitchFamily="18" charset="-128"/>
              </a:rPr>
              <a:t>これ知らナイト</a:t>
            </a:r>
            <a:endParaRPr lang="zh-CN" altLang="en-US" sz="9600" dirty="0">
              <a:solidFill>
                <a:schemeClr val="tx1"/>
              </a:solidFill>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524326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www.jm7rti.biz/wp-content/uploads/2012/07/%E3%83%9B%E3%82%BF%E3%83%AB%E3%82%A4%E3%82%AB%E3%80%80%E7%99%BA%E5%85%89%E3%80%80%E6%B2%9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919" y="416052"/>
            <a:ext cx="8949690" cy="5966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83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25602" y="547116"/>
            <a:ext cx="4748022" cy="3165348"/>
          </a:xfrm>
          <a:prstGeom prst="rect">
            <a:avLst/>
          </a:prstGeom>
        </p:spPr>
      </p:pic>
      <p:pic>
        <p:nvPicPr>
          <p:cNvPr id="1030" name="Picture 6" descr="http://www.uozu-kanko.jp/wp/wp-content/uploads/2012/02/99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720" y="3066776"/>
            <a:ext cx="4759452" cy="317296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6333410" y="172212"/>
            <a:ext cx="5596128" cy="6494085"/>
          </a:xfrm>
          <a:prstGeom prst="rect">
            <a:avLst/>
          </a:prstGeom>
          <a:noFill/>
        </p:spPr>
        <p:txBody>
          <a:bodyPr wrap="square" rtlCol="0">
            <a:spAutoFit/>
          </a:bodyPr>
          <a:lstStyle/>
          <a:p>
            <a:pPr algn="ctr"/>
            <a:r>
              <a:rPr lang="ja-JP" altLang="en-US" sz="2800" dirty="0">
                <a:latin typeface="DFPSNGyoSho-W5" panose="03000500010101010101" pitchFamily="66" charset="-128"/>
                <a:ea typeface="DFPSNGyoSho-W5" panose="03000500010101010101" pitchFamily="66" charset="-128"/>
              </a:rPr>
              <a:t>発光を見られる人は幸運であるといわれています</a:t>
            </a:r>
          </a:p>
          <a:p>
            <a:endParaRPr lang="ja-JP" altLang="en-US" sz="2400" dirty="0">
              <a:latin typeface="DFPSNGyoSho-W5" panose="03000500010101010101" pitchFamily="66" charset="-128"/>
              <a:ea typeface="DFPSNGyoSho-W5" panose="03000500010101010101" pitchFamily="66" charset="-128"/>
            </a:endParaRPr>
          </a:p>
          <a:p>
            <a:r>
              <a:rPr lang="ja-JP" altLang="en-US" sz="2400" dirty="0" smtClean="0">
                <a:latin typeface="DFPSNGyoSho-W5" panose="03000500010101010101" pitchFamily="66" charset="-128"/>
                <a:ea typeface="DFPSNGyoSho-W5" panose="03000500010101010101" pitchFamily="66" charset="-128"/>
              </a:rPr>
              <a:t>　　ほたるいかの</a:t>
            </a:r>
            <a:r>
              <a:rPr lang="ja-JP" altLang="en-US" sz="2400" dirty="0">
                <a:latin typeface="DFPSNGyoSho-W5" panose="03000500010101010101" pitchFamily="66" charset="-128"/>
                <a:ea typeface="DFPSNGyoSho-W5" panose="03000500010101010101" pitchFamily="66" charset="-128"/>
              </a:rPr>
              <a:t>漁期は一年のうち数ヶ月。しかもこの不思議な発光生物を、実際に海上でみることができるのは、４月から５月のはじめまでのわずか</a:t>
            </a:r>
            <a:r>
              <a:rPr lang="en-US" altLang="ja-JP" sz="2400" dirty="0">
                <a:latin typeface="DFPSNGyoSho-W5" panose="03000500010101010101" pitchFamily="66" charset="-128"/>
                <a:ea typeface="DFPSNGyoSho-W5" panose="03000500010101010101" pitchFamily="66" charset="-128"/>
              </a:rPr>
              <a:t>1</a:t>
            </a:r>
            <a:r>
              <a:rPr lang="ja-JP" altLang="en-US" sz="2400" dirty="0">
                <a:latin typeface="DFPSNGyoSho-W5" panose="03000500010101010101" pitchFamily="66" charset="-128"/>
                <a:ea typeface="DFPSNGyoSho-W5" panose="03000500010101010101" pitchFamily="66" charset="-128"/>
              </a:rPr>
              <a:t>ヶ月です。</a:t>
            </a:r>
          </a:p>
          <a:p>
            <a:r>
              <a:rPr lang="ja-JP" altLang="en-US" sz="2400" dirty="0" smtClean="0">
                <a:latin typeface="DFPSNGyoSho-W5" panose="03000500010101010101" pitchFamily="66" charset="-128"/>
                <a:ea typeface="DFPSNGyoSho-W5" panose="03000500010101010101" pitchFamily="66" charset="-128"/>
              </a:rPr>
              <a:t>　　観</a:t>
            </a:r>
            <a:r>
              <a:rPr lang="ja-JP" altLang="en-US" sz="2400" dirty="0">
                <a:latin typeface="DFPSNGyoSho-W5" panose="03000500010101010101" pitchFamily="66" charset="-128"/>
                <a:ea typeface="DFPSNGyoSho-W5" panose="03000500010101010101" pitchFamily="66" charset="-128"/>
              </a:rPr>
              <a:t>光船による海上でのほたるいか漁見学は、強風や波浪等の悪天候による船の欠航や、不漁等でほたるいかが光らない場合もあり、乗船し発光をごらんいただけたお客様は幸運であるといわれています。</a:t>
            </a:r>
          </a:p>
          <a:p>
            <a:r>
              <a:rPr lang="ja-JP" altLang="en-US" sz="2400" dirty="0" smtClean="0">
                <a:latin typeface="DFPSNGyoSho-W5" panose="03000500010101010101" pitchFamily="66" charset="-128"/>
                <a:ea typeface="DFPSNGyoSho-W5" panose="03000500010101010101" pitchFamily="66" charset="-128"/>
              </a:rPr>
              <a:t>　　夜</a:t>
            </a:r>
            <a:r>
              <a:rPr lang="ja-JP" altLang="en-US" sz="2400" dirty="0">
                <a:latin typeface="DFPSNGyoSho-W5" panose="03000500010101010101" pitchFamily="66" charset="-128"/>
                <a:ea typeface="DFPSNGyoSho-W5" panose="03000500010101010101" pitchFamily="66" charset="-128"/>
              </a:rPr>
              <a:t>明け前の海上で、幻想的にきらめく不思議な光の群れをご堪能ください。</a:t>
            </a:r>
            <a:endParaRPr lang="zh-CN" altLang="en-US" sz="2400" dirty="0">
              <a:latin typeface="DFPSNGyoSho-W5" panose="03000500010101010101" pitchFamily="66" charset="-128"/>
              <a:ea typeface="DFPSNGyoSho-W5" panose="03000500010101010101" pitchFamily="66" charset="-128"/>
            </a:endParaRPr>
          </a:p>
        </p:txBody>
      </p:sp>
      <p:sp>
        <p:nvSpPr>
          <p:cNvPr id="5" name="文本框 4"/>
          <p:cNvSpPr txBox="1"/>
          <p:nvPr/>
        </p:nvSpPr>
        <p:spPr>
          <a:xfrm>
            <a:off x="564818" y="3839087"/>
            <a:ext cx="738664" cy="2400657"/>
          </a:xfrm>
          <a:prstGeom prst="rect">
            <a:avLst/>
          </a:prstGeom>
          <a:noFill/>
        </p:spPr>
        <p:txBody>
          <a:bodyPr vert="eaVert" wrap="none" rtlCol="0">
            <a:spAutoFit/>
          </a:bodyPr>
          <a:lstStyle/>
          <a:p>
            <a:r>
              <a:rPr lang="ja-JP" altLang="en-US" sz="3600" dirty="0" smtClean="0">
                <a:latin typeface="A-OTF Shinsei Kaisho CBSK1 Pro" panose="02020400000000000000" pitchFamily="18" charset="-128"/>
                <a:ea typeface="A-OTF Shinsei Kaisho CBSK1 Pro" panose="02020400000000000000" pitchFamily="18" charset="-128"/>
              </a:rPr>
              <a:t>ほたるいか</a:t>
            </a:r>
            <a:endParaRPr lang="zh-CN" altLang="en-US" sz="3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36155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a:latin typeface="A-OTF Shinsei Kaisho CBSK1 Pro" panose="02020400000000000000" pitchFamily="18" charset="-128"/>
                <a:ea typeface="A-OTF Shinsei Kaisho CBSK1 Pro" panose="02020400000000000000" pitchFamily="18" charset="-128"/>
              </a:rPr>
              <a:t>今週のできごと</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289826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A-OTF Shinsei Kaisho CBSK1 Pro" panose="02020400000000000000" pitchFamily="18" charset="-128"/>
                <a:ea typeface="A-OTF Shinsei Kaisho CBSK1 Pro" panose="02020400000000000000" pitchFamily="18" charset="-128"/>
              </a:rPr>
              <a:t>テー</a:t>
            </a:r>
            <a:r>
              <a:rPr lang="ja-JP" altLang="en-US" dirty="0" smtClean="0">
                <a:latin typeface="A-OTF Shinsei Kaisho CBSK1 Pro" panose="02020400000000000000" pitchFamily="18" charset="-128"/>
                <a:ea typeface="A-OTF Shinsei Kaisho CBSK1 Pro" panose="02020400000000000000" pitchFamily="18" charset="-128"/>
              </a:rPr>
              <a:t>マトーク：</a:t>
            </a:r>
            <a:endParaRPr lang="zh-CN" altLang="en-US" dirty="0">
              <a:latin typeface="A-OTF Shinsei Kaisho CBSK1 Pro" panose="02020400000000000000" pitchFamily="18" charset="-128"/>
              <a:ea typeface="A-OTF Shinsei Kaisho CBSK1 Pro" panose="02020400000000000000" pitchFamily="18" charset="-128"/>
            </a:endParaRPr>
          </a:p>
        </p:txBody>
      </p:sp>
      <p:sp>
        <p:nvSpPr>
          <p:cNvPr id="3" name="内容占位符 2"/>
          <p:cNvSpPr>
            <a:spLocks noGrp="1"/>
          </p:cNvSpPr>
          <p:nvPr>
            <p:ph idx="1"/>
          </p:nvPr>
        </p:nvSpPr>
        <p:spPr>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気まずい</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3322673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p:spPr>
        <p:txBody>
          <a:bodyPr/>
          <a:lstStyle/>
          <a:p>
            <a:r>
              <a:rPr lang="ja-JP" altLang="en-US" dirty="0" smtClean="0">
                <a:latin typeface="DFGSNGyoSho-W5" panose="03000500010101010101" pitchFamily="66" charset="-128"/>
                <a:ea typeface="DFGSNGyoSho-W5" panose="03000500010101010101" pitchFamily="66" charset="-128"/>
              </a:rPr>
              <a:t>気まずいサンプル</a:t>
            </a:r>
            <a:endParaRPr lang="zh-CN" altLang="en-US" dirty="0">
              <a:latin typeface="DFGSNGyoSho-W5" panose="03000500010101010101" pitchFamily="66" charset="-128"/>
              <a:ea typeface="DFGSNGyoSho-W5" panose="03000500010101010101" pitchFamily="66" charset="-128"/>
            </a:endParaRPr>
          </a:p>
        </p:txBody>
      </p:sp>
      <p:sp>
        <p:nvSpPr>
          <p:cNvPr id="3" name="内容占位符 2"/>
          <p:cNvSpPr>
            <a:spLocks noGrp="1"/>
          </p:cNvSpPr>
          <p:nvPr>
            <p:ph idx="1"/>
          </p:nvPr>
        </p:nvSpPr>
        <p:spPr>
          <a:xfrm>
            <a:off x="838200" y="1825625"/>
            <a:ext cx="10966704" cy="4351338"/>
          </a:xfrm>
          <a:effectLst/>
        </p:spPr>
        <p:txBody>
          <a:bodyPr>
            <a:normAutofit/>
          </a:bodyPr>
          <a:lstStyle/>
          <a:p>
            <a:r>
              <a:rPr lang="ja-JP" altLang="en-US" sz="4400" dirty="0">
                <a:latin typeface="DFGSNGyoSho-W5" panose="03000500010101010101" pitchFamily="66" charset="-128"/>
                <a:ea typeface="DFGSNGyoSho-W5" panose="03000500010101010101" pitchFamily="66" charset="-128"/>
              </a:rPr>
              <a:t>彼女と旅行する時、元カノとパタリ会っちゃった。</a:t>
            </a:r>
            <a:endParaRPr lang="en-US" altLang="ja-JP" sz="4400" dirty="0">
              <a:latin typeface="DFGSNGyoSho-W5" panose="03000500010101010101" pitchFamily="66" charset="-128"/>
              <a:ea typeface="DFGSNGyoSho-W5" panose="03000500010101010101" pitchFamily="66" charset="-128"/>
            </a:endParaRPr>
          </a:p>
          <a:p>
            <a:r>
              <a:rPr lang="ja-JP" altLang="en-US" sz="4400" dirty="0" smtClean="0">
                <a:latin typeface="DFGSNGyoSho-W5" panose="03000500010101010101" pitchFamily="66" charset="-128"/>
                <a:ea typeface="DFGSNGyoSho-W5" panose="03000500010101010101" pitchFamily="66" charset="-128"/>
              </a:rPr>
              <a:t>会計する際、財布が忘れた。</a:t>
            </a:r>
            <a:endParaRPr lang="en-US" altLang="ja-JP" sz="4400" dirty="0" smtClean="0">
              <a:latin typeface="DFGSNGyoSho-W5" panose="03000500010101010101" pitchFamily="66" charset="-128"/>
              <a:ea typeface="DFGSNGyoSho-W5" panose="03000500010101010101" pitchFamily="66" charset="-128"/>
            </a:endParaRPr>
          </a:p>
          <a:p>
            <a:r>
              <a:rPr lang="ja-JP" altLang="en-US" sz="4400" dirty="0" smtClean="0">
                <a:latin typeface="DFGSNGyoSho-W5" panose="03000500010101010101" pitchFamily="66" charset="-128"/>
                <a:ea typeface="DFGSNGyoSho-W5" panose="03000500010101010101" pitchFamily="66" charset="-128"/>
              </a:rPr>
              <a:t>向こうに座ってる人が同じ服を着てた。</a:t>
            </a:r>
            <a:endParaRPr lang="en-US" altLang="ja-JP" sz="4400" dirty="0" smtClean="0">
              <a:latin typeface="DFGSNGyoSho-W5" panose="03000500010101010101" pitchFamily="66" charset="-128"/>
              <a:ea typeface="DFGSNGyoSho-W5" panose="03000500010101010101" pitchFamily="66" charset="-128"/>
            </a:endParaRPr>
          </a:p>
          <a:p>
            <a:r>
              <a:rPr lang="ja-JP" altLang="en-US" sz="4400" dirty="0" smtClean="0">
                <a:latin typeface="DFGSNGyoSho-W5" panose="03000500010101010101" pitchFamily="66" charset="-128"/>
                <a:ea typeface="DFGSNGyoSho-W5" panose="03000500010101010101" pitchFamily="66" charset="-128"/>
              </a:rPr>
              <a:t>着てる服が逆だったことを気づいてなかった。</a:t>
            </a:r>
            <a:endParaRPr lang="en-US" altLang="ja-JP" sz="4400" dirty="0" smtClean="0">
              <a:latin typeface="DFGSNGyoSho-W5" panose="03000500010101010101" pitchFamily="66" charset="-128"/>
              <a:ea typeface="DFGSNGyoSho-W5" panose="03000500010101010101" pitchFamily="66" charset="-128"/>
            </a:endParaRPr>
          </a:p>
          <a:p>
            <a:r>
              <a:rPr lang="ja-JP" altLang="en-US" sz="4400" dirty="0" smtClean="0">
                <a:latin typeface="DFGSNGyoSho-W5" panose="03000500010101010101" pitchFamily="66" charset="-128"/>
                <a:ea typeface="DFGSNGyoSho-W5" panose="03000500010101010101" pitchFamily="66" charset="-128"/>
              </a:rPr>
              <a:t>チャック全開だと言われた。</a:t>
            </a:r>
            <a:endParaRPr lang="en-US" altLang="ja-JP" sz="4400" dirty="0" smtClean="0">
              <a:latin typeface="DFGSNGyoSho-W5" panose="03000500010101010101" pitchFamily="66" charset="-128"/>
              <a:ea typeface="DFGSNGyoSho-W5" panose="03000500010101010101" pitchFamily="66" charset="-128"/>
            </a:endParaRPr>
          </a:p>
          <a:p>
            <a:endParaRPr lang="zh-CN" altLang="en-US" dirty="0">
              <a:effectLst>
                <a:outerShdw blurRad="38100" dist="38100" dir="2700000" algn="tl">
                  <a:srgbClr val="000000">
                    <a:alpha val="43137"/>
                  </a:srgbClr>
                </a:outerShdw>
              </a:effectLst>
              <a:latin typeface="DFGSNGyoSho-W5" panose="03000500010101010101" pitchFamily="66" charset="-128"/>
              <a:ea typeface="DFGSNGyoSho-W5" panose="03000500010101010101" pitchFamily="66" charset="-128"/>
            </a:endParaRPr>
          </a:p>
        </p:txBody>
      </p:sp>
    </p:spTree>
    <p:extLst>
      <p:ext uri="{BB962C8B-B14F-4D97-AF65-F5344CB8AC3E}">
        <p14:creationId xmlns:p14="http://schemas.microsoft.com/office/powerpoint/2010/main" val="77995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gn="ctr">
              <a:buNone/>
            </a:pPr>
            <a:r>
              <a:rPr lang="ja-JP" altLang="en-US" sz="5400" dirty="0" smtClean="0">
                <a:effectLst>
                  <a:outerShdw blurRad="38100" dist="38100" dir="2700000" algn="tl">
                    <a:srgbClr val="000000">
                      <a:alpha val="43137"/>
                    </a:srgbClr>
                  </a:outerShdw>
                </a:effectLst>
                <a:latin typeface="DFGSNGyoSho-W5" panose="03000500010101010101" pitchFamily="66" charset="-128"/>
                <a:ea typeface="DFGSNGyoSho-W5" panose="03000500010101010101" pitchFamily="66" charset="-128"/>
              </a:rPr>
              <a:t>ご清聴有難う御座いました！</a:t>
            </a:r>
            <a:endParaRPr lang="zh-CN" altLang="en-US" sz="5400" dirty="0">
              <a:effectLst>
                <a:outerShdw blurRad="38100" dist="38100" dir="2700000" algn="tl">
                  <a:srgbClr val="000000">
                    <a:alpha val="43137"/>
                  </a:srgbClr>
                </a:outerShdw>
              </a:effectLst>
              <a:latin typeface="DFGSNGyoSho-W5" panose="03000500010101010101" pitchFamily="66" charset="-128"/>
              <a:ea typeface="DFGSNGyoSho-W5" panose="03000500010101010101" pitchFamily="66" charset="-128"/>
            </a:endParaRPr>
          </a:p>
        </p:txBody>
      </p:sp>
    </p:spTree>
    <p:extLst>
      <p:ext uri="{BB962C8B-B14F-4D97-AF65-F5344CB8AC3E}">
        <p14:creationId xmlns:p14="http://schemas.microsoft.com/office/powerpoint/2010/main" val="4239782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60" y="0"/>
            <a:ext cx="10070592" cy="6858000"/>
          </a:xfrm>
          <a:prstGeom prst="rect">
            <a:avLst/>
          </a:prstGeom>
        </p:spPr>
      </p:pic>
    </p:spTree>
    <p:extLst>
      <p:ext uri="{BB962C8B-B14F-4D97-AF65-F5344CB8AC3E}">
        <p14:creationId xmlns:p14="http://schemas.microsoft.com/office/powerpoint/2010/main" val="4259346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p:spPr>
        <p:txBody>
          <a:bodyPr vert="horz" lIns="91440" tIns="45720" rIns="91440" bIns="45720" rtlCol="0">
            <a:noAutofit/>
          </a:bodyPr>
          <a:lstStyle/>
          <a:p>
            <a:pPr algn="ctr">
              <a:spcBef>
                <a:spcPts val="1000"/>
              </a:spcBef>
              <a:buFont typeface="Arial" panose="020B0604020202020204" pitchFamily="34" charset="0"/>
            </a:pPr>
            <a:r>
              <a:rPr lang="ja-JP" altLang="en-US" sz="5400" dirty="0">
                <a:latin typeface="A-OTF Shinsei Kaisho CBSK1 Pro" panose="02020400000000000000" pitchFamily="18" charset="-128"/>
                <a:ea typeface="A-OTF Shinsei Kaisho CBSK1 Pro" panose="02020400000000000000" pitchFamily="18" charset="-128"/>
                <a:cs typeface="+mn-cs"/>
              </a:rPr>
              <a:t>同期入社した</a:t>
            </a:r>
            <a:r>
              <a:rPr lang="en-US" altLang="ja-JP" sz="5400" dirty="0">
                <a:latin typeface="A-OTF Shinsei Kaisho CBSK1 Pro" panose="02020400000000000000" pitchFamily="18" charset="-128"/>
                <a:ea typeface="A-OTF Shinsei Kaisho CBSK1 Pro" panose="02020400000000000000" pitchFamily="18" charset="-128"/>
                <a:cs typeface="+mn-cs"/>
              </a:rPr>
              <a:t>A</a:t>
            </a:r>
            <a:r>
              <a:rPr lang="ja-JP" altLang="en-US" sz="5400" dirty="0">
                <a:latin typeface="A-OTF Shinsei Kaisho CBSK1 Pro" panose="02020400000000000000" pitchFamily="18" charset="-128"/>
                <a:ea typeface="A-OTF Shinsei Kaisho CBSK1 Pro" panose="02020400000000000000" pitchFamily="18" charset="-128"/>
                <a:cs typeface="+mn-cs"/>
              </a:rPr>
              <a:t>がなぜか俺をずっと目の敵にしている</a:t>
            </a:r>
            <a:endParaRPr lang="zh-CN" altLang="en-US" sz="5400" dirty="0">
              <a:latin typeface="A-OTF Shinsei Kaisho CBSK1 Pro" panose="02020400000000000000" pitchFamily="18" charset="-128"/>
              <a:ea typeface="A-OTF Shinsei Kaisho CBSK1 Pro" panose="02020400000000000000" pitchFamily="18" charset="-128"/>
              <a:cs typeface="+mn-cs"/>
            </a:endParaRPr>
          </a:p>
        </p:txBody>
      </p:sp>
    </p:spTree>
    <p:extLst>
      <p:ext uri="{BB962C8B-B14F-4D97-AF65-F5344CB8AC3E}">
        <p14:creationId xmlns:p14="http://schemas.microsoft.com/office/powerpoint/2010/main" val="1473407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3200" dirty="0">
                <a:latin typeface="A-OTF Shinsei Kaisho CBSK1 Pro" panose="02020400000000000000" pitchFamily="18" charset="-128"/>
                <a:ea typeface="A-OTF Shinsei Kaisho CBSK1 Pro" panose="02020400000000000000" pitchFamily="18" charset="-128"/>
              </a:rPr>
              <a:t>同期入社した</a:t>
            </a:r>
            <a:r>
              <a:rPr lang="en-US" altLang="ja-JP" sz="3200" dirty="0">
                <a:latin typeface="A-OTF Shinsei Kaisho CBSK1 Pro" panose="02020400000000000000" pitchFamily="18" charset="-128"/>
                <a:ea typeface="A-OTF Shinsei Kaisho CBSK1 Pro" panose="02020400000000000000" pitchFamily="18" charset="-128"/>
              </a:rPr>
              <a:t>A</a:t>
            </a:r>
            <a:r>
              <a:rPr lang="ja-JP" altLang="en-US" sz="3200" dirty="0">
                <a:latin typeface="A-OTF Shinsei Kaisho CBSK1 Pro" panose="02020400000000000000" pitchFamily="18" charset="-128"/>
                <a:ea typeface="A-OTF Shinsei Kaisho CBSK1 Pro" panose="02020400000000000000" pitchFamily="18" charset="-128"/>
              </a:rPr>
              <a:t>がなぜか俺をずっと</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目の敵</a:t>
            </a:r>
            <a:r>
              <a:rPr lang="ja-JP" altLang="en-US" sz="3200" dirty="0">
                <a:latin typeface="A-OTF Shinsei Kaisho CBSK1 Pro" panose="02020400000000000000" pitchFamily="18" charset="-128"/>
                <a:ea typeface="A-OTF Shinsei Kaisho CBSK1 Pro" panose="02020400000000000000" pitchFamily="18" charset="-128"/>
              </a:rPr>
              <a:t>にしている。</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理由は本当に不明。個人的なトラブルは一切ないのに一方的にライバル視されている。</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卒大レベルはほんのちょっとだけ俺が上だがそれ以外の</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スペック</a:t>
            </a:r>
            <a:r>
              <a:rPr lang="ja-JP" altLang="en-US" sz="3200" dirty="0">
                <a:latin typeface="A-OTF Shinsei Kaisho CBSK1 Pro" panose="02020400000000000000" pitchFamily="18" charset="-128"/>
                <a:ea typeface="A-OTF Shinsei Kaisho CBSK1 Pro" panose="02020400000000000000" pitchFamily="18" charset="-128"/>
              </a:rPr>
              <a:t>は全て</a:t>
            </a:r>
            <a:r>
              <a:rPr lang="en-US" altLang="ja-JP" sz="3200" dirty="0">
                <a:latin typeface="A-OTF Shinsei Kaisho CBSK1 Pro" panose="02020400000000000000" pitchFamily="18" charset="-128"/>
                <a:ea typeface="A-OTF Shinsei Kaisho CBSK1 Pro" panose="02020400000000000000" pitchFamily="18" charset="-128"/>
              </a:rPr>
              <a:t>A</a:t>
            </a:r>
            <a:r>
              <a:rPr lang="ja-JP" altLang="en-US" sz="3200" dirty="0">
                <a:latin typeface="A-OTF Shinsei Kaisho CBSK1 Pro" panose="02020400000000000000" pitchFamily="18" charset="-128"/>
                <a:ea typeface="A-OTF Shinsei Kaisho CBSK1 Pro" panose="02020400000000000000" pitchFamily="18" charset="-128"/>
              </a:rPr>
              <a:t>が上。</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顔・コミュ力・営業力・弁舌すべて</a:t>
            </a:r>
            <a:r>
              <a:rPr lang="en-US" altLang="ja-JP" sz="3200" dirty="0">
                <a:latin typeface="A-OTF Shinsei Kaisho CBSK1 Pro" panose="02020400000000000000" pitchFamily="18" charset="-128"/>
                <a:ea typeface="A-OTF Shinsei Kaisho CBSK1 Pro" panose="02020400000000000000" pitchFamily="18" charset="-128"/>
              </a:rPr>
              <a:t>A</a:t>
            </a:r>
            <a:r>
              <a:rPr lang="ja-JP" altLang="en-US" sz="3200" dirty="0">
                <a:latin typeface="A-OTF Shinsei Kaisho CBSK1 Pro" panose="02020400000000000000" pitchFamily="18" charset="-128"/>
                <a:ea typeface="A-OTF Shinsei Kaisho CBSK1 Pro" panose="02020400000000000000" pitchFamily="18" charset="-128"/>
              </a:rPr>
              <a:t>が上なのでなぜ</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張り合われなくちゃ</a:t>
            </a:r>
            <a:r>
              <a:rPr lang="ja-JP" altLang="en-US" sz="3200" dirty="0">
                <a:latin typeface="A-OTF Shinsei Kaisho CBSK1 Pro" panose="02020400000000000000" pitchFamily="18" charset="-128"/>
                <a:ea typeface="A-OTF Shinsei Kaisho CBSK1 Pro" panose="02020400000000000000" pitchFamily="18" charset="-128"/>
              </a:rPr>
              <a:t>ならんのかさっぱり</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イミフ</a:t>
            </a:r>
            <a:r>
              <a:rPr lang="ja-JP" altLang="en-US" sz="3200" dirty="0" smtClean="0">
                <a:latin typeface="A-OTF Shinsei Kaisho CBSK1 Pro" panose="02020400000000000000" pitchFamily="18" charset="-128"/>
                <a:ea typeface="A-OTF Shinsei Kaisho CBSK1 Pro" panose="02020400000000000000" pitchFamily="18" charset="-128"/>
              </a:rPr>
              <a:t>。</a:t>
            </a:r>
            <a:endParaRPr lang="ja-JP" altLang="en-US" sz="3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959086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en-US" altLang="ja-JP" sz="3200" dirty="0">
                <a:latin typeface="A-OTF Shinsei Kaisho CBSK1 Pro" panose="02020400000000000000" pitchFamily="18" charset="-128"/>
                <a:ea typeface="A-OTF Shinsei Kaisho CBSK1 Pro" panose="02020400000000000000" pitchFamily="18" charset="-128"/>
              </a:rPr>
              <a:t>A</a:t>
            </a:r>
            <a:r>
              <a:rPr lang="ja-JP" altLang="en-US" sz="3200" dirty="0">
                <a:latin typeface="A-OTF Shinsei Kaisho CBSK1 Pro" panose="02020400000000000000" pitchFamily="18" charset="-128"/>
                <a:ea typeface="A-OTF Shinsei Kaisho CBSK1 Pro" panose="02020400000000000000" pitchFamily="18" charset="-128"/>
              </a:rPr>
              <a:t>にあることないこと</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言いふらされ</a:t>
            </a:r>
            <a:r>
              <a:rPr lang="ja-JP" altLang="en-US" sz="3200" dirty="0">
                <a:latin typeface="A-OTF Shinsei Kaisho CBSK1 Pro" panose="02020400000000000000" pitchFamily="18" charset="-128"/>
                <a:ea typeface="A-OTF Shinsei Kaisho CBSK1 Pro" panose="02020400000000000000" pitchFamily="18" charset="-128"/>
              </a:rPr>
              <a:t>、</a:t>
            </a:r>
            <a:r>
              <a:rPr lang="en-US" altLang="ja-JP" sz="3200" dirty="0">
                <a:latin typeface="A-OTF Shinsei Kaisho CBSK1 Pro" panose="02020400000000000000" pitchFamily="18" charset="-128"/>
                <a:ea typeface="A-OTF Shinsei Kaisho CBSK1 Pro" panose="02020400000000000000" pitchFamily="18" charset="-128"/>
              </a:rPr>
              <a:t>A</a:t>
            </a:r>
            <a:r>
              <a:rPr lang="ja-JP" altLang="en-US" sz="3200" dirty="0">
                <a:latin typeface="A-OTF Shinsei Kaisho CBSK1 Pro" panose="02020400000000000000" pitchFamily="18" charset="-128"/>
                <a:ea typeface="A-OTF Shinsei Kaisho CBSK1 Pro" panose="02020400000000000000" pitchFamily="18" charset="-128"/>
              </a:rPr>
              <a:t>のまわりでは俺は極悪人になってるらしく</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「あれ、評判ほど悪い人じゃないね」なんて言われることも</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しょっちゅう</a:t>
            </a:r>
            <a:r>
              <a:rPr lang="ja-JP" altLang="en-US" sz="3200" dirty="0">
                <a:latin typeface="A-OTF Shinsei Kaisho CBSK1 Pro" panose="02020400000000000000" pitchFamily="18" charset="-128"/>
                <a:ea typeface="A-OTF Shinsei Kaisho CBSK1 Pro" panose="02020400000000000000" pitchFamily="18" charset="-128"/>
              </a:rPr>
              <a:t>。</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彼女いない歴＝年齢</a:t>
            </a:r>
            <a:r>
              <a:rPr lang="ja-JP" altLang="en-US" sz="3200" dirty="0" smtClean="0">
                <a:latin typeface="A-OTF Shinsei Kaisho CBSK1 Pro" panose="02020400000000000000" pitchFamily="18" charset="-128"/>
                <a:ea typeface="A-OTF Shinsei Kaisho CBSK1 Pro" panose="02020400000000000000" pitchFamily="18" charset="-128"/>
              </a:rPr>
              <a:t>なのに〇〇〇〇のような</a:t>
            </a:r>
            <a:r>
              <a:rPr lang="ja-JP" altLang="en-US" sz="3200" dirty="0">
                <a:latin typeface="A-OTF Shinsei Kaisho CBSK1 Pro" panose="02020400000000000000" pitchFamily="18" charset="-128"/>
                <a:ea typeface="A-OTF Shinsei Kaisho CBSK1 Pro" panose="02020400000000000000" pitchFamily="18" charset="-128"/>
              </a:rPr>
              <a:t>噂を流され、女子社員に避けられたこともある</a:t>
            </a:r>
            <a:r>
              <a:rPr lang="ja-JP" altLang="en-US" sz="3200" dirty="0" smtClean="0">
                <a:latin typeface="A-OTF Shinsei Kaisho CBSK1 Pro" panose="02020400000000000000" pitchFamily="18" charset="-128"/>
                <a:ea typeface="A-OTF Shinsei Kaisho CBSK1 Pro" panose="02020400000000000000" pitchFamily="18" charset="-128"/>
              </a:rPr>
              <a:t>。</a:t>
            </a:r>
            <a:endParaRPr lang="en-US" altLang="ja-JP" sz="3200" dirty="0" smtClean="0">
              <a:latin typeface="A-OTF Shinsei Kaisho CBSK1 Pro" panose="02020400000000000000" pitchFamily="18" charset="-128"/>
              <a:ea typeface="A-OTF Shinsei Kaisho CBSK1 Pro" panose="02020400000000000000" pitchFamily="18" charset="-128"/>
            </a:endParaRPr>
          </a:p>
          <a:p>
            <a:pPr marL="0" indent="0">
              <a:buNone/>
            </a:pPr>
            <a:endParaRPr lang="en-US" altLang="zh-CN" sz="3200" dirty="0">
              <a:latin typeface="A-OTF Shinsei Kaisho CBSK1 Pro" panose="02020400000000000000" pitchFamily="18" charset="-128"/>
              <a:ea typeface="A-OTF Shinsei Kaisho CBSK1 Pro" panose="02020400000000000000" pitchFamily="18" charset="-128"/>
            </a:endParaRP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しかしコミュ力で劣るのは</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わかりきってる</a:t>
            </a:r>
            <a:r>
              <a:rPr lang="ja-JP" altLang="en-US" sz="3200" dirty="0">
                <a:latin typeface="A-OTF Shinsei Kaisho CBSK1 Pro" panose="02020400000000000000" pitchFamily="18" charset="-128"/>
                <a:ea typeface="A-OTF Shinsei Kaisho CBSK1 Pro" panose="02020400000000000000" pitchFamily="18" charset="-128"/>
              </a:rPr>
              <a:t>ので</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わかる人にだけわかってもらえればいいさと仕事に打ちこんでいた。</a:t>
            </a:r>
          </a:p>
          <a:p>
            <a:pPr marL="0" indent="0">
              <a:buNone/>
            </a:pPr>
            <a:endParaRPr lang="zh-CN" altLang="en-US" sz="3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3672164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3200" dirty="0" smtClean="0">
                <a:latin typeface="A-OTF Shinsei Kaisho CBSK1 Pro" panose="02020400000000000000" pitchFamily="18" charset="-128"/>
                <a:ea typeface="A-OTF Shinsei Kaisho CBSK1 Pro" panose="02020400000000000000" pitchFamily="18" charset="-128"/>
              </a:rPr>
              <a:t>ある</a:t>
            </a:r>
            <a:r>
              <a:rPr lang="ja-JP" altLang="en-US" sz="3200" dirty="0">
                <a:latin typeface="A-OTF Shinsei Kaisho CBSK1 Pro" panose="02020400000000000000" pitchFamily="18" charset="-128"/>
                <a:ea typeface="A-OTF Shinsei Kaisho CBSK1 Pro" panose="02020400000000000000" pitchFamily="18" charset="-128"/>
              </a:rPr>
              <a:t>日俺に栄転の話が舞い込んだ。真面目な仕事ぶりが評価されたらしい。</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だがそれを</a:t>
            </a:r>
            <a:r>
              <a:rPr lang="en-US" altLang="ja-JP" sz="3200" dirty="0">
                <a:latin typeface="A-OTF Shinsei Kaisho CBSK1 Pro" panose="02020400000000000000" pitchFamily="18" charset="-128"/>
                <a:ea typeface="A-OTF Shinsei Kaisho CBSK1 Pro" panose="02020400000000000000" pitchFamily="18" charset="-128"/>
              </a:rPr>
              <a:t>A</a:t>
            </a:r>
            <a:r>
              <a:rPr lang="ja-JP" altLang="en-US" sz="3200" dirty="0">
                <a:latin typeface="A-OTF Shinsei Kaisho CBSK1 Pro" panose="02020400000000000000" pitchFamily="18" charset="-128"/>
                <a:ea typeface="A-OTF Shinsei Kaisho CBSK1 Pro" panose="02020400000000000000" pitchFamily="18" charset="-128"/>
              </a:rPr>
              <a:t>が聞きつけた。</a:t>
            </a:r>
            <a:r>
              <a:rPr lang="en-US" altLang="ja-JP" sz="3200" dirty="0">
                <a:latin typeface="A-OTF Shinsei Kaisho CBSK1 Pro" panose="02020400000000000000" pitchFamily="18" charset="-128"/>
                <a:ea typeface="A-OTF Shinsei Kaisho CBSK1 Pro" panose="02020400000000000000" pitchFamily="18" charset="-128"/>
              </a:rPr>
              <a:t>A</a:t>
            </a:r>
            <a:r>
              <a:rPr lang="ja-JP" altLang="en-US" sz="3200" dirty="0">
                <a:latin typeface="A-OTF Shinsei Kaisho CBSK1 Pro" panose="02020400000000000000" pitchFamily="18" charset="-128"/>
                <a:ea typeface="A-OTF Shinsei Kaisho CBSK1 Pro" panose="02020400000000000000" pitchFamily="18" charset="-128"/>
              </a:rPr>
              <a:t>は自分の直属の上司を使って、さらに上に</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「俺氏はこんなに無能でこんなに</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素行</a:t>
            </a:r>
            <a:r>
              <a:rPr lang="ja-JP" altLang="en-US" sz="3200" dirty="0">
                <a:latin typeface="A-OTF Shinsei Kaisho CBSK1 Pro" panose="02020400000000000000" pitchFamily="18" charset="-128"/>
                <a:ea typeface="A-OTF Shinsei Kaisho CBSK1 Pro" panose="02020400000000000000" pitchFamily="18" charset="-128"/>
              </a:rPr>
              <a:t>の悪いやつで～」と御</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注進</a:t>
            </a:r>
            <a:r>
              <a:rPr lang="ja-JP" altLang="en-US" sz="3200" dirty="0">
                <a:latin typeface="A-OTF Shinsei Kaisho CBSK1 Pro" panose="02020400000000000000" pitchFamily="18" charset="-128"/>
                <a:ea typeface="A-OTF Shinsei Kaisho CBSK1 Pro" panose="02020400000000000000" pitchFamily="18" charset="-128"/>
              </a:rPr>
              <a:t>した。</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素行の悪いやつではやっていけない</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ポスト</a:t>
            </a:r>
            <a:r>
              <a:rPr lang="ja-JP" altLang="en-US" sz="3200" dirty="0">
                <a:latin typeface="A-OTF Shinsei Kaisho CBSK1 Pro" panose="02020400000000000000" pitchFamily="18" charset="-128"/>
                <a:ea typeface="A-OTF Shinsei Kaisho CBSK1 Pro" panose="02020400000000000000" pitchFamily="18" charset="-128"/>
              </a:rPr>
              <a:t>だったので、俺はその話からはずされた。</a:t>
            </a:r>
            <a:endParaRPr lang="zh-CN" altLang="en-US" sz="3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365183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3200" dirty="0">
                <a:latin typeface="A-OTF Shinsei Kaisho CBSK1 Pro" panose="02020400000000000000" pitchFamily="18" charset="-128"/>
                <a:ea typeface="A-OTF Shinsei Kaisho CBSK1 Pro" panose="02020400000000000000" pitchFamily="18" charset="-128"/>
              </a:rPr>
              <a:t>代わりに選ばれたのは当然のように</a:t>
            </a:r>
            <a:r>
              <a:rPr lang="en-US" altLang="ja-JP" sz="3200" dirty="0">
                <a:latin typeface="A-OTF Shinsei Kaisho CBSK1 Pro" panose="02020400000000000000" pitchFamily="18" charset="-128"/>
                <a:ea typeface="A-OTF Shinsei Kaisho CBSK1 Pro" panose="02020400000000000000" pitchFamily="18" charset="-128"/>
              </a:rPr>
              <a:t>A</a:t>
            </a:r>
            <a:r>
              <a:rPr lang="ja-JP" altLang="en-US" sz="3200" dirty="0">
                <a:latin typeface="A-OTF Shinsei Kaisho CBSK1 Pro" panose="02020400000000000000" pitchFamily="18" charset="-128"/>
                <a:ea typeface="A-OTF Shinsei Kaisho CBSK1 Pro" panose="02020400000000000000" pitchFamily="18" charset="-128"/>
              </a:rPr>
              <a:t>。</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でもその話、確かに栄転は栄転だけど、某治安の激悪な国に最低</a:t>
            </a:r>
            <a:r>
              <a:rPr lang="en-US" altLang="ja-JP" sz="3200" dirty="0">
                <a:latin typeface="A-OTF Shinsei Kaisho CBSK1 Pro" panose="02020400000000000000" pitchFamily="18" charset="-128"/>
                <a:ea typeface="A-OTF Shinsei Kaisho CBSK1 Pro" panose="02020400000000000000" pitchFamily="18" charset="-128"/>
              </a:rPr>
              <a:t>5</a:t>
            </a:r>
            <a:r>
              <a:rPr lang="ja-JP" altLang="en-US" sz="3200" dirty="0">
                <a:latin typeface="A-OTF Shinsei Kaisho CBSK1 Pro" panose="02020400000000000000" pitchFamily="18" charset="-128"/>
                <a:ea typeface="A-OTF Shinsei Kaisho CBSK1 Pro" panose="02020400000000000000" pitchFamily="18" charset="-128"/>
              </a:rPr>
              <a:t>年飛ばされる仕事なんだよ</a:t>
            </a:r>
            <a:r>
              <a:rPr lang="en-US" altLang="ja-JP" sz="3200" dirty="0">
                <a:latin typeface="A-OTF Shinsei Kaisho CBSK1 Pro" panose="02020400000000000000" pitchFamily="18" charset="-128"/>
                <a:ea typeface="A-OTF Shinsei Kaisho CBSK1 Pro" panose="02020400000000000000" pitchFamily="18" charset="-128"/>
              </a:rPr>
              <a:t>…</a:t>
            </a:r>
            <a:r>
              <a:rPr lang="ja-JP" altLang="en-US" sz="3200" dirty="0">
                <a:latin typeface="A-OTF Shinsei Kaisho CBSK1 Pro" panose="02020400000000000000" pitchFamily="18" charset="-128"/>
                <a:ea typeface="A-OTF Shinsei Kaisho CBSK1 Pro" panose="02020400000000000000" pitchFamily="18" charset="-128"/>
              </a:rPr>
              <a:t>。</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戻ってきたら出世ルート間違いなしなんだけど。</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俺は独身だし</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係累</a:t>
            </a:r>
            <a:r>
              <a:rPr lang="ja-JP" altLang="en-US" sz="3200" dirty="0">
                <a:latin typeface="A-OTF Shinsei Kaisho CBSK1 Pro" panose="02020400000000000000" pitchFamily="18" charset="-128"/>
                <a:ea typeface="A-OTF Shinsei Kaisho CBSK1 Pro" panose="02020400000000000000" pitchFamily="18" charset="-128"/>
              </a:rPr>
              <a:t>もあんまいないから最悪死んでもいいかと思</a:t>
            </a:r>
            <a:r>
              <a:rPr lang="ja-JP" altLang="en-US" sz="3200" dirty="0" smtClean="0">
                <a:latin typeface="A-OTF Shinsei Kaisho CBSK1 Pro" panose="02020400000000000000" pitchFamily="18" charset="-128"/>
                <a:ea typeface="A-OTF Shinsei Kaisho CBSK1 Pro" panose="02020400000000000000" pitchFamily="18" charset="-128"/>
              </a:rPr>
              <a:t>ってたが</a:t>
            </a:r>
            <a:endParaRPr lang="ja-JP" altLang="en-US" sz="3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740353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3200" dirty="0">
                <a:latin typeface="A-OTF Shinsei Kaisho CBSK1 Pro" panose="02020400000000000000" pitchFamily="18" charset="-128"/>
                <a:ea typeface="A-OTF Shinsei Kaisho CBSK1 Pro" panose="02020400000000000000" pitchFamily="18" charset="-128"/>
              </a:rPr>
              <a:t>やっぱり行きたくない命が惜しいとは思ってた。でも断る勇気もなかった。</a:t>
            </a:r>
          </a:p>
          <a:p>
            <a:pPr marL="0" indent="0">
              <a:buNone/>
            </a:pPr>
            <a:r>
              <a:rPr lang="en-US" altLang="ja-JP" sz="3200" dirty="0">
                <a:latin typeface="A-OTF Shinsei Kaisho CBSK1 Pro" panose="02020400000000000000" pitchFamily="18" charset="-128"/>
                <a:ea typeface="A-OTF Shinsei Kaisho CBSK1 Pro" panose="02020400000000000000" pitchFamily="18" charset="-128"/>
              </a:rPr>
              <a:t>A</a:t>
            </a:r>
            <a:r>
              <a:rPr lang="ja-JP" altLang="en-US" sz="3200" dirty="0">
                <a:latin typeface="A-OTF Shinsei Kaisho CBSK1 Pro" panose="02020400000000000000" pitchFamily="18" charset="-128"/>
                <a:ea typeface="A-OTF Shinsei Kaisho CBSK1 Pro" panose="02020400000000000000" pitchFamily="18" charset="-128"/>
              </a:rPr>
              <a:t>に話を</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ポシャって</a:t>
            </a:r>
            <a:r>
              <a:rPr lang="ja-JP" altLang="en-US" sz="3200" dirty="0">
                <a:latin typeface="A-OTF Shinsei Kaisho CBSK1 Pro" panose="02020400000000000000" pitchFamily="18" charset="-128"/>
                <a:ea typeface="A-OTF Shinsei Kaisho CBSK1 Pro" panose="02020400000000000000" pitchFamily="18" charset="-128"/>
              </a:rPr>
              <a:t>もらって感謝してたくらい。</a:t>
            </a:r>
          </a:p>
          <a:p>
            <a:pPr marL="0" indent="0">
              <a:buNone/>
            </a:pPr>
            <a:r>
              <a:rPr lang="en-US" altLang="ja-JP" sz="3200" dirty="0">
                <a:latin typeface="A-OTF Shinsei Kaisho CBSK1 Pro" panose="02020400000000000000" pitchFamily="18" charset="-128"/>
                <a:ea typeface="A-OTF Shinsei Kaisho CBSK1 Pro" panose="02020400000000000000" pitchFamily="18" charset="-128"/>
              </a:rPr>
              <a:t>A</a:t>
            </a:r>
            <a:r>
              <a:rPr lang="ja-JP" altLang="en-US" sz="3200" dirty="0">
                <a:latin typeface="A-OTF Shinsei Kaisho CBSK1 Pro" panose="02020400000000000000" pitchFamily="18" charset="-128"/>
                <a:ea typeface="A-OTF Shinsei Kaisho CBSK1 Pro" panose="02020400000000000000" pitchFamily="18" charset="-128"/>
              </a:rPr>
              <a:t>は俺と違い、上司の</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縁戚</a:t>
            </a:r>
            <a:r>
              <a:rPr lang="ja-JP" altLang="en-US" sz="3200" dirty="0">
                <a:latin typeface="A-OTF Shinsei Kaisho CBSK1 Pro" panose="02020400000000000000" pitchFamily="18" charset="-128"/>
                <a:ea typeface="A-OTF Shinsei Kaisho CBSK1 Pro" panose="02020400000000000000" pitchFamily="18" charset="-128"/>
              </a:rPr>
              <a:t>の娘と婚約したばかり。</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婚約者を連れていけるような国じゃないし、今</a:t>
            </a:r>
            <a:r>
              <a:rPr lang="en-US" altLang="ja-JP" sz="3200" dirty="0">
                <a:latin typeface="A-OTF Shinsei Kaisho CBSK1 Pro" panose="02020400000000000000" pitchFamily="18" charset="-128"/>
                <a:ea typeface="A-OTF Shinsei Kaisho CBSK1 Pro" panose="02020400000000000000" pitchFamily="18" charset="-128"/>
              </a:rPr>
              <a:t>28</a:t>
            </a:r>
            <a:r>
              <a:rPr lang="ja-JP" altLang="en-US" sz="3200" dirty="0">
                <a:latin typeface="A-OTF Shinsei Kaisho CBSK1 Pro" panose="02020400000000000000" pitchFamily="18" charset="-128"/>
                <a:ea typeface="A-OTF Shinsei Kaisho CBSK1 Pro" panose="02020400000000000000" pitchFamily="18" charset="-128"/>
              </a:rPr>
              <a:t>だか</a:t>
            </a:r>
            <a:r>
              <a:rPr lang="en-US" altLang="ja-JP" sz="3200" dirty="0">
                <a:latin typeface="A-OTF Shinsei Kaisho CBSK1 Pro" panose="02020400000000000000" pitchFamily="18" charset="-128"/>
                <a:ea typeface="A-OTF Shinsei Kaisho CBSK1 Pro" panose="02020400000000000000" pitchFamily="18" charset="-128"/>
              </a:rPr>
              <a:t>29</a:t>
            </a:r>
            <a:r>
              <a:rPr lang="ja-JP" altLang="en-US" sz="3200" dirty="0">
                <a:latin typeface="A-OTF Shinsei Kaisho CBSK1 Pro" panose="02020400000000000000" pitchFamily="18" charset="-128"/>
                <a:ea typeface="A-OTF Shinsei Kaisho CBSK1 Pro" panose="02020400000000000000" pitchFamily="18" charset="-128"/>
              </a:rPr>
              <a:t>才らしいから</a:t>
            </a:r>
            <a:r>
              <a:rPr lang="en-US" altLang="ja-JP" sz="3200" dirty="0">
                <a:latin typeface="A-OTF Shinsei Kaisho CBSK1 Pro" panose="02020400000000000000" pitchFamily="18" charset="-128"/>
                <a:ea typeface="A-OTF Shinsei Kaisho CBSK1 Pro" panose="02020400000000000000" pitchFamily="18" charset="-128"/>
              </a:rPr>
              <a:t>5</a:t>
            </a:r>
            <a:r>
              <a:rPr lang="ja-JP" altLang="en-US" sz="3200" dirty="0">
                <a:latin typeface="A-OTF Shinsei Kaisho CBSK1 Pro" panose="02020400000000000000" pitchFamily="18" charset="-128"/>
                <a:ea typeface="A-OTF Shinsei Kaisho CBSK1 Pro" panose="02020400000000000000" pitchFamily="18" charset="-128"/>
              </a:rPr>
              <a:t>年待ってくれるかどうか。</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根性よくないのは承知で、</a:t>
            </a:r>
            <a:r>
              <a:rPr lang="en-US" altLang="ja-JP" sz="3200" dirty="0">
                <a:latin typeface="A-OTF Shinsei Kaisho CBSK1 Pro" panose="02020400000000000000" pitchFamily="18" charset="-128"/>
                <a:ea typeface="A-OTF Shinsei Kaisho CBSK1 Pro" panose="02020400000000000000" pitchFamily="18" charset="-128"/>
              </a:rPr>
              <a:t>A</a:t>
            </a:r>
            <a:r>
              <a:rPr lang="ja-JP" altLang="en-US" sz="3200" dirty="0">
                <a:latin typeface="A-OTF Shinsei Kaisho CBSK1 Pro" panose="02020400000000000000" pitchFamily="18" charset="-128"/>
                <a:ea typeface="A-OTF Shinsei Kaisho CBSK1 Pro" panose="02020400000000000000" pitchFamily="18" charset="-128"/>
              </a:rPr>
              <a:t>の動向が楽しみでﾆﾔﾆﾔしている。</a:t>
            </a:r>
          </a:p>
          <a:p>
            <a:pPr marL="0" indent="0">
              <a:buNone/>
            </a:pPr>
            <a:endParaRPr lang="ja-JP" altLang="en-US" sz="3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31250380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3200" dirty="0" smtClean="0">
                <a:latin typeface="A-OTF Shinsei Kaisho CBSK1 Pro" panose="02020400000000000000" pitchFamily="18" charset="-128"/>
                <a:ea typeface="A-OTF Shinsei Kaisho CBSK1 Pro" panose="02020400000000000000" pitchFamily="18" charset="-128"/>
              </a:rPr>
              <a:t>コメント：</a:t>
            </a:r>
            <a:endParaRPr lang="en-US" altLang="ja-JP" sz="3200" dirty="0" smtClean="0">
              <a:latin typeface="A-OTF Shinsei Kaisho CBSK1 Pro" panose="02020400000000000000" pitchFamily="18" charset="-128"/>
              <a:ea typeface="A-OTF Shinsei Kaisho CBSK1 Pro" panose="02020400000000000000" pitchFamily="18" charset="-128"/>
            </a:endParaRPr>
          </a:p>
          <a:p>
            <a:pPr marL="0" indent="0">
              <a:buNone/>
            </a:pPr>
            <a:endParaRPr lang="en-US" altLang="ja-JP" sz="3200" dirty="0">
              <a:latin typeface="A-OTF Shinsei Kaisho CBSK1 Pro" panose="02020400000000000000" pitchFamily="18" charset="-128"/>
              <a:ea typeface="A-OTF Shinsei Kaisho CBSK1 Pro" panose="02020400000000000000" pitchFamily="18" charset="-128"/>
            </a:endParaRP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仕返しというより</a:t>
            </a:r>
            <a:r>
              <a:rPr lang="en-US" altLang="ja-JP" sz="3200" dirty="0">
                <a:latin typeface="A-OTF Shinsei Kaisho CBSK1 Pro" panose="02020400000000000000" pitchFamily="18" charset="-128"/>
                <a:ea typeface="A-OTF Shinsei Kaisho CBSK1 Pro" panose="02020400000000000000" pitchFamily="18" charset="-128"/>
              </a:rPr>
              <a:t>A</a:t>
            </a:r>
            <a:r>
              <a:rPr lang="ja-JP" altLang="en-US" sz="3200" dirty="0">
                <a:latin typeface="A-OTF Shinsei Kaisho CBSK1 Pro" panose="02020400000000000000" pitchFamily="18" charset="-128"/>
                <a:ea typeface="A-OTF Shinsei Kaisho CBSK1 Pro" panose="02020400000000000000" pitchFamily="18" charset="-128"/>
              </a:rPr>
              <a:t>が自分で引き寄せてる気が</a:t>
            </a:r>
            <a:r>
              <a:rPr lang="en-US" altLang="ja-JP" sz="3200" dirty="0">
                <a:latin typeface="A-OTF Shinsei Kaisho CBSK1 Pro" panose="02020400000000000000" pitchFamily="18" charset="-128"/>
                <a:ea typeface="A-OTF Shinsei Kaisho CBSK1 Pro" panose="02020400000000000000" pitchFamily="18" charset="-128"/>
              </a:rPr>
              <a:t>…</a:t>
            </a:r>
            <a:r>
              <a:rPr lang="ja-JP" altLang="en-US" sz="3200" dirty="0">
                <a:latin typeface="A-OTF Shinsei Kaisho CBSK1 Pro" panose="02020400000000000000" pitchFamily="18" charset="-128"/>
                <a:ea typeface="A-OTF Shinsei Kaisho CBSK1 Pro" panose="02020400000000000000" pitchFamily="18" charset="-128"/>
              </a:rPr>
              <a:t>。最低で５年</a:t>
            </a:r>
            <a:r>
              <a:rPr lang="ja-JP" altLang="en-US" sz="3200" dirty="0" smtClean="0">
                <a:latin typeface="A-OTF Shinsei Kaisho CBSK1 Pro" panose="02020400000000000000" pitchFamily="18" charset="-128"/>
                <a:ea typeface="A-OTF Shinsei Kaisho CBSK1 Pro" panose="02020400000000000000" pitchFamily="18" charset="-128"/>
              </a:rPr>
              <a:t>だともっと</a:t>
            </a:r>
            <a:r>
              <a:rPr lang="ja-JP" altLang="en-US" sz="3200" dirty="0">
                <a:latin typeface="A-OTF Shinsei Kaisho CBSK1 Pro" panose="02020400000000000000" pitchFamily="18" charset="-128"/>
                <a:ea typeface="A-OTF Shinsei Kaisho CBSK1 Pro" panose="02020400000000000000" pitchFamily="18" charset="-128"/>
              </a:rPr>
              <a:t>延びるかもしれないんだよね？間違いなく婚約者と</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揉</a:t>
            </a:r>
            <a:r>
              <a:rPr lang="ja-JP" altLang="en-US" sz="3200" dirty="0" smtClean="0">
                <a:solidFill>
                  <a:srgbClr val="FF0000"/>
                </a:solidFill>
                <a:latin typeface="A-OTF Shinsei Kaisho CBSK1 Pro" panose="02020400000000000000" pitchFamily="18" charset="-128"/>
                <a:ea typeface="A-OTF Shinsei Kaisho CBSK1 Pro" panose="02020400000000000000" pitchFamily="18" charset="-128"/>
              </a:rPr>
              <a:t>める</a:t>
            </a:r>
            <a:r>
              <a:rPr lang="ja-JP" altLang="en-US" sz="3200" dirty="0" smtClean="0">
                <a:latin typeface="A-OTF Shinsei Kaisho CBSK1 Pro" panose="02020400000000000000" pitchFamily="18" charset="-128"/>
                <a:ea typeface="A-OTF Shinsei Kaisho CBSK1 Pro" panose="02020400000000000000" pitchFamily="18" charset="-128"/>
              </a:rPr>
              <a:t>だろうし</a:t>
            </a:r>
            <a:r>
              <a:rPr lang="ja-JP" altLang="en-US" sz="3200" dirty="0">
                <a:latin typeface="A-OTF Shinsei Kaisho CBSK1 Pro" panose="02020400000000000000" pitchFamily="18" charset="-128"/>
                <a:ea typeface="A-OTF Shinsei Kaisho CBSK1 Pro" panose="02020400000000000000" pitchFamily="18" charset="-128"/>
              </a:rPr>
              <a:t>、人を</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蹴落として</a:t>
            </a:r>
            <a:r>
              <a:rPr lang="ja-JP" altLang="en-US" sz="3200" dirty="0">
                <a:latin typeface="A-OTF Shinsei Kaisho CBSK1 Pro" panose="02020400000000000000" pitchFamily="18" charset="-128"/>
                <a:ea typeface="A-OTF Shinsei Kaisho CBSK1 Pro" panose="02020400000000000000" pitchFamily="18" charset="-128"/>
              </a:rPr>
              <a:t>おいてやっぱり止めますとは言</a:t>
            </a:r>
            <a:r>
              <a:rPr lang="ja-JP" altLang="en-US" sz="3200" dirty="0" smtClean="0">
                <a:latin typeface="A-OTF Shinsei Kaisho CBSK1 Pro" panose="02020400000000000000" pitchFamily="18" charset="-128"/>
                <a:ea typeface="A-OTF Shinsei Kaisho CBSK1 Pro" panose="02020400000000000000" pitchFamily="18" charset="-128"/>
              </a:rPr>
              <a:t>えないよねえｗ</a:t>
            </a:r>
            <a:r>
              <a:rPr lang="ja-JP" altLang="en-US" sz="3200" dirty="0">
                <a:latin typeface="A-OTF Shinsei Kaisho CBSK1 Pro" panose="02020400000000000000" pitchFamily="18" charset="-128"/>
                <a:ea typeface="A-OTF Shinsei Kaisho CBSK1 Pro" panose="02020400000000000000" pitchFamily="18" charset="-128"/>
              </a:rPr>
              <a:t>展開が楽しみｗ</a:t>
            </a:r>
          </a:p>
          <a:p>
            <a:pPr marL="0" indent="0">
              <a:buNone/>
            </a:pPr>
            <a:endParaRPr lang="ja-JP" altLang="en-US" sz="3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8449801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920</TotalTime>
  <Words>508</Words>
  <Application>Microsoft Office PowerPoint</Application>
  <PresentationFormat>宽屏</PresentationFormat>
  <Paragraphs>48</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A-OTF Shinsei Kaisho CBSK1 Pro</vt:lpstr>
      <vt:lpstr>DFGSNGyoSho-W5</vt:lpstr>
      <vt:lpstr>DFPSNGyoSho-W5</vt:lpstr>
      <vt:lpstr>宋体</vt:lpstr>
      <vt:lpstr>Arial</vt:lpstr>
      <vt:lpstr>Calibri</vt:lpstr>
      <vt:lpstr>Calibri Light</vt:lpstr>
      <vt:lpstr>Office 主题</vt:lpstr>
      <vt:lpstr>コイヌの単語帳v2.0</vt:lpstr>
      <vt:lpstr>PowerPoint 演示文稿</vt:lpstr>
      <vt:lpstr>同期入社したAがなぜか俺をずっと目の敵にしている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テーマトーク：</vt:lpstr>
      <vt:lpstr>気まずいサンプル</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コイヌの単語帳</dc:title>
  <dc:creator>weijing huang</dc:creator>
  <cp:lastModifiedBy>weijing huang</cp:lastModifiedBy>
  <cp:revision>57</cp:revision>
  <dcterms:created xsi:type="dcterms:W3CDTF">2015-11-06T13:38:46Z</dcterms:created>
  <dcterms:modified xsi:type="dcterms:W3CDTF">2015-12-19T12:24:51Z</dcterms:modified>
</cp:coreProperties>
</file>