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7" r:id="rId5"/>
    <p:sldId id="294" r:id="rId6"/>
    <p:sldId id="295" r:id="rId7"/>
    <p:sldId id="296" r:id="rId8"/>
    <p:sldId id="297" r:id="rId9"/>
    <p:sldId id="298" r:id="rId10"/>
    <p:sldId id="293" r:id="rId11"/>
    <p:sldId id="288" r:id="rId12"/>
    <p:sldId id="299" r:id="rId13"/>
    <p:sldId id="300" r:id="rId14"/>
    <p:sldId id="301" r:id="rId15"/>
    <p:sldId id="289" r:id="rId16"/>
    <p:sldId id="274"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48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2015/12/25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2015/12/25</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でも今回は２回目だし、土日だから凄いこんでるかもしれないって言って、またその心配がし始めたんですよ、その３人が。前回はたまたま空いてたけど、今回土日だから、凄い混んでたら、もし入れなかったらごめんね、こんなに楽しいのに、連れて行けなかったらごめんねってめっちゃ謝られたんだけど、実際行ってみたらガラガラですよね、土日にもかかわらず、車めっちゃ空いてて、トランプリンにはしゃいでいる人たちってまだそんなにいないっていうか、この三人だけなんじゃないかって言う感じの。</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305154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でね、とにかく、飛んでみたわけですよ。でもね、結構もう１メートルぐらいジャンプしちゃうから、怖いまず、第一印象は、私チ</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アリーディング</a:t>
            </a:r>
            <a:r>
              <a:rPr lang="ja-JP" altLang="en-US" sz="3200" dirty="0">
                <a:latin typeface="A-OTF Shinsei Kaisho CBSK1 Pro" panose="02020400000000000000" pitchFamily="18" charset="-128"/>
                <a:ea typeface="A-OTF Shinsei Kaisho CBSK1 Pro" panose="02020400000000000000" pitchFamily="18" charset="-128"/>
              </a:rPr>
              <a:t>とかやってたから、何か飛んでたりするの慣れてるんですけど、一応。でも、あんなに飛</a:t>
            </a:r>
            <a:r>
              <a:rPr lang="ja-JP" altLang="en-US" sz="3200" dirty="0" smtClean="0">
                <a:latin typeface="A-OTF Shinsei Kaisho CBSK1 Pro" panose="02020400000000000000" pitchFamily="18" charset="-128"/>
                <a:ea typeface="A-OTF Shinsei Kaisho CBSK1 Pro" panose="02020400000000000000" pitchFamily="18" charset="-128"/>
              </a:rPr>
              <a:t>ぶのが怖</a:t>
            </a:r>
            <a:r>
              <a:rPr lang="ja-JP" altLang="en-US" sz="3200" dirty="0">
                <a:latin typeface="A-OTF Shinsei Kaisho CBSK1 Pro" panose="02020400000000000000" pitchFamily="18" charset="-128"/>
                <a:ea typeface="A-OTF Shinsei Kaisho CBSK1 Pro" panose="02020400000000000000" pitchFamily="18" charset="-128"/>
              </a:rPr>
              <a:t>い。って結構危険なスポーツだから、着地とかも慎重にやらなきゃいけないですけど、先ず楽しいより先に怖いが来て</a:t>
            </a:r>
            <a:r>
              <a:rPr lang="ja-JP" altLang="en-US" sz="3200" dirty="0" smtClean="0">
                <a:latin typeface="A-OTF Shinsei Kaisho CBSK1 Pro" panose="02020400000000000000" pitchFamily="18" charset="-128"/>
                <a:ea typeface="A-OTF Shinsei Kaisho CBSK1 Pro" panose="02020400000000000000" pitchFamily="18" charset="-128"/>
              </a:rPr>
              <a:t>、</a:t>
            </a:r>
            <a:endParaRPr lang="zh-CN"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672164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ってまあ、だんだん１０分ぐらいすると、余裕が出てきて、こうジャンプして一番高い所で足を開く技とか、一回転したり、一回転ってあれじゃないですよ、宙返りじゃないですよ、あのう何って言うの？横方向に、何って言うの？まあ振り返るぐらいの感じなんですけど、くるんって。え？側転じゃないですよ。横方向って言っても、縦に、縦に？まあまあ回るだけですよ。そんな、うん。でもね、開脚とかすると結構凄そうに見えるんで、でも簡単なんです。だから、トランプリンはね、普通に飛んで、凄そうに見えるから、多分充実感が凄いと思う。オススメ。</a:t>
            </a:r>
            <a:endParaRPr lang="zh-CN" altLang="en-US" sz="3200" dirty="0">
              <a:latin typeface="A-OTF Shinsei Kaisho CBSK1 Pro" panose="02020400000000000000" pitchFamily="18" charset="-128"/>
              <a:ea typeface="A-OTF Shinsei Kaisho CBSK1 Pro" panose="02020400000000000000" pitchFamily="18" charset="-128"/>
            </a:endParaRPr>
          </a:p>
          <a:p>
            <a:pPr marL="0" indent="0">
              <a:buNone/>
            </a:pPr>
            <a:endParaRPr lang="zh-CN"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516797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でも私が、まああのう、初めてだからと言って、初期衝動であのう純粋に楽しんでる所、ほかの三人はねもう何か、何かトランプリン検定というのがあるんだって、三級とか四級とか、その級を取得しようとスタッフのお兄さんに聞いて、凄いガチで練習してました。なんか</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モチベーション</a:t>
            </a:r>
            <a:r>
              <a:rPr lang="ja-JP" altLang="en-US" sz="3200" dirty="0">
                <a:latin typeface="A-OTF Shinsei Kaisho CBSK1 Pro" panose="02020400000000000000" pitchFamily="18" charset="-128"/>
                <a:ea typeface="A-OTF Shinsei Kaisho CBSK1 Pro" panose="02020400000000000000" pitchFamily="18" charset="-128"/>
              </a:rPr>
              <a:t>が違うなと思って、びっくりしたんですけど、でもトランプリンは全身運動だから、めちゃくちゃ疲れるんですよね、でまあ、私達もう若くないねとか言いながら、ものすごい汗かいて、疲れたんですけど、その後近くのランドワン行きましたね。ｗｗｗｗ元気！</a:t>
            </a:r>
            <a:endParaRPr lang="zh-CN" altLang="en-US" sz="3200" dirty="0">
              <a:latin typeface="A-OTF Shinsei Kaisho CBSK1 Pro" panose="02020400000000000000" pitchFamily="18" charset="-128"/>
              <a:ea typeface="A-OTF Shinsei Kaisho CBSK1 Pro" panose="02020400000000000000" pitchFamily="18" charset="-128"/>
            </a:endParaRPr>
          </a:p>
        </p:txBody>
      </p:sp>
      <p:pic>
        <p:nvPicPr>
          <p:cNvPr id="4098" name="Picture 2" descr="http://www.keiyousen.com/blog/%E3%82%89%E3%81%86%E3%82%93%E3%81%A9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151471"/>
            <a:ext cx="2482631" cy="139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184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で、あのう、調べてみた所、北海道にもちょっとあるみたいなんですよね、札幌にとりあえず一つ見つけたのと、でも</a:t>
            </a:r>
            <a:r>
              <a:rPr lang="ja-JP" altLang="en-US" sz="3200" dirty="0" smtClean="0">
                <a:latin typeface="A-OTF Shinsei Kaisho CBSK1 Pro" panose="02020400000000000000" pitchFamily="18" charset="-128"/>
                <a:ea typeface="A-OTF Shinsei Kaisho CBSK1 Pro" panose="02020400000000000000" pitchFamily="18" charset="-128"/>
              </a:rPr>
              <a:t>多分もっとあるっぽいんですよ</a:t>
            </a:r>
            <a:r>
              <a:rPr lang="ja-JP" altLang="en-US" sz="3200" dirty="0">
                <a:latin typeface="A-OTF Shinsei Kaisho CBSK1 Pro" panose="02020400000000000000" pitchFamily="18" charset="-128"/>
                <a:ea typeface="A-OTF Shinsei Kaisho CBSK1 Pro" panose="02020400000000000000" pitchFamily="18" charset="-128"/>
              </a:rPr>
              <a:t>、調べたら。で、一回名寄であのうこの近くに楽しい所ありませんかって聞いて回ってた時に、なんかあのう近くにおばちゃんに何か</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サンピラーパーク</a:t>
            </a:r>
            <a:r>
              <a:rPr lang="ja-JP" altLang="en-US" sz="3200" dirty="0">
                <a:latin typeface="A-OTF Shinsei Kaisho CBSK1 Pro" panose="02020400000000000000" pitchFamily="18" charset="-128"/>
                <a:ea typeface="A-OTF Shinsei Kaisho CBSK1 Pro" panose="02020400000000000000" pitchFamily="18" charset="-128"/>
              </a:rPr>
              <a:t>っという所にトランプリンあるよって言われたんですけど</a:t>
            </a:r>
            <a:r>
              <a:rPr lang="ja-JP" altLang="en-US" sz="3200" dirty="0" smtClean="0">
                <a:latin typeface="A-OTF Shinsei Kaisho CBSK1 Pro" panose="02020400000000000000" pitchFamily="18" charset="-128"/>
                <a:ea typeface="A-OTF Shinsei Kaisho CBSK1 Pro" panose="02020400000000000000" pitchFamily="18" charset="-128"/>
              </a:rPr>
              <a:t>、</a:t>
            </a:r>
            <a:endParaRPr lang="zh-CN"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790484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で、それが何となく覚えてたんで、検索</a:t>
            </a:r>
            <a:r>
              <a:rPr lang="ja-JP" altLang="en-US" sz="3200" dirty="0" smtClean="0">
                <a:latin typeface="A-OTF Shinsei Kaisho CBSK1 Pro" panose="02020400000000000000" pitchFamily="18" charset="-128"/>
                <a:ea typeface="A-OTF Shinsei Kaisho CBSK1 Pro" panose="02020400000000000000" pitchFamily="18" charset="-128"/>
              </a:rPr>
              <a:t>したらトランプリンではないんですよそれ</a:t>
            </a:r>
            <a:r>
              <a:rPr lang="ja-JP" altLang="en-US" sz="3200" dirty="0">
                <a:latin typeface="A-OTF Shinsei Kaisho CBSK1 Pro" panose="02020400000000000000" pitchFamily="18" charset="-128"/>
                <a:ea typeface="A-OTF Shinsei Kaisho CBSK1 Pro" panose="02020400000000000000" pitchFamily="18" charset="-128"/>
              </a:rPr>
              <a:t>。何かあのうふわふわドームっていうものらしいんですけど、屋外の？何かそれもちょっと弾むトランプリンじゃないけど、トランプリンっぽいまた何か不思議な感触のものらしいんで、それも行ってみたいなと思いましたけどね。</a:t>
            </a:r>
            <a:endParaRPr lang="zh-CN" altLang="en-US" sz="3200" dirty="0">
              <a:latin typeface="A-OTF Shinsei Kaisho CBSK1 Pro" panose="02020400000000000000" pitchFamily="18" charset="-128"/>
              <a:ea typeface="A-OTF Shinsei Kaisho CBSK1 Pro" panose="02020400000000000000" pitchFamily="18" charset="-128"/>
            </a:endParaRPr>
          </a:p>
        </p:txBody>
      </p:sp>
      <p:pic>
        <p:nvPicPr>
          <p:cNvPr id="3074" name="Picture 2" descr="http://www.taiyotent.jp/010_environment/photo/1-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39725"/>
            <a:ext cx="4138952" cy="276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183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今週のできごと</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ja-JP" altLang="en-US" sz="5400" dirty="0" smtClean="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rPr>
              <a:t>ご清聴有難う御座いました！</a:t>
            </a:r>
            <a:endParaRPr lang="zh-CN" altLang="en-US" sz="5400" dirty="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5854" y="1948618"/>
            <a:ext cx="5501596" cy="1579639"/>
          </a:xfrm>
          <a:effectLst/>
        </p:spPr>
        <p:txBody>
          <a:bodyPr vert="horz" lIns="91440" tIns="45720" rIns="91440" bIns="45720" rtlCol="0">
            <a:noAutofit/>
          </a:bodyPr>
          <a:lstStyle/>
          <a:p>
            <a:pPr algn="ctr">
              <a:spcBef>
                <a:spcPts val="1000"/>
              </a:spcBef>
              <a:buFont typeface="Arial" panose="020B0604020202020204" pitchFamily="34" charset="0"/>
            </a:pPr>
            <a:r>
              <a:rPr lang="ja-JP" altLang="en-US" sz="5400" dirty="0">
                <a:latin typeface="A-OTF Shinsei Kaisho CBSK1 Pro" panose="02020400000000000000" pitchFamily="18" charset="-128"/>
                <a:ea typeface="A-OTF Shinsei Kaisho CBSK1 Pro" panose="02020400000000000000" pitchFamily="18" charset="-128"/>
                <a:cs typeface="+mn-cs"/>
              </a:rPr>
              <a:t>トランプリン</a:t>
            </a:r>
            <a:endParaRPr lang="zh-CN" altLang="en-US" sz="5400" dirty="0">
              <a:latin typeface="A-OTF Shinsei Kaisho CBSK1 Pro" panose="02020400000000000000" pitchFamily="18" charset="-128"/>
              <a:ea typeface="A-OTF Shinsei Kaisho CBSK1 Pro" panose="02020400000000000000" pitchFamily="18" charset="-128"/>
              <a:cs typeface="+mn-cs"/>
            </a:endParaRPr>
          </a:p>
        </p:txBody>
      </p:sp>
      <p:pic>
        <p:nvPicPr>
          <p:cNvPr id="1026" name="Picture 2" descr="https://d1eedt7bo0oujw.cloudfront.net/art?s=180e891a82b180d3c5143b706d74c99f751bfdd044af871238bac1e788a46ebf&amp;w=840&amp;u=http%3A%2F%2Fwww.stv.ne.jp%2FMySTV%2Farchieve%2Fradio%2FradioPodcastCategory%2FNews%2F2015%2F08%2F20150821164208%2FphotoItun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88" y="955207"/>
            <a:ext cx="4864166" cy="486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407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今週のオササレ！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藤岡みなみが今ハマっていること、</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ぐっと</a:t>
            </a:r>
            <a:r>
              <a:rPr lang="ja-JP" altLang="en-US" sz="3200" dirty="0">
                <a:latin typeface="A-OTF Shinsei Kaisho CBSK1 Pro" panose="02020400000000000000" pitchFamily="18" charset="-128"/>
                <a:ea typeface="A-OTF Shinsei Kaisho CBSK1 Pro" panose="02020400000000000000" pitchFamily="18" charset="-128"/>
              </a:rPr>
              <a:t>来たものを紹介するコーナー。今週のオササレは</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トランプリン</a:t>
            </a:r>
            <a:r>
              <a:rPr lang="ja-JP" altLang="en-US" sz="3200" dirty="0">
                <a:latin typeface="A-OTF Shinsei Kaisho CBSK1 Pro" panose="02020400000000000000" pitchFamily="18" charset="-128"/>
                <a:ea typeface="A-OTF Shinsei Kaisho CBSK1 Pro" panose="02020400000000000000" pitchFamily="18" charset="-128"/>
              </a:rPr>
              <a:t>です。あのうね、先日友達に誘われまして、トランプリンに行ってきました。トランプリン遊び、何っていうの？トランプリンにしに行ってきましたっていうの？飛んできました。あのうねえ、埼玉と東京にそのトランプリンだけの施設があって、そこに行こうって誘われたんですよ。</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5908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6174302"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で、あのう、まあ北海道でもやってた、五年前</a:t>
            </a:r>
            <a:r>
              <a:rPr lang="ja-JP" altLang="en-US" sz="3200" dirty="0" smtClean="0">
                <a:latin typeface="A-OTF Shinsei Kaisho CBSK1 Pro" panose="02020400000000000000" pitchFamily="18" charset="-128"/>
                <a:ea typeface="A-OTF Shinsei Kaisho CBSK1 Pro" panose="02020400000000000000" pitchFamily="18" charset="-128"/>
              </a:rPr>
              <a:t>ぐらいにやってた</a:t>
            </a:r>
            <a:r>
              <a:rPr lang="ja-JP" altLang="en-US" sz="3200" dirty="0" smtClean="0">
                <a:solidFill>
                  <a:srgbClr val="FF0000"/>
                </a:solidFill>
                <a:latin typeface="A-OTF Shinsei Kaisho CBSK1 Pro" panose="02020400000000000000" pitchFamily="18" charset="-128"/>
                <a:ea typeface="A-OTF Shinsei Kaisho CBSK1 Pro" panose="02020400000000000000" pitchFamily="18" charset="-128"/>
              </a:rPr>
              <a:t>キャンパスナイトフジ</a:t>
            </a:r>
            <a:r>
              <a:rPr lang="ja-JP" altLang="en-US" sz="3200" dirty="0" smtClean="0">
                <a:latin typeface="A-OTF Shinsei Kaisho CBSK1 Pro" panose="02020400000000000000" pitchFamily="18" charset="-128"/>
                <a:ea typeface="A-OTF Shinsei Kaisho CBSK1 Pro" panose="02020400000000000000" pitchFamily="18" charset="-128"/>
              </a:rPr>
              <a:t>っていう</a:t>
            </a:r>
            <a:r>
              <a:rPr lang="ja-JP" altLang="en-US" sz="3200" dirty="0">
                <a:latin typeface="A-OTF Shinsei Kaisho CBSK1 Pro" panose="02020400000000000000" pitchFamily="18" charset="-128"/>
                <a:ea typeface="A-OTF Shinsei Kaisho CBSK1 Pro" panose="02020400000000000000" pitchFamily="18" charset="-128"/>
              </a:rPr>
              <a:t>、女子大生の深夜番組で一緒に出てた友達３人と一緒に４人で行ってきたんですけど、これがまあ、めちゃくちゃ楽しかったんですよね。トランプリンしに行ったことってみなさんあります？私はなかったんですよね。</a:t>
            </a:r>
            <a:endParaRPr lang="ja-JP" altLang="en-US" sz="3200" dirty="0">
              <a:latin typeface="A-OTF Shinsei Kaisho CBSK1 Pro" panose="02020400000000000000" pitchFamily="18" charset="-128"/>
              <a:ea typeface="A-OTF Shinsei Kaisho CBSK1 Pro" panose="02020400000000000000" pitchFamily="18" charset="-128"/>
            </a:endParaRPr>
          </a:p>
        </p:txBody>
      </p:sp>
      <p:pic>
        <p:nvPicPr>
          <p:cNvPr id="2050" name="Picture 2" descr="http://www.osaka-sp.jp/taishou/school/upload_item/images/240-4042_IM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2502" y="630936"/>
            <a:ext cx="4466665" cy="334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878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でも憧れはすごいあって、なんか簡易的なトランプリン飛んだことあるんですけど、本気的なトランプリンをやったことがなくて、本気のトランプリンで弾んでみたいっていう夢がすごいあって、って何故か誘われたんで、行きましたけどね。まあ、でも、なかなかね、不思議な誘いだろうなと思ってこれは。だって、ねえ、二十五歳六歳七歳ぐらいの女子がなんか飲みに行こうとか、何か</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女子会</a:t>
            </a:r>
            <a:r>
              <a:rPr lang="ja-JP" altLang="en-US" sz="3200" dirty="0">
                <a:latin typeface="A-OTF Shinsei Kaisho CBSK1 Pro" panose="02020400000000000000" pitchFamily="18" charset="-128"/>
                <a:ea typeface="A-OTF Shinsei Kaisho CBSK1 Pro" panose="02020400000000000000" pitchFamily="18" charset="-128"/>
              </a:rPr>
              <a:t>しようとか、</a:t>
            </a:r>
            <a:r>
              <a:rPr lang="ja-JP" altLang="en-US" sz="3200" dirty="0" smtClean="0">
                <a:latin typeface="A-OTF Shinsei Kaisho CBSK1 Pro" panose="02020400000000000000" pitchFamily="18" charset="-128"/>
                <a:ea typeface="A-OTF Shinsei Kaisho CBSK1 Pro" panose="02020400000000000000" pitchFamily="18" charset="-128"/>
              </a:rPr>
              <a:t>カフェ行</a:t>
            </a:r>
            <a:r>
              <a:rPr lang="ja-JP" altLang="en-US" sz="3200" dirty="0">
                <a:latin typeface="A-OTF Shinsei Kaisho CBSK1 Pro" panose="02020400000000000000" pitchFamily="18" charset="-128"/>
                <a:ea typeface="A-OTF Shinsei Kaisho CBSK1 Pro" panose="02020400000000000000" pitchFamily="18" charset="-128"/>
              </a:rPr>
              <a:t>こうとかなら分かるんですけど、トランプリン行こうって結構久しぶりにあって、そんな誘いある？って思</a:t>
            </a:r>
            <a:r>
              <a:rPr lang="ja-JP" altLang="en-US" sz="3200" dirty="0" smtClean="0">
                <a:latin typeface="A-OTF Shinsei Kaisho CBSK1 Pro" panose="02020400000000000000" pitchFamily="18" charset="-128"/>
                <a:ea typeface="A-OTF Shinsei Kaisho CBSK1 Pro" panose="02020400000000000000" pitchFamily="18" charset="-128"/>
              </a:rPr>
              <a:t>っていたんですけど。</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325127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すでに私以外の３人は、実はもうトランプリンその場所に行ったことがあって、一回ハマって、その一週間後ぐらいにまた行こうってなって、で、また新しい子を誘おうと言って、誘ってくれたんですけど、すごいペースで通っているわけですね、彼女たちは</a:t>
            </a:r>
            <a:r>
              <a:rPr lang="ja-JP" altLang="en-US" sz="3200" dirty="0" smtClean="0">
                <a:latin typeface="A-OTF Shinsei Kaisho CBSK1 Pro" panose="02020400000000000000" pitchFamily="18" charset="-128"/>
                <a:ea typeface="A-OTF Shinsei Kaisho CBSK1 Pro" panose="02020400000000000000" pitchFamily="18" charset="-128"/>
              </a:rPr>
              <a:t>。</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136091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しかもね、一人運転できる子がいたんで、その子の車で４人で行ったんですけど、私の家の近くまで迎えに来てくれた時には、もう皆トランプリンする服で車乗っているんですよ。何か、あのう、本気の選手</a:t>
            </a:r>
            <a:r>
              <a:rPr lang="ja-JP" altLang="en-US" sz="3200" dirty="0" smtClean="0">
                <a:latin typeface="A-OTF Shinsei Kaisho CBSK1 Pro" panose="02020400000000000000" pitchFamily="18" charset="-128"/>
                <a:ea typeface="A-OTF Shinsei Kaisho CBSK1 Pro" panose="02020400000000000000" pitchFamily="18" charset="-128"/>
              </a:rPr>
              <a:t>みたいな</a:t>
            </a:r>
            <a:r>
              <a:rPr lang="ja-JP" altLang="en-US" sz="3200" dirty="0">
                <a:latin typeface="A-OTF Shinsei Kaisho CBSK1 Pro" panose="02020400000000000000" pitchFamily="18" charset="-128"/>
                <a:ea typeface="A-OTF Shinsei Kaisho CBSK1 Pro" panose="02020400000000000000" pitchFamily="18" charset="-128"/>
              </a:rPr>
              <a:t>。</a:t>
            </a:r>
            <a:r>
              <a:rPr lang="ja-JP" altLang="en-US" sz="3200" dirty="0" smtClean="0">
                <a:latin typeface="A-OTF Shinsei Kaisho CBSK1 Pro" panose="02020400000000000000" pitchFamily="18" charset="-128"/>
                <a:ea typeface="A-OTF Shinsei Kaisho CBSK1 Pro" panose="02020400000000000000" pitchFamily="18" charset="-128"/>
              </a:rPr>
              <a:t>なんで？みたいな、え</a:t>
            </a:r>
            <a:r>
              <a:rPr lang="ja-JP" altLang="en-US" sz="3200" dirty="0">
                <a:latin typeface="A-OTF Shinsei Kaisho CBSK1 Pro" panose="02020400000000000000" pitchFamily="18" charset="-128"/>
                <a:ea typeface="A-OTF Shinsei Kaisho CBSK1 Pro" panose="02020400000000000000" pitchFamily="18" charset="-128"/>
              </a:rPr>
              <a:t>？あっ、私も着てくればよかったのかな、着替えるとこないのって言ったら更衣室はあるっていうんですよ。じゃ何で、</a:t>
            </a:r>
            <a:r>
              <a:rPr lang="ja-JP" altLang="en-US" sz="3200" dirty="0" smtClean="0">
                <a:latin typeface="A-OTF Shinsei Kaisho CBSK1 Pro" panose="02020400000000000000" pitchFamily="18" charset="-128"/>
                <a:ea typeface="A-OTF Shinsei Kaisho CBSK1 Pro" panose="02020400000000000000" pitchFamily="18" charset="-128"/>
              </a:rPr>
              <a:t>なんかもう飛</a:t>
            </a:r>
            <a:r>
              <a:rPr lang="ja-JP" altLang="en-US" sz="3200" dirty="0">
                <a:latin typeface="A-OTF Shinsei Kaisho CBSK1 Pro" panose="02020400000000000000" pitchFamily="18" charset="-128"/>
                <a:ea typeface="A-OTF Shinsei Kaisho CBSK1 Pro" panose="02020400000000000000" pitchFamily="18" charset="-128"/>
              </a:rPr>
              <a:t>びたくて、早く一刻</a:t>
            </a:r>
            <a:r>
              <a:rPr lang="ja-JP" altLang="en-US" sz="3200" dirty="0" smtClean="0">
                <a:latin typeface="A-OTF Shinsei Kaisho CBSK1 Pro" panose="02020400000000000000" pitchFamily="18" charset="-128"/>
                <a:ea typeface="A-OTF Shinsei Kaisho CBSK1 Pro" panose="02020400000000000000" pitchFamily="18" charset="-128"/>
              </a:rPr>
              <a:t>も早く飛</a:t>
            </a:r>
            <a:r>
              <a:rPr lang="ja-JP" altLang="en-US" sz="3200" dirty="0">
                <a:latin typeface="A-OTF Shinsei Kaisho CBSK1 Pro" panose="02020400000000000000" pitchFamily="18" charset="-128"/>
                <a:ea typeface="A-OTF Shinsei Kaisho CBSK1 Pro" panose="02020400000000000000" pitchFamily="18" charset="-128"/>
              </a:rPr>
              <a:t>びたくてしょうがなくて、家から動ける格好で来たらしいんですよね</a:t>
            </a:r>
            <a:r>
              <a:rPr lang="ja-JP" altLang="en-US" sz="3200" dirty="0" smtClean="0">
                <a:latin typeface="A-OTF Shinsei Kaisho CBSK1 Pro" panose="02020400000000000000" pitchFamily="18" charset="-128"/>
                <a:ea typeface="A-OTF Shinsei Kaisho CBSK1 Pro" panose="02020400000000000000" pitchFamily="18" charset="-128"/>
              </a:rPr>
              <a:t>。</a:t>
            </a:r>
            <a:r>
              <a:rPr lang="ja-JP" altLang="en-US" sz="3200" dirty="0">
                <a:latin typeface="A-OTF Shinsei Kaisho CBSK1 Pro" panose="02020400000000000000" pitchFamily="18" charset="-128"/>
                <a:ea typeface="A-OTF Shinsei Kaisho CBSK1 Pro" panose="02020400000000000000" pitchFamily="18" charset="-128"/>
              </a:rPr>
              <a:t>埼玉まで行く道すがら、結構その車の中でも、ずっとトランプリンの良さを語ってくるわけですよ。</a:t>
            </a:r>
          </a:p>
        </p:txBody>
      </p:sp>
    </p:spTree>
    <p:extLst>
      <p:ext uri="{BB962C8B-B14F-4D97-AF65-F5344CB8AC3E}">
        <p14:creationId xmlns:p14="http://schemas.microsoft.com/office/powerpoint/2010/main" val="3531793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smtClean="0">
                <a:latin typeface="A-OTF Shinsei Kaisho CBSK1 Pro" panose="02020400000000000000" pitchFamily="18" charset="-128"/>
                <a:ea typeface="A-OTF Shinsei Kaisho CBSK1 Pro" panose="02020400000000000000" pitchFamily="18" charset="-128"/>
              </a:rPr>
              <a:t>って</a:t>
            </a:r>
            <a:r>
              <a:rPr lang="ja-JP" altLang="en-US" sz="3200" dirty="0">
                <a:latin typeface="A-OTF Shinsei Kaisho CBSK1 Pro" panose="02020400000000000000" pitchFamily="18" charset="-128"/>
                <a:ea typeface="A-OTF Shinsei Kaisho CBSK1 Pro" panose="02020400000000000000" pitchFamily="18" charset="-128"/>
              </a:rPr>
              <a:t>、一回目に行った時も相当楽しみにしていたらしくて、その時は平日だったんだけど、でもトランプリン凄い楽しそうだから、人気かなと思って、あのう駐車場が凄い埋まってたらどうしようと思って、事前に電話したらしいんですよね。今日混んでますか。車とかって止められますかね。そしたら、あのうトランプリンのスタッフの人が、いや全然大丈夫ですよって云ったんだけど、その三人はもうそれすら信じられなくて、でも凄い埋まってるかも知れないから、近くの駐車場を調べようって言って、めちゃくちゃ入念な準備をして、行ったらむっちゃガラガラだったっていう事実があったらしいんですけど、</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124073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967</Words>
  <Application>Microsoft Office PowerPoint</Application>
  <PresentationFormat>宽屏</PresentationFormat>
  <Paragraphs>19</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A-OTF Shinsei Kaisho CBSK1 Pro</vt:lpstr>
      <vt:lpstr>DFGSNGyoSho-W5</vt:lpstr>
      <vt:lpstr>宋体</vt:lpstr>
      <vt:lpstr>Arial</vt:lpstr>
      <vt:lpstr>Calibri</vt:lpstr>
      <vt:lpstr>Calibri Light</vt:lpstr>
      <vt:lpstr>Office 主题</vt:lpstr>
      <vt:lpstr>コイヌの単語帳v2.0</vt:lpstr>
      <vt:lpstr>PowerPoint 演示文稿</vt:lpstr>
      <vt:lpstr>トランプリン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69</cp:revision>
  <dcterms:created xsi:type="dcterms:W3CDTF">2015-11-06T13:38:46Z</dcterms:created>
  <dcterms:modified xsi:type="dcterms:W3CDTF">2015-12-25T12:33:03Z</dcterms:modified>
</cp:coreProperties>
</file>