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74" r:id="rId4"/>
    <p:sldId id="291" r:id="rId5"/>
    <p:sldId id="292" r:id="rId6"/>
    <p:sldId id="294" r:id="rId7"/>
    <p:sldId id="322" r:id="rId8"/>
    <p:sldId id="295" r:id="rId9"/>
    <p:sldId id="296" r:id="rId10"/>
    <p:sldId id="300" r:id="rId11"/>
    <p:sldId id="297" r:id="rId12"/>
    <p:sldId id="298" r:id="rId13"/>
    <p:sldId id="299" r:id="rId14"/>
    <p:sldId id="302" r:id="rId15"/>
    <p:sldId id="301" r:id="rId16"/>
    <p:sldId id="323" r:id="rId17"/>
    <p:sldId id="324" r:id="rId18"/>
    <p:sldId id="271"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82" autoAdjust="0"/>
    <p:restoredTop sz="96196" autoAdjust="0"/>
  </p:normalViewPr>
  <p:slideViewPr>
    <p:cSldViewPr snapToGrid="0">
      <p:cViewPr varScale="1">
        <p:scale>
          <a:sx n="106" d="100"/>
          <a:sy n="106" d="100"/>
        </p:scale>
        <p:origin x="91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2016/3/5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83509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2016/3/5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67294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2016/3/5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030985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2016/3/5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973596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68CA1CC-EDCB-4A56-83DB-BD4F734AF919}" type="datetimeFigureOut">
              <a:rPr lang="zh-CN" altLang="en-US" smtClean="0"/>
              <a:t>2016/3/5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51445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68CA1CC-EDCB-4A56-83DB-BD4F734AF919}" type="datetimeFigureOut">
              <a:rPr lang="zh-CN" altLang="en-US" smtClean="0"/>
              <a:t>2016/3/5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838808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68CA1CC-EDCB-4A56-83DB-BD4F734AF919}" type="datetimeFigureOut">
              <a:rPr lang="zh-CN" altLang="en-US" smtClean="0"/>
              <a:t>2016/3/5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811961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8CA1CC-EDCB-4A56-83DB-BD4F734AF919}" type="datetimeFigureOut">
              <a:rPr lang="zh-CN" altLang="en-US" smtClean="0"/>
              <a:t>2016/3/5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712312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8CA1CC-EDCB-4A56-83DB-BD4F734AF919}" type="datetimeFigureOut">
              <a:rPr lang="zh-CN" altLang="en-US" smtClean="0"/>
              <a:t>2016/3/5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377804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8CA1CC-EDCB-4A56-83DB-BD4F734AF919}" type="datetimeFigureOut">
              <a:rPr lang="zh-CN" altLang="en-US" smtClean="0"/>
              <a:t>2016/3/5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542451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8CA1CC-EDCB-4A56-83DB-BD4F734AF919}" type="datetimeFigureOut">
              <a:rPr lang="zh-CN" altLang="en-US" smtClean="0"/>
              <a:t>2016/3/5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757278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8CA1CC-EDCB-4A56-83DB-BD4F734AF919}" type="datetimeFigureOut">
              <a:rPr lang="zh-CN" altLang="en-US" smtClean="0"/>
              <a:t>2016/3/5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050171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effectLst>
            <a:outerShdw blurRad="50800" dist="76200" dir="8100000" algn="tr" rotWithShape="0">
              <a:prstClr val="black">
                <a:alpha val="40000"/>
              </a:prstClr>
            </a:outerShdw>
          </a:effectLst>
        </p:spPr>
        <p:txBody>
          <a:bodyPr/>
          <a:lstStyle/>
          <a:p>
            <a:r>
              <a:rPr lang="ja-JP" altLang="en-US" sz="8000" b="0" dirty="0" smtClean="0">
                <a:latin typeface="DFGSNGyoSho-W5" panose="03000500010101010101" pitchFamily="66" charset="-128"/>
                <a:ea typeface="DFGSNGyoSho-W5" panose="03000500010101010101" pitchFamily="66" charset="-128"/>
              </a:rPr>
              <a:t>コイヌの単語帳</a:t>
            </a:r>
            <a:r>
              <a:rPr lang="en-US" altLang="ja-JP" sz="2400" b="0" dirty="0" smtClean="0">
                <a:latin typeface="DFGSNGyoSho-W5" panose="03000500010101010101" pitchFamily="66" charset="-128"/>
                <a:ea typeface="DFGSNGyoSho-W5" panose="03000500010101010101" pitchFamily="66" charset="-128"/>
              </a:rPr>
              <a:t>v2.0</a:t>
            </a:r>
            <a:endParaRPr lang="zh-CN" altLang="en-US" sz="2400" dirty="0">
              <a:latin typeface="DFGSNGyoSho-W5" panose="03000500010101010101" pitchFamily="66" charset="-128"/>
              <a:ea typeface="DFGSNGyoSho-W5" panose="03000500010101010101" pitchFamily="66" charset="-128"/>
            </a:endParaRPr>
          </a:p>
        </p:txBody>
      </p:sp>
      <p:sp>
        <p:nvSpPr>
          <p:cNvPr id="5" name="文本占位符 4"/>
          <p:cNvSpPr>
            <a:spLocks noGrp="1"/>
          </p:cNvSpPr>
          <p:nvPr>
            <p:ph type="body" idx="1"/>
          </p:nvPr>
        </p:nvSpPr>
        <p:spPr/>
        <p:txBody>
          <a:bodyPr/>
          <a:lstStyle/>
          <a:p>
            <a:r>
              <a:rPr lang="ja-JP" altLang="en-US" dirty="0" smtClean="0">
                <a:latin typeface="DFGSNGyoSho-W5" panose="03000500010101010101" pitchFamily="66" charset="-128"/>
                <a:ea typeface="DFGSNGyoSho-W5" panose="03000500010101010101" pitchFamily="66" charset="-128"/>
              </a:rPr>
              <a:t>司会者：スリーピードッグ</a:t>
            </a:r>
            <a:endParaRPr lang="en-US" altLang="ja-JP" dirty="0" smtClean="0">
              <a:latin typeface="DFGSNGyoSho-W5" panose="03000500010101010101" pitchFamily="66" charset="-128"/>
              <a:ea typeface="DFGSNGyoSho-W5" panose="03000500010101010101" pitchFamily="66" charset="-128"/>
            </a:endParaRPr>
          </a:p>
          <a:p>
            <a:r>
              <a:rPr lang="en-US" altLang="zh-CN" dirty="0" smtClean="0">
                <a:latin typeface="DFGSNGyoSho-W5" panose="03000500010101010101" pitchFamily="66" charset="-128"/>
                <a:ea typeface="DFGSNGyoSho-W5" panose="03000500010101010101" pitchFamily="66" charset="-128"/>
              </a:rPr>
              <a:t>2016/03/05</a:t>
            </a:r>
            <a:endParaRPr lang="zh-CN" altLang="en-US" dirty="0" smtClean="0">
              <a:latin typeface="DFGSNGyoSho-W5" panose="03000500010101010101" pitchFamily="66" charset="-128"/>
              <a:ea typeface="DFGSNGyoSho-W5" panose="03000500010101010101" pitchFamily="66" charset="-128"/>
            </a:endParaRPr>
          </a:p>
          <a:p>
            <a:endParaRPr lang="zh-CN" altLang="en-US" dirty="0">
              <a:latin typeface="DFGSNGyoSho-W5" panose="03000500010101010101" pitchFamily="66" charset="-128"/>
              <a:ea typeface="DFGSNGyoSho-W5" panose="03000500010101010101" pitchFamily="66" charset="-128"/>
            </a:endParaRPr>
          </a:p>
        </p:txBody>
      </p:sp>
    </p:spTree>
    <p:extLst>
      <p:ext uri="{BB962C8B-B14F-4D97-AF65-F5344CB8AC3E}">
        <p14:creationId xmlns:p14="http://schemas.microsoft.com/office/powerpoint/2010/main" val="3947566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46314" y="1825625"/>
            <a:ext cx="113538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エピソード２</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9600" dirty="0">
                <a:latin typeface="A-OTF Shinsei Kaisho CBSK1 Pro" panose="02020400000000000000" pitchFamily="18" charset="-128"/>
                <a:ea typeface="A-OTF Shinsei Kaisho CBSK1 Pro" panose="02020400000000000000" pitchFamily="18" charset="-128"/>
              </a:rPr>
              <a:t>ぷりぴらぱぱぴらぷ</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173650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282593"/>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まだ小学生の頃の話です。六歳下の弟に自分は宇宙人だと信じ込ませるのは当時のマイブームでした。母が見ていないときなど、弟と二人っきりのときだけ、「ぷりぴらぽぽぽぴらぴー」みたいな適当な宇宙語を話し、目は虚ろに、じーっと弟だけを見</a:t>
            </a:r>
            <a:r>
              <a:rPr lang="ja-JP" altLang="en-US" sz="4400" dirty="0" smtClean="0">
                <a:latin typeface="A-OTF Shinsei Kaisho CBSK1 Pro" panose="02020400000000000000" pitchFamily="18" charset="-128"/>
                <a:ea typeface="A-OTF Shinsei Kaisho CBSK1 Pro" panose="02020400000000000000" pitchFamily="18" charset="-128"/>
              </a:rPr>
              <a:t>つめたり</a:t>
            </a:r>
            <a:r>
              <a:rPr lang="ja-JP" altLang="en-US" sz="4400" dirty="0">
                <a:latin typeface="A-OTF Shinsei Kaisho CBSK1 Pro" panose="02020400000000000000" pitchFamily="18" charset="-128"/>
                <a:ea typeface="A-OTF Shinsei Kaisho CBSK1 Pro" panose="02020400000000000000" pitchFamily="18" charset="-128"/>
              </a:rPr>
              <a:t>、空のかなたを見て「迎えはいつきてくれるんだろうか」</a:t>
            </a:r>
            <a:r>
              <a:rPr lang="ja-JP" altLang="en-US" sz="4400" dirty="0" smtClean="0">
                <a:latin typeface="A-OTF Shinsei Kaisho CBSK1 Pro" panose="02020400000000000000" pitchFamily="18" charset="-128"/>
                <a:ea typeface="A-OTF Shinsei Kaisho CBSK1 Pro" panose="02020400000000000000" pitchFamily="18" charset="-128"/>
              </a:rPr>
              <a:t>とつぶやいたり、</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96155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380565"/>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そして「このことは二人だけの秘密なので、絶対に両親などには言ってはいけない。もし言ったらそのとき地球がどうなるか保証はできない」的なことを言いました。弟は真剣に信じていたようで、私がどこか宇宙に帰ると言うと、涙ぐんでいました。</a:t>
            </a:r>
          </a:p>
        </p:txBody>
      </p:sp>
    </p:spTree>
    <p:extLst>
      <p:ext uri="{BB962C8B-B14F-4D97-AF65-F5344CB8AC3E}">
        <p14:creationId xmlns:p14="http://schemas.microsoft.com/office/powerpoint/2010/main" val="37447133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380565"/>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「ぴらぴらぴぱらぴぷー」宇宙語が止まらなくなったふりをすると、物凄く怯えていました。それがとても可愛くて可愛くて、エスカレートしていった覚えがあります。</a:t>
            </a:r>
          </a:p>
        </p:txBody>
      </p:sp>
    </p:spTree>
    <p:extLst>
      <p:ext uri="{BB962C8B-B14F-4D97-AF65-F5344CB8AC3E}">
        <p14:creationId xmlns:p14="http://schemas.microsoft.com/office/powerpoint/2010/main" val="10679356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315250"/>
            <a:ext cx="10515600" cy="5546027"/>
          </a:xfrm>
          <a:effectLst/>
        </p:spPr>
        <p:txBody>
          <a:bodyPr>
            <a:noAutofit/>
          </a:bodyPr>
          <a:lstStyle/>
          <a:p>
            <a:pPr marL="0" indent="0">
              <a:buNone/>
            </a:pPr>
            <a:r>
              <a:rPr lang="ja-JP" altLang="en-US" sz="4400" dirty="0" smtClean="0">
                <a:latin typeface="A-OTF Shinsei Kaisho CBSK1 Pro" panose="02020400000000000000" pitchFamily="18" charset="-128"/>
                <a:ea typeface="A-OTF Shinsei Kaisho CBSK1 Pro" panose="02020400000000000000" pitchFamily="18" charset="-128"/>
              </a:rPr>
              <a:t>大人</a:t>
            </a:r>
            <a:r>
              <a:rPr lang="ja-JP" altLang="en-US" sz="4400" dirty="0">
                <a:latin typeface="A-OTF Shinsei Kaisho CBSK1 Pro" panose="02020400000000000000" pitchFamily="18" charset="-128"/>
                <a:ea typeface="A-OTF Shinsei Kaisho CBSK1 Pro" panose="02020400000000000000" pitchFamily="18" charset="-128"/>
              </a:rPr>
              <a:t>になって、「そういえばあなたは私が宇宙人だって信じてたよね」と弟に言ったのですが、真顔で「お姉ちゃん、その話はマジやめてくれる？」と怒りのこもった声で言われてびっくりしました。</a:t>
            </a:r>
          </a:p>
        </p:txBody>
      </p:sp>
    </p:spTree>
    <p:extLst>
      <p:ext uri="{BB962C8B-B14F-4D97-AF65-F5344CB8AC3E}">
        <p14:creationId xmlns:p14="http://schemas.microsoft.com/office/powerpoint/2010/main" val="22637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108421"/>
            <a:ext cx="10515600" cy="5546027"/>
          </a:xfrm>
          <a:effectLst/>
        </p:spPr>
        <p:txBody>
          <a:bodyPr>
            <a:noAutofit/>
          </a:bodyPr>
          <a:lstStyle/>
          <a:p>
            <a:pPr marL="0" indent="0">
              <a:buNone/>
            </a:pPr>
            <a:r>
              <a:rPr lang="ja-JP" altLang="en-US" sz="4400" dirty="0" smtClean="0">
                <a:latin typeface="A-OTF Shinsei Kaisho CBSK1 Pro" panose="02020400000000000000" pitchFamily="18" charset="-128"/>
                <a:ea typeface="A-OTF Shinsei Kaisho CBSK1 Pro" panose="02020400000000000000" pitchFamily="18" charset="-128"/>
              </a:rPr>
              <a:t>彼</a:t>
            </a:r>
            <a:r>
              <a:rPr lang="ja-JP" altLang="en-US" sz="4400" dirty="0">
                <a:latin typeface="A-OTF Shinsei Kaisho CBSK1 Pro" panose="02020400000000000000" pitchFamily="18" charset="-128"/>
                <a:ea typeface="A-OTF Shinsei Kaisho CBSK1 Pro" panose="02020400000000000000" pitchFamily="18" charset="-128"/>
              </a:rPr>
              <a:t>にとってはトラウマでしょうが、私にとってはとてもいい思い出です。「最近の傾向としてはさ」なんて偉そうなことを言っている弟を見ては、内心「ふふふ、ぷりぴらぱぱぴらぷ」と笑みを浮かべる姉でした。</a:t>
            </a:r>
          </a:p>
        </p:txBody>
      </p:sp>
    </p:spTree>
    <p:extLst>
      <p:ext uri="{BB962C8B-B14F-4D97-AF65-F5344CB8AC3E}">
        <p14:creationId xmlns:p14="http://schemas.microsoft.com/office/powerpoint/2010/main" val="13165177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a:latin typeface="A-OTF Shinsei Kaisho CBSK1 Pro" panose="02020400000000000000" pitchFamily="18" charset="-128"/>
                <a:ea typeface="A-OTF Shinsei Kaisho CBSK1 Pro" panose="02020400000000000000" pitchFamily="18" charset="-128"/>
              </a:rPr>
              <a:t>私のずるいところ</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3309702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108421"/>
            <a:ext cx="10515600" cy="6306893"/>
          </a:xfrm>
          <a:effectLst/>
        </p:spPr>
        <p:txBody>
          <a:bodyPr>
            <a:noAutofit/>
          </a:bodyPr>
          <a:lstStyle/>
          <a:p>
            <a:pPr marL="0" indent="0">
              <a:buNone/>
            </a:pPr>
            <a:r>
              <a:rPr lang="ja-JP" altLang="en-US" sz="4400" dirty="0" smtClean="0">
                <a:latin typeface="A-OTF Shinsei Kaisho CBSK1 Pro" panose="02020400000000000000" pitchFamily="18" charset="-128"/>
                <a:ea typeface="A-OTF Shinsei Kaisho CBSK1 Pro" panose="02020400000000000000" pitchFamily="18" charset="-128"/>
              </a:rPr>
              <a:t>パソコン合戦</a:t>
            </a:r>
            <a:endParaRPr lang="en-US" altLang="ja-JP" sz="4400" dirty="0" smtClean="0">
              <a:latin typeface="A-OTF Shinsei Kaisho CBSK1 Pro" panose="02020400000000000000" pitchFamily="18" charset="-128"/>
              <a:ea typeface="A-OTF Shinsei Kaisho CBSK1 Pro" panose="02020400000000000000" pitchFamily="18" charset="-128"/>
            </a:endParaRPr>
          </a:p>
          <a:p>
            <a:pPr marL="0" indent="0">
              <a:buNone/>
            </a:pPr>
            <a:r>
              <a:rPr lang="ja-JP" altLang="en-US" sz="4400" dirty="0" smtClean="0">
                <a:latin typeface="A-OTF Shinsei Kaisho CBSK1 Pro" panose="02020400000000000000" pitchFamily="18" charset="-128"/>
                <a:ea typeface="A-OTF Shinsei Kaisho CBSK1 Pro" panose="02020400000000000000" pitchFamily="18" charset="-128"/>
              </a:rPr>
              <a:t>・</a:t>
            </a:r>
            <a:r>
              <a:rPr lang="ja-JP" altLang="en-US" sz="4400" dirty="0">
                <a:latin typeface="A-OTF Shinsei Kaisho CBSK1 Pro" panose="02020400000000000000" pitchFamily="18" charset="-128"/>
                <a:ea typeface="A-OTF Shinsei Kaisho CBSK1 Pro" panose="02020400000000000000" pitchFamily="18" charset="-128"/>
              </a:rPr>
              <a:t>危険</a:t>
            </a:r>
            <a:r>
              <a:rPr lang="ja-JP" altLang="en-US" sz="4400" dirty="0" smtClean="0">
                <a:latin typeface="A-OTF Shinsei Kaisho CBSK1 Pro" panose="02020400000000000000" pitchFamily="18" charset="-128"/>
                <a:ea typeface="A-OTF Shinsei Kaisho CBSK1 Pro" panose="02020400000000000000" pitchFamily="18" charset="-128"/>
              </a:rPr>
              <a:t>エリアにエスカレートした部屋</a:t>
            </a:r>
            <a:endParaRPr lang="en-US" altLang="ja-JP" sz="4400" dirty="0" smtClean="0">
              <a:latin typeface="A-OTF Shinsei Kaisho CBSK1 Pro" panose="02020400000000000000" pitchFamily="18" charset="-128"/>
              <a:ea typeface="A-OTF Shinsei Kaisho CBSK1 Pro" panose="02020400000000000000" pitchFamily="18" charset="-128"/>
            </a:endParaRPr>
          </a:p>
          <a:p>
            <a:pPr marL="0" indent="0">
              <a:buNone/>
            </a:pPr>
            <a:r>
              <a:rPr lang="ja-JP" altLang="en-US" sz="4400" dirty="0">
                <a:latin typeface="A-OTF Shinsei Kaisho CBSK1 Pro" panose="02020400000000000000" pitchFamily="18" charset="-128"/>
                <a:ea typeface="A-OTF Shinsei Kaisho CBSK1 Pro" panose="02020400000000000000" pitchFamily="18" charset="-128"/>
              </a:rPr>
              <a:t>・</a:t>
            </a:r>
            <a:r>
              <a:rPr lang="ja-JP" altLang="en-US" sz="4400" dirty="0" smtClean="0">
                <a:latin typeface="A-OTF Shinsei Kaisho CBSK1 Pro" panose="02020400000000000000" pitchFamily="18" charset="-128"/>
                <a:ea typeface="A-OTF Shinsei Kaisho CBSK1 Pro" panose="02020400000000000000" pitchFamily="18" charset="-128"/>
              </a:rPr>
              <a:t>鍵の風物詩</a:t>
            </a:r>
            <a:endParaRPr lang="en-US" altLang="ja-JP" sz="4400" dirty="0" smtClean="0">
              <a:latin typeface="A-OTF Shinsei Kaisho CBSK1 Pro" panose="02020400000000000000" pitchFamily="18" charset="-128"/>
              <a:ea typeface="A-OTF Shinsei Kaisho CBSK1 Pro" panose="02020400000000000000" pitchFamily="18" charset="-128"/>
            </a:endParaRPr>
          </a:p>
          <a:p>
            <a:pPr marL="0" indent="0">
              <a:buNone/>
            </a:pPr>
            <a:r>
              <a:rPr lang="ja-JP" altLang="en-US" sz="4400" dirty="0" smtClean="0">
                <a:latin typeface="A-OTF Shinsei Kaisho CBSK1 Pro" panose="02020400000000000000" pitchFamily="18" charset="-128"/>
                <a:ea typeface="A-OTF Shinsei Kaisho CBSK1 Pro" panose="02020400000000000000" pitchFamily="18" charset="-128"/>
              </a:rPr>
              <a:t>・扇風機＋氷＝</a:t>
            </a:r>
            <a:r>
              <a:rPr lang="en-US" altLang="ja-JP" sz="4400" dirty="0" smtClean="0">
                <a:latin typeface="A-OTF Shinsei Kaisho CBSK1 Pro" panose="02020400000000000000" pitchFamily="18" charset="-128"/>
                <a:ea typeface="A-OTF Shinsei Kaisho CBSK1 Pro" panose="02020400000000000000" pitchFamily="18" charset="-128"/>
              </a:rPr>
              <a:t>CRT</a:t>
            </a:r>
            <a:r>
              <a:rPr lang="ja-JP" altLang="en-US" sz="4400" dirty="0" smtClean="0">
                <a:latin typeface="A-OTF Shinsei Kaisho CBSK1 Pro" panose="02020400000000000000" pitchFamily="18" charset="-128"/>
                <a:ea typeface="A-OTF Shinsei Kaisho CBSK1 Pro" panose="02020400000000000000" pitchFamily="18" charset="-128"/>
              </a:rPr>
              <a:t>の冷却実験</a:t>
            </a:r>
            <a:endParaRPr lang="en-US" altLang="ja-JP" sz="4400" dirty="0" smtClean="0">
              <a:latin typeface="A-OTF Shinsei Kaisho CBSK1 Pro" panose="02020400000000000000" pitchFamily="18" charset="-128"/>
              <a:ea typeface="A-OTF Shinsei Kaisho CBSK1 Pro" panose="02020400000000000000" pitchFamily="18" charset="-128"/>
            </a:endParaRPr>
          </a:p>
          <a:p>
            <a:pPr marL="0" indent="0">
              <a:buNone/>
            </a:pPr>
            <a:r>
              <a:rPr lang="ja-JP" altLang="en-US" sz="4400" dirty="0" smtClean="0">
                <a:latin typeface="A-OTF Shinsei Kaisho CBSK1 Pro" panose="02020400000000000000" pitchFamily="18" charset="-128"/>
                <a:ea typeface="A-OTF Shinsei Kaisho CBSK1 Pro" panose="02020400000000000000" pitchFamily="18" charset="-128"/>
              </a:rPr>
              <a:t>・電源ケーブルを持参して出勤だと！？</a:t>
            </a:r>
            <a:endParaRPr lang="en-US" altLang="ja-JP" sz="4400" dirty="0" smtClean="0">
              <a:latin typeface="A-OTF Shinsei Kaisho CBSK1 Pro" panose="02020400000000000000" pitchFamily="18" charset="-128"/>
              <a:ea typeface="A-OTF Shinsei Kaisho CBSK1 Pro" panose="02020400000000000000" pitchFamily="18" charset="-128"/>
            </a:endParaRPr>
          </a:p>
          <a:p>
            <a:pPr marL="0" indent="0">
              <a:buNone/>
            </a:pPr>
            <a:r>
              <a:rPr lang="ja-JP" altLang="en-US" sz="4400" dirty="0" smtClean="0">
                <a:latin typeface="A-OTF Shinsei Kaisho CBSK1 Pro" panose="02020400000000000000" pitchFamily="18" charset="-128"/>
                <a:ea typeface="A-OTF Shinsei Kaisho CBSK1 Pro" panose="02020400000000000000" pitchFamily="18" charset="-128"/>
              </a:rPr>
              <a:t>・夢のような出張</a:t>
            </a:r>
            <a:endParaRPr lang="en-US" altLang="ja-JP" sz="4400" dirty="0" smtClean="0">
              <a:latin typeface="A-OTF Shinsei Kaisho CBSK1 Pro" panose="02020400000000000000" pitchFamily="18" charset="-128"/>
              <a:ea typeface="A-OTF Shinsei Kaisho CBSK1 Pro" panose="02020400000000000000" pitchFamily="18" charset="-128"/>
            </a:endParaRPr>
          </a:p>
          <a:p>
            <a:pPr marL="0" indent="0">
              <a:buNone/>
            </a:pPr>
            <a:r>
              <a:rPr lang="ja-JP" altLang="en-US" sz="4400" dirty="0" smtClean="0">
                <a:latin typeface="A-OTF Shinsei Kaisho CBSK1 Pro" panose="02020400000000000000" pitchFamily="18" charset="-128"/>
                <a:ea typeface="A-OTF Shinsei Kaisho CBSK1 Pro" panose="02020400000000000000" pitchFamily="18" charset="-128"/>
              </a:rPr>
              <a:t>・手強い相手</a:t>
            </a:r>
            <a:endParaRPr lang="en-US" altLang="ja-JP" sz="4400" dirty="0" smtClean="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23794385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gn="ctr">
              <a:buNone/>
            </a:pPr>
            <a:r>
              <a:rPr lang="ja-JP" altLang="en-US" sz="5400" dirty="0" smtClean="0">
                <a:effectLst>
                  <a:outerShdw blurRad="38100" dist="38100" dir="2700000" algn="tl">
                    <a:srgbClr val="000000">
                      <a:alpha val="43137"/>
                    </a:srgbClr>
                  </a:outerShdw>
                </a:effectLst>
                <a:latin typeface="DFGSNGyoSho-W5" panose="03000500010101010101" pitchFamily="66" charset="-128"/>
                <a:ea typeface="DFGSNGyoSho-W5" panose="03000500010101010101" pitchFamily="66" charset="-128"/>
              </a:rPr>
              <a:t>ご清聴有難う御座いました！</a:t>
            </a:r>
            <a:endParaRPr lang="zh-CN" altLang="en-US" sz="5400" dirty="0">
              <a:effectLst>
                <a:outerShdw blurRad="38100" dist="38100" dir="2700000" algn="tl">
                  <a:srgbClr val="000000">
                    <a:alpha val="43137"/>
                  </a:srgbClr>
                </a:outerShdw>
              </a:effectLst>
              <a:latin typeface="DFGSNGyoSho-W5" panose="03000500010101010101" pitchFamily="66" charset="-128"/>
              <a:ea typeface="DFGSNGyoSho-W5" panose="03000500010101010101" pitchFamily="66" charset="-128"/>
            </a:endParaRPr>
          </a:p>
        </p:txBody>
      </p:sp>
    </p:spTree>
    <p:extLst>
      <p:ext uri="{BB962C8B-B14F-4D97-AF65-F5344CB8AC3E}">
        <p14:creationId xmlns:p14="http://schemas.microsoft.com/office/powerpoint/2010/main" val="4239782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60" y="0"/>
            <a:ext cx="10070592" cy="6858000"/>
          </a:xfrm>
          <a:prstGeom prst="rect">
            <a:avLst/>
          </a:prstGeom>
        </p:spPr>
      </p:pic>
    </p:spTree>
    <p:extLst>
      <p:ext uri="{BB962C8B-B14F-4D97-AF65-F5344CB8AC3E}">
        <p14:creationId xmlns:p14="http://schemas.microsoft.com/office/powerpoint/2010/main" val="4259346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a:latin typeface="A-OTF Shinsei Kaisho CBSK1 Pro" panose="02020400000000000000" pitchFamily="18" charset="-128"/>
                <a:ea typeface="A-OTF Shinsei Kaisho CBSK1 Pro" panose="02020400000000000000" pitchFamily="18" charset="-128"/>
              </a:rPr>
              <a:t>私のずるいところ</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289826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エピソード１</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兄弟のおやつ</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2062623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47club.jp/img/images/S/43M-000001/goods/2/43M-00000124.JPG?t=14172601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232" y="941614"/>
            <a:ext cx="5429250"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726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282594"/>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小学生の頃、学校から帰宅すると、おやつが用意されていたのですが、当時小学生の兄弟が</a:t>
            </a:r>
            <a:r>
              <a:rPr lang="en-US" altLang="ja-JP" sz="4400" dirty="0">
                <a:latin typeface="A-OTF Shinsei Kaisho CBSK1 Pro" panose="02020400000000000000" pitchFamily="18" charset="-128"/>
                <a:ea typeface="A-OTF Shinsei Kaisho CBSK1 Pro" panose="02020400000000000000" pitchFamily="18" charset="-128"/>
              </a:rPr>
              <a:t>3</a:t>
            </a:r>
            <a:r>
              <a:rPr lang="ja-JP" altLang="en-US" sz="4400" dirty="0">
                <a:latin typeface="A-OTF Shinsei Kaisho CBSK1 Pro" panose="02020400000000000000" pitchFamily="18" charset="-128"/>
                <a:ea typeface="A-OTF Shinsei Kaisho CBSK1 Pro" panose="02020400000000000000" pitchFamily="18" charset="-128"/>
              </a:rPr>
              <a:t>人おり、何でも三等分しなければなりませんでした。包丁を使う果物やカステラなどは予め母がそれぞれお皿に分けておいておいてくれたのですが</a:t>
            </a:r>
            <a:r>
              <a:rPr lang="ja-JP" altLang="en-US" sz="4400" dirty="0" smtClean="0">
                <a:latin typeface="A-OTF Shinsei Kaisho CBSK1 Pro" panose="02020400000000000000" pitchFamily="18" charset="-128"/>
                <a:ea typeface="A-OTF Shinsei Kaisho CBSK1 Pro" panose="02020400000000000000" pitchFamily="18" charset="-128"/>
              </a:rPr>
              <a:t>、スナック菓子など袋に入っているものは、先に分けてしまうと、湿気てしまうので、一番最初に帰った人が三等分に分けるようになっていました。</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738544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282594"/>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遊びながら帰るほかの兄弟とは違い、帰ってから遊びに行く派の私はよく最初に帰宅していました。低学年の頃はきっちり三等分にしていたのですが、食い意地が張っている私は、三等分にした後、ほかの兄弟のお菓子を少しずつ食べてしまえば、ほかの兄弟より多く食べられることに気がつきました。</a:t>
            </a:r>
          </a:p>
        </p:txBody>
      </p:sp>
    </p:spTree>
    <p:extLst>
      <p:ext uri="{BB962C8B-B14F-4D97-AF65-F5344CB8AC3E}">
        <p14:creationId xmlns:p14="http://schemas.microsoft.com/office/powerpoint/2010/main" val="23534730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48650"/>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ある日ポテトチップスのあまりの美味しさに止まらなくなり、気がつくとほかの兄弟に分けたはずのポテトチップスが２、３枚程度になってしまったんです。全部食べて証拠を隠滅するべきか、将又、少し残った兄弟愛を発揮してこのままおいておくべきか。帰ってきた兄弟たちに私</a:t>
            </a:r>
            <a:r>
              <a:rPr lang="ja-JP" altLang="en-US" sz="4400" dirty="0" smtClean="0">
                <a:latin typeface="A-OTF Shinsei Kaisho CBSK1 Pro" panose="02020400000000000000" pitchFamily="18" charset="-128"/>
                <a:ea typeface="A-OTF Shinsei Kaisho CBSK1 Pro" panose="02020400000000000000" pitchFamily="18" charset="-128"/>
              </a:rPr>
              <a:t>はこう言</a:t>
            </a:r>
            <a:r>
              <a:rPr lang="ja-JP" altLang="en-US" sz="4400" dirty="0">
                <a:latin typeface="A-OTF Shinsei Kaisho CBSK1 Pro" panose="02020400000000000000" pitchFamily="18" charset="-128"/>
                <a:ea typeface="A-OTF Shinsei Kaisho CBSK1 Pro" panose="02020400000000000000" pitchFamily="18" charset="-128"/>
              </a:rPr>
              <a:t>いました</a:t>
            </a:r>
            <a:r>
              <a:rPr lang="ja-JP" altLang="en-US" sz="4400" dirty="0" smtClean="0">
                <a:latin typeface="A-OTF Shinsei Kaisho CBSK1 Pro" panose="02020400000000000000" pitchFamily="18" charset="-128"/>
                <a:ea typeface="A-OTF Shinsei Kaisho CBSK1 Pro" panose="02020400000000000000" pitchFamily="18" charset="-128"/>
              </a:rPr>
              <a:t>。</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36366826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340650"/>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「今日はおやつないみたい。</a:t>
            </a:r>
            <a:r>
              <a:rPr lang="ja-JP" altLang="en-US" sz="4400" dirty="0" smtClean="0">
                <a:latin typeface="A-OTF Shinsei Kaisho CBSK1 Pro" panose="02020400000000000000" pitchFamily="18" charset="-128"/>
                <a:ea typeface="A-OTF Shinsei Kaisho CBSK1 Pro" panose="02020400000000000000" pitchFamily="18" charset="-128"/>
              </a:rPr>
              <a:t>」</a:t>
            </a:r>
            <a:endParaRPr lang="en-US" altLang="ja-JP" sz="4400" dirty="0" smtClean="0">
              <a:latin typeface="A-OTF Shinsei Kaisho CBSK1 Pro" panose="02020400000000000000" pitchFamily="18" charset="-128"/>
              <a:ea typeface="A-OTF Shinsei Kaisho CBSK1 Pro" panose="02020400000000000000" pitchFamily="18" charset="-128"/>
            </a:endParaRPr>
          </a:p>
          <a:p>
            <a:pPr marL="0" indent="0">
              <a:buNone/>
            </a:pPr>
            <a:r>
              <a:rPr lang="ja-JP" altLang="en-US" sz="4400" dirty="0" smtClean="0">
                <a:latin typeface="A-OTF Shinsei Kaisho CBSK1 Pro" panose="02020400000000000000" pitchFamily="18" charset="-128"/>
                <a:ea typeface="A-OTF Shinsei Kaisho CBSK1 Pro" panose="02020400000000000000" pitchFamily="18" charset="-128"/>
              </a:rPr>
              <a:t>それを</a:t>
            </a:r>
            <a:r>
              <a:rPr lang="ja-JP" altLang="en-US" sz="4400" dirty="0">
                <a:latin typeface="A-OTF Shinsei Kaisho CBSK1 Pro" panose="02020400000000000000" pitchFamily="18" charset="-128"/>
                <a:ea typeface="A-OTF Shinsei Kaisho CBSK1 Pro" panose="02020400000000000000" pitchFamily="18" charset="-128"/>
              </a:rPr>
              <a:t>信じた兄弟たちは「へえ！」と言いながら、友達の家にそれぞれ遊びに行き、よそのお宅でおやつをもらって満足したのか、母に何故今日はおやつがなかったのか尋ねることなくその日は終わりました。バレないんだ！以後時々その手を使って、兄弟のおやつを独り占していました。ごめんなさい兄、そして弟よ。（三十代女性の方）</a:t>
            </a:r>
          </a:p>
        </p:txBody>
      </p:sp>
    </p:spTree>
    <p:extLst>
      <p:ext uri="{BB962C8B-B14F-4D97-AF65-F5344CB8AC3E}">
        <p14:creationId xmlns:p14="http://schemas.microsoft.com/office/powerpoint/2010/main" val="26151975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2079</TotalTime>
  <Words>225</Words>
  <Application>Microsoft Office PowerPoint</Application>
  <PresentationFormat>宽屏</PresentationFormat>
  <Paragraphs>27</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A-OTF Shinsei Kaisho CBSK1 Pro</vt:lpstr>
      <vt:lpstr>DFGSNGyoSho-W5</vt:lpstr>
      <vt:lpstr>宋体</vt:lpstr>
      <vt:lpstr>Arial</vt:lpstr>
      <vt:lpstr>Calibri</vt:lpstr>
      <vt:lpstr>Calibri Light</vt:lpstr>
      <vt:lpstr>Office 主题</vt:lpstr>
      <vt:lpstr>コイヌの単語帳v2.0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コイヌの単語帳</dc:title>
  <dc:creator>weijing huang</dc:creator>
  <cp:lastModifiedBy>weijing huang</cp:lastModifiedBy>
  <cp:revision>124</cp:revision>
  <dcterms:created xsi:type="dcterms:W3CDTF">2015-11-06T13:38:46Z</dcterms:created>
  <dcterms:modified xsi:type="dcterms:W3CDTF">2016-03-05T12:29:24Z</dcterms:modified>
</cp:coreProperties>
</file>