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4" r:id="rId4"/>
    <p:sldId id="291" r:id="rId5"/>
    <p:sldId id="294" r:id="rId6"/>
    <p:sldId id="340" r:id="rId7"/>
    <p:sldId id="341" r:id="rId8"/>
    <p:sldId id="339" r:id="rId9"/>
    <p:sldId id="359" r:id="rId10"/>
    <p:sldId id="346" r:id="rId11"/>
    <p:sldId id="349" r:id="rId12"/>
    <p:sldId id="300" r:id="rId13"/>
    <p:sldId id="297" r:id="rId14"/>
    <p:sldId id="298" r:id="rId15"/>
    <p:sldId id="350" r:id="rId16"/>
    <p:sldId id="351" r:id="rId17"/>
    <p:sldId id="352" r:id="rId18"/>
    <p:sldId id="353" r:id="rId19"/>
    <p:sldId id="354" r:id="rId20"/>
    <p:sldId id="355" r:id="rId21"/>
    <p:sldId id="358" r:id="rId22"/>
    <p:sldId id="356" r:id="rId23"/>
    <p:sldId id="357" r:id="rId24"/>
    <p:sldId id="323" r:id="rId25"/>
    <p:sldId id="27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82" autoAdjust="0"/>
    <p:restoredTop sz="96196" autoAdjust="0"/>
  </p:normalViewPr>
  <p:slideViewPr>
    <p:cSldViewPr snapToGrid="0">
      <p:cViewPr varScale="1">
        <p:scale>
          <a:sx n="112" d="100"/>
          <a:sy n="112" d="100"/>
        </p:scale>
        <p:origin x="6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83509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67294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3098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97359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68CA1CC-EDCB-4A56-83DB-BD4F734AF919}" type="datetimeFigureOut">
              <a:rPr lang="zh-CN" altLang="en-US" smtClean="0"/>
              <a:t>2016/4/30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51445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8CA1CC-EDCB-4A56-83DB-BD4F734AF919}" type="datetimeFigureOut">
              <a:rPr lang="zh-CN" altLang="en-US" smtClean="0"/>
              <a:t>2016/4/30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83880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8CA1CC-EDCB-4A56-83DB-BD4F734AF919}" type="datetimeFigureOut">
              <a:rPr lang="zh-CN" altLang="en-US" smtClean="0"/>
              <a:t>2016/4/30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81196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8CA1CC-EDCB-4A56-83DB-BD4F734AF919}" type="datetimeFigureOut">
              <a:rPr lang="zh-CN" altLang="en-US" smtClean="0"/>
              <a:t>2016/4/30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71231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8CA1CC-EDCB-4A56-83DB-BD4F734AF919}" type="datetimeFigureOut">
              <a:rPr lang="zh-CN" altLang="en-US" smtClean="0"/>
              <a:t>2016/4/30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37780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2016/4/30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54245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2016/4/30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75727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t="-6000" b="-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CA1CC-EDCB-4A56-83DB-BD4F734AF919}" type="datetimeFigureOut">
              <a:rPr lang="zh-CN" altLang="en-US" smtClean="0"/>
              <a:t>2016/4/30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5017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effectLst>
            <a:outerShdw blurRad="50800" dist="76200" dir="8100000" algn="tr" rotWithShape="0">
              <a:prstClr val="black">
                <a:alpha val="40000"/>
              </a:prstClr>
            </a:outerShdw>
          </a:effectLst>
        </p:spPr>
        <p:txBody>
          <a:bodyPr/>
          <a:lstStyle/>
          <a:p>
            <a:r>
              <a:rPr lang="ja-JP" altLang="en-US" sz="8000" b="0" dirty="0" smtClean="0">
                <a:latin typeface="DFGSNGyoSho-W5" panose="03000500010101010101" pitchFamily="66" charset="-128"/>
                <a:ea typeface="DFGSNGyoSho-W5" panose="03000500010101010101" pitchFamily="66" charset="-128"/>
              </a:rPr>
              <a:t>コイヌの単語帳</a:t>
            </a:r>
            <a:r>
              <a:rPr lang="en-US" altLang="ja-JP" sz="2400" b="0" dirty="0" smtClean="0">
                <a:latin typeface="DFGSNGyoSho-W5" panose="03000500010101010101" pitchFamily="66" charset="-128"/>
                <a:ea typeface="DFGSNGyoSho-W5" panose="03000500010101010101" pitchFamily="66" charset="-128"/>
              </a:rPr>
              <a:t>v2.0</a:t>
            </a:r>
            <a:endParaRPr lang="zh-CN" altLang="en-US" sz="2400" dirty="0">
              <a:latin typeface="DFGSNGyoSho-W5" panose="03000500010101010101" pitchFamily="66" charset="-128"/>
              <a:ea typeface="DFGSNGyoSho-W5" panose="03000500010101010101" pitchFamily="66" charset="-128"/>
            </a:endParaRPr>
          </a:p>
        </p:txBody>
      </p:sp>
      <p:sp>
        <p:nvSpPr>
          <p:cNvPr id="5" name="文本占位符 4"/>
          <p:cNvSpPr>
            <a:spLocks noGrp="1"/>
          </p:cNvSpPr>
          <p:nvPr>
            <p:ph type="body" idx="1"/>
          </p:nvPr>
        </p:nvSpPr>
        <p:spPr/>
        <p:txBody>
          <a:bodyPr/>
          <a:lstStyle/>
          <a:p>
            <a:r>
              <a:rPr lang="ja-JP" altLang="en-US" dirty="0" smtClean="0">
                <a:latin typeface="DFGSNGyoSho-W5" panose="03000500010101010101" pitchFamily="66" charset="-128"/>
                <a:ea typeface="DFGSNGyoSho-W5" panose="03000500010101010101" pitchFamily="66" charset="-128"/>
              </a:rPr>
              <a:t>司会者：スリーピードッグ</a:t>
            </a:r>
            <a:endParaRPr lang="en-US" altLang="ja-JP" dirty="0" smtClean="0">
              <a:latin typeface="DFGSNGyoSho-W5" panose="03000500010101010101" pitchFamily="66" charset="-128"/>
              <a:ea typeface="DFGSNGyoSho-W5" panose="03000500010101010101" pitchFamily="66" charset="-128"/>
            </a:endParaRPr>
          </a:p>
          <a:p>
            <a:r>
              <a:rPr lang="en-US" altLang="zh-CN" dirty="0" smtClean="0">
                <a:latin typeface="DFGSNGyoSho-W5" panose="03000500010101010101" pitchFamily="66" charset="-128"/>
                <a:ea typeface="DFGSNGyoSho-W5" panose="03000500010101010101" pitchFamily="66" charset="-128"/>
              </a:rPr>
              <a:t>2016/04/30</a:t>
            </a:r>
            <a:endParaRPr lang="zh-CN" altLang="en-US" dirty="0" smtClean="0">
              <a:latin typeface="DFGSNGyoSho-W5" panose="03000500010101010101" pitchFamily="66" charset="-128"/>
              <a:ea typeface="DFGSNGyoSho-W5" panose="03000500010101010101" pitchFamily="66" charset="-128"/>
            </a:endParaRPr>
          </a:p>
          <a:p>
            <a:endParaRPr lang="zh-CN" altLang="en-US" dirty="0">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3947566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472358"/>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子供のころ、暇だよと泣きつくと母ちゃんが変わった遊びを教えてくれました。休みの日、父ちゃんはよく口を開けて昼寝をしていました。そんな父ちゃんを使って、母</a:t>
            </a:r>
            <a:r>
              <a:rPr lang="ja-JP" altLang="en-US" sz="4400" dirty="0" smtClean="0">
                <a:latin typeface="A-OTF Shinsei Kaisho CBSK1 Pro" panose="02020400000000000000" pitchFamily="18" charset="-128"/>
                <a:ea typeface="A-OTF Shinsei Kaisho CBSK1 Pro" panose="02020400000000000000" pitchFamily="18" charset="-128"/>
              </a:rPr>
              <a:t>ちゃんは「ちちひげ</a:t>
            </a:r>
            <a:r>
              <a:rPr lang="ja-JP" altLang="en-US" sz="4400" dirty="0">
                <a:latin typeface="A-OTF Shinsei Kaisho CBSK1 Pro" panose="02020400000000000000" pitchFamily="18" charset="-128"/>
                <a:ea typeface="A-OTF Shinsei Kaisho CBSK1 Pro" panose="02020400000000000000" pitchFamily="18" charset="-128"/>
              </a:rPr>
              <a:t>危機一</a:t>
            </a:r>
            <a:r>
              <a:rPr lang="ja-JP" altLang="en-US" sz="4400" dirty="0" smtClean="0">
                <a:latin typeface="A-OTF Shinsei Kaisho CBSK1 Pro" panose="02020400000000000000" pitchFamily="18" charset="-128"/>
                <a:ea typeface="A-OTF Shinsei Kaisho CBSK1 Pro" panose="02020400000000000000" pitchFamily="18" charset="-128"/>
              </a:rPr>
              <a:t>髪」という</a:t>
            </a:r>
            <a:r>
              <a:rPr lang="ja-JP" altLang="en-US" sz="4400" dirty="0">
                <a:latin typeface="A-OTF Shinsei Kaisho CBSK1 Pro" panose="02020400000000000000" pitchFamily="18" charset="-128"/>
                <a:ea typeface="A-OTF Shinsei Kaisho CBSK1 Pro" panose="02020400000000000000" pitchFamily="18" charset="-128"/>
              </a:rPr>
              <a:t>遊びを教えてくれました。私と母ちゃんと順番に、卵ボーロもしくは柿の種を一つずつ父ちゃんの口の中に入れていきます。</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4256533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472358"/>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父ちゃんを起こしてしまったほうの負けです。「昔は寝顔も格好良</a:t>
            </a:r>
            <a:r>
              <a:rPr lang="ja-JP" altLang="en-US" sz="4400" dirty="0" smtClean="0">
                <a:latin typeface="A-OTF Shinsei Kaisho CBSK1 Pro" panose="02020400000000000000" pitchFamily="18" charset="-128"/>
                <a:ea typeface="A-OTF Shinsei Kaisho CBSK1 Pro" panose="02020400000000000000" pitchFamily="18" charset="-128"/>
              </a:rPr>
              <a:t>かったんだがねぇ～」</a:t>
            </a:r>
            <a:r>
              <a:rPr lang="ja-JP" altLang="en-US" sz="4400" dirty="0">
                <a:latin typeface="A-OTF Shinsei Kaisho CBSK1 Pro" panose="02020400000000000000" pitchFamily="18" charset="-128"/>
                <a:ea typeface="A-OTF Shinsei Kaisho CBSK1 Pro" panose="02020400000000000000" pitchFamily="18" charset="-128"/>
              </a:rPr>
              <a:t>なんて言いながら、母ちゃんは卵ボーロを続々と入れていきます。父ちゃんは「こっ！」と言っておきて</a:t>
            </a:r>
            <a:r>
              <a:rPr lang="ja-JP" altLang="en-US" sz="4400" dirty="0" smtClean="0">
                <a:latin typeface="A-OTF Shinsei Kaisho CBSK1 Pro" panose="02020400000000000000" pitchFamily="18" charset="-128"/>
                <a:ea typeface="A-OTF Shinsei Kaisho CBSK1 Pro" panose="02020400000000000000" pitchFamily="18" charset="-128"/>
              </a:rPr>
              <a:t>、「</a:t>
            </a:r>
            <a:r>
              <a:rPr lang="ja-JP" altLang="en-US" sz="4400" dirty="0" smtClean="0">
                <a:solidFill>
                  <a:srgbClr val="FF0000"/>
                </a:solidFill>
                <a:latin typeface="A-OTF Shinsei Kaisho CBSK1 Pro" panose="02020400000000000000" pitchFamily="18" charset="-128"/>
                <a:ea typeface="A-OTF Shinsei Kaisho CBSK1 Pro" panose="02020400000000000000" pitchFamily="18" charset="-128"/>
              </a:rPr>
              <a:t>やめておくんなまし</a:t>
            </a:r>
            <a:r>
              <a:rPr lang="ja-JP" altLang="en-US" sz="4400" dirty="0">
                <a:latin typeface="A-OTF Shinsei Kaisho CBSK1 Pro" panose="02020400000000000000" pitchFamily="18" charset="-128"/>
                <a:ea typeface="A-OTF Shinsei Kaisho CBSK1 Pro" panose="02020400000000000000" pitchFamily="18" charset="-128"/>
              </a:rPr>
              <a:t>」だと言ってまたすぐ寝ていました。この遊びから得</a:t>
            </a:r>
            <a:r>
              <a:rPr lang="ja-JP" altLang="en-US" sz="4400" dirty="0" smtClean="0">
                <a:latin typeface="A-OTF Shinsei Kaisho CBSK1 Pro" panose="02020400000000000000" pitchFamily="18" charset="-128"/>
                <a:ea typeface="A-OTF Shinsei Kaisho CBSK1 Pro" panose="02020400000000000000" pitchFamily="18" charset="-128"/>
              </a:rPr>
              <a:t>たものはとくにないですが</a:t>
            </a:r>
            <a:r>
              <a:rPr lang="ja-JP" altLang="en-US" sz="4400" dirty="0">
                <a:latin typeface="A-OTF Shinsei Kaisho CBSK1 Pro" panose="02020400000000000000" pitchFamily="18" charset="-128"/>
                <a:ea typeface="A-OTF Shinsei Kaisho CBSK1 Pro" panose="02020400000000000000" pitchFamily="18" charset="-128"/>
              </a:rPr>
              <a:t>、平和な家庭に育ったものだと思います。</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589282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46314" y="1825625"/>
            <a:ext cx="113538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エピソード３</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7200" dirty="0" smtClean="0">
                <a:latin typeface="A-OTF Shinsei Kaisho CBSK1 Pro" panose="02020400000000000000" pitchFamily="18" charset="-128"/>
                <a:ea typeface="A-OTF Shinsei Kaisho CBSK1 Pro" panose="02020400000000000000" pitchFamily="18" charset="-128"/>
              </a:rPr>
              <a:t>ワシワシ詐欺</a:t>
            </a:r>
            <a:endParaRPr lang="zh-CN" altLang="en-US" sz="7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173650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82593"/>
            <a:ext cx="10515600" cy="6398864"/>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訳あって９４歳の母と</a:t>
            </a:r>
            <a:r>
              <a:rPr lang="ja-JP" altLang="en-US" sz="4400" dirty="0" smtClean="0">
                <a:latin typeface="A-OTF Shinsei Kaisho CBSK1 Pro" panose="02020400000000000000" pitchFamily="18" charset="-128"/>
                <a:ea typeface="A-OTF Shinsei Kaisho CBSK1 Pro" panose="02020400000000000000" pitchFamily="18" charset="-128"/>
              </a:rPr>
              <a:t>８０歳</a:t>
            </a:r>
            <a:r>
              <a:rPr lang="ja-JP" altLang="en-US" sz="4400" dirty="0">
                <a:latin typeface="A-OTF Shinsei Kaisho CBSK1 Pro" panose="02020400000000000000" pitchFamily="18" charset="-128"/>
                <a:ea typeface="A-OTF Shinsei Kaisho CBSK1 Pro" panose="02020400000000000000" pitchFamily="18" charset="-128"/>
              </a:rPr>
              <a:t>のおばが実家に住んでいます。私たち夫婦は電車で３時間ほどのところに住んでいます。私たち夫婦は一ヶ月</a:t>
            </a:r>
            <a:r>
              <a:rPr lang="en-US" altLang="ja-JP" sz="4400" dirty="0">
                <a:latin typeface="A-OTF Shinsei Kaisho CBSK1 Pro" panose="02020400000000000000" pitchFamily="18" charset="-128"/>
                <a:ea typeface="A-OTF Shinsei Kaisho CBSK1 Pro" panose="02020400000000000000" pitchFamily="18" charset="-128"/>
              </a:rPr>
              <a:t>2</a:t>
            </a:r>
            <a:r>
              <a:rPr lang="ja-JP" altLang="en-US" sz="4400" dirty="0">
                <a:latin typeface="A-OTF Shinsei Kaisho CBSK1 Pro" panose="02020400000000000000" pitchFamily="18" charset="-128"/>
                <a:ea typeface="A-OTF Shinsei Kaisho CBSK1 Pro" panose="02020400000000000000" pitchFamily="18" charset="-128"/>
              </a:rPr>
              <a:t>回ぐらい実家に行っています。先日母から、９４歳の母から電話がかかってきて、「ワシだけど、お金が足りないので、１０万円をすぐ送ってほしい」と言ってきました。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96155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462"/>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先週２０万円を渡してきたので、おかしいなと思い、おばに電話を変わってもらい、母は本当にお金に困っているのかどうか確かめてきました</a:t>
            </a:r>
            <a:r>
              <a:rPr lang="ja-JP" altLang="en-US" sz="4400" dirty="0" smtClean="0">
                <a:latin typeface="A-OTF Shinsei Kaisho CBSK1 Pro" panose="02020400000000000000" pitchFamily="18" charset="-128"/>
                <a:ea typeface="A-OTF Shinsei Kaisho CBSK1 Pro" panose="02020400000000000000" pitchFamily="18" charset="-128"/>
              </a:rPr>
              <a:t>。すると、また</a:t>
            </a:r>
            <a:r>
              <a:rPr lang="ja-JP" altLang="en-US" sz="4400" dirty="0">
                <a:latin typeface="A-OTF Shinsei Kaisho CBSK1 Pro" panose="02020400000000000000" pitchFamily="18" charset="-128"/>
                <a:ea typeface="A-OTF Shinsei Kaisho CBSK1 Pro" panose="02020400000000000000" pitchFamily="18" charset="-128"/>
              </a:rPr>
              <a:t>、母が電話口に出て、「お前がわしわし詐欺に引っかからないか試してみただけの事だよ」と言って電話を切ってしまいました。母が本当に言</a:t>
            </a:r>
            <a:r>
              <a:rPr lang="ja-JP" altLang="en-US" sz="4400" dirty="0" smtClean="0">
                <a:latin typeface="A-OTF Shinsei Kaisho CBSK1 Pro" panose="02020400000000000000" pitchFamily="18" charset="-128"/>
                <a:ea typeface="A-OTF Shinsei Kaisho CBSK1 Pro" panose="02020400000000000000" pitchFamily="18" charset="-128"/>
              </a:rPr>
              <a:t>いたいことは何</a:t>
            </a:r>
            <a:r>
              <a:rPr lang="ja-JP" altLang="en-US" sz="4400" dirty="0">
                <a:latin typeface="A-OTF Shinsei Kaisho CBSK1 Pro" panose="02020400000000000000" pitchFamily="18" charset="-128"/>
                <a:ea typeface="A-OTF Shinsei Kaisho CBSK1 Pro" panose="02020400000000000000" pitchFamily="18" charset="-128"/>
              </a:rPr>
              <a:t>なのかをどのように確かめたらいいかよく分かりません。愉快な</a:t>
            </a:r>
            <a:r>
              <a:rPr lang="ja-JP" altLang="en-US" sz="4400" dirty="0" smtClean="0">
                <a:latin typeface="A-OTF Shinsei Kaisho CBSK1 Pro" panose="02020400000000000000" pitchFamily="18" charset="-128"/>
                <a:ea typeface="A-OTF Shinsei Kaisho CBSK1 Pro" panose="02020400000000000000" pitchFamily="18" charset="-128"/>
              </a:rPr>
              <a:t>母だと</a:t>
            </a:r>
            <a:r>
              <a:rPr lang="ja-JP" altLang="en-US" sz="4400" dirty="0">
                <a:latin typeface="A-OTF Shinsei Kaisho CBSK1 Pro" panose="02020400000000000000" pitchFamily="18" charset="-128"/>
                <a:ea typeface="A-OTF Shinsei Kaisho CBSK1 Pro" panose="02020400000000000000" pitchFamily="18" charset="-128"/>
              </a:rPr>
              <a:t>思っていてよいのでしょうか。</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744713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46314" y="1825625"/>
            <a:ext cx="113538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a:t>
            </a:r>
            <a:r>
              <a:rPr lang="ja-JP" altLang="en-US" sz="9600" dirty="0" smtClean="0">
                <a:latin typeface="A-OTF Shinsei Kaisho CBSK1 Pro" panose="02020400000000000000" pitchFamily="18" charset="-128"/>
                <a:ea typeface="A-OTF Shinsei Kaisho CBSK1 Pro" panose="02020400000000000000" pitchFamily="18" charset="-128"/>
              </a:rPr>
              <a:t>ド４</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7200" dirty="0" smtClean="0">
                <a:latin typeface="A-OTF Shinsei Kaisho CBSK1 Pro" panose="02020400000000000000" pitchFamily="18" charset="-128"/>
                <a:ea typeface="A-OTF Shinsei Kaisho CBSK1 Pro" panose="02020400000000000000" pitchFamily="18" charset="-128"/>
              </a:rPr>
              <a:t>バンブーダンス</a:t>
            </a:r>
            <a:endParaRPr lang="zh-CN" altLang="en-US" sz="7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236100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小学生のころ、夏休</a:t>
            </a:r>
            <a:r>
              <a:rPr lang="ja-JP" altLang="en-US" sz="4400" dirty="0" smtClean="0">
                <a:latin typeface="A-OTF Shinsei Kaisho CBSK1 Pro" panose="02020400000000000000" pitchFamily="18" charset="-128"/>
                <a:ea typeface="A-OTF Shinsei Kaisho CBSK1 Pro" panose="02020400000000000000" pitchFamily="18" charset="-128"/>
              </a:rPr>
              <a:t>みに母と親</a:t>
            </a:r>
            <a:r>
              <a:rPr lang="ja-JP" altLang="en-US" sz="4400" dirty="0">
                <a:latin typeface="A-OTF Shinsei Kaisho CBSK1 Pro" panose="02020400000000000000" pitchFamily="18" charset="-128"/>
                <a:ea typeface="A-OTF Shinsei Kaisho CBSK1 Pro" panose="02020400000000000000" pitchFamily="18" charset="-128"/>
              </a:rPr>
              <a:t>子工作教室に行きました。本当は父と行くはずだったのですが、急遽都合が悪くなり、母が代理で</a:t>
            </a:r>
            <a:r>
              <a:rPr lang="ja-JP" altLang="en-US" sz="4400" dirty="0" smtClean="0">
                <a:latin typeface="A-OTF Shinsei Kaisho CBSK1 Pro" panose="02020400000000000000" pitchFamily="18" charset="-128"/>
                <a:ea typeface="A-OTF Shinsei Kaisho CBSK1 Pro" panose="02020400000000000000" pitchFamily="18" charset="-128"/>
              </a:rPr>
              <a:t>出席。工作教室、その</a:t>
            </a:r>
            <a:r>
              <a:rPr lang="ja-JP" altLang="en-US" sz="4400" dirty="0">
                <a:latin typeface="A-OTF Shinsei Kaisho CBSK1 Pro" panose="02020400000000000000" pitchFamily="18" charset="-128"/>
                <a:ea typeface="A-OTF Shinsei Kaisho CBSK1 Pro" panose="02020400000000000000" pitchFamily="18" charset="-128"/>
              </a:rPr>
              <a:t>日のテーマは竹を使った工作でした。他の親子たちは、お父</a:t>
            </a:r>
            <a:r>
              <a:rPr lang="ja-JP" altLang="en-US" sz="4400" dirty="0" smtClean="0">
                <a:latin typeface="A-OTF Shinsei Kaisho CBSK1 Pro" panose="02020400000000000000" pitchFamily="18" charset="-128"/>
                <a:ea typeface="A-OTF Shinsei Kaisho CBSK1 Pro" panose="02020400000000000000" pitchFamily="18" charset="-128"/>
              </a:rPr>
              <a:t>さんが張り切</a:t>
            </a:r>
            <a:r>
              <a:rPr lang="ja-JP" altLang="en-US" sz="4400" dirty="0">
                <a:latin typeface="A-OTF Shinsei Kaisho CBSK1 Pro" panose="02020400000000000000" pitchFamily="18" charset="-128"/>
                <a:ea typeface="A-OTF Shinsei Kaisho CBSK1 Pro" panose="02020400000000000000" pitchFamily="18" charset="-128"/>
              </a:rPr>
              <a:t>り、コップとか花瓶とかを作っていましたが、うちの母は</a:t>
            </a:r>
            <a:r>
              <a:rPr lang="ja-JP" altLang="en-US" sz="4400" dirty="0">
                <a:solidFill>
                  <a:srgbClr val="FF0000"/>
                </a:solidFill>
                <a:latin typeface="A-OTF Shinsei Kaisho CBSK1 Pro" panose="02020400000000000000" pitchFamily="18" charset="-128"/>
                <a:ea typeface="A-OTF Shinsei Kaisho CBSK1 Pro" panose="02020400000000000000" pitchFamily="18" charset="-128"/>
              </a:rPr>
              <a:t>のこぎり</a:t>
            </a:r>
            <a:r>
              <a:rPr lang="ja-JP" altLang="en-US" sz="4400" dirty="0">
                <a:latin typeface="A-OTF Shinsei Kaisho CBSK1 Pro" panose="02020400000000000000" pitchFamily="18" charset="-128"/>
                <a:ea typeface="A-OTF Shinsei Kaisho CBSK1 Pro" panose="02020400000000000000" pitchFamily="18" charset="-128"/>
              </a:rPr>
              <a:t>も何も使えないので、早々に試合放棄を決意。</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923931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82593"/>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「これはあれだね、あれでいこう」と私を説</a:t>
            </a:r>
            <a:r>
              <a:rPr lang="ja-JP" altLang="en-US" sz="4400" dirty="0" smtClean="0">
                <a:latin typeface="A-OTF Shinsei Kaisho CBSK1 Pro" panose="02020400000000000000" pitchFamily="18" charset="-128"/>
                <a:ea typeface="A-OTF Shinsei Kaisho CBSK1 Pro" panose="02020400000000000000" pitchFamily="18" charset="-128"/>
              </a:rPr>
              <a:t>得。工作</a:t>
            </a:r>
            <a:r>
              <a:rPr lang="ja-JP" altLang="en-US" sz="4400" dirty="0">
                <a:latin typeface="A-OTF Shinsei Kaisho CBSK1 Pro" panose="02020400000000000000" pitchFamily="18" charset="-128"/>
                <a:ea typeface="A-OTF Shinsei Kaisho CBSK1 Pro" panose="02020400000000000000" pitchFamily="18" charset="-128"/>
              </a:rPr>
              <a:t>教室の最後に皆さんの前でできたものを発表する時間がありました。皆さんすごくおしゃれな小物を作っていました。そしていよいよ私たち親子の順番に、私たちは</a:t>
            </a:r>
            <a:r>
              <a:rPr lang="en-US" altLang="ja-JP" sz="4400" dirty="0">
                <a:latin typeface="A-OTF Shinsei Kaisho CBSK1 Pro" panose="02020400000000000000" pitchFamily="18" charset="-128"/>
                <a:ea typeface="A-OTF Shinsei Kaisho CBSK1 Pro" panose="02020400000000000000" pitchFamily="18" charset="-128"/>
              </a:rPr>
              <a:t>2</a:t>
            </a:r>
            <a:r>
              <a:rPr lang="ja-JP" altLang="en-US" sz="4400" dirty="0">
                <a:latin typeface="A-OTF Shinsei Kaisho CBSK1 Pro" panose="02020400000000000000" pitchFamily="18" charset="-128"/>
                <a:ea typeface="A-OTF Shinsei Kaisho CBSK1 Pro" panose="02020400000000000000" pitchFamily="18" charset="-128"/>
              </a:rPr>
              <a:t>本の竹でバンブーダンスをやらされました。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637108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92210"/>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「ふっちゃちゃ、つっちゃちゃ」と歌いながら、母と知らないおじさんが竹をパカパカやってくれました。ずばり何も工作してないです。ただ竹を２本もらっただけでした。今思うと、母はなかなか</a:t>
            </a:r>
            <a:r>
              <a:rPr lang="ja-JP" altLang="en-US" sz="4400" dirty="0">
                <a:solidFill>
                  <a:srgbClr val="FF0000"/>
                </a:solidFill>
                <a:latin typeface="A-OTF Shinsei Kaisho CBSK1 Pro" panose="02020400000000000000" pitchFamily="18" charset="-128"/>
                <a:ea typeface="A-OTF Shinsei Kaisho CBSK1 Pro" panose="02020400000000000000" pitchFamily="18" charset="-128"/>
              </a:rPr>
              <a:t>機転が効く</a:t>
            </a:r>
            <a:r>
              <a:rPr lang="ja-JP" altLang="en-US" sz="4400" dirty="0">
                <a:latin typeface="A-OTF Shinsei Kaisho CBSK1 Pro" panose="02020400000000000000" pitchFamily="18" charset="-128"/>
                <a:ea typeface="A-OTF Shinsei Kaisho CBSK1 Pro" panose="02020400000000000000" pitchFamily="18" charset="-128"/>
              </a:rPr>
              <a:t>というか、</a:t>
            </a:r>
            <a:r>
              <a:rPr lang="ja-JP" altLang="en-US" sz="4400" dirty="0">
                <a:solidFill>
                  <a:srgbClr val="FF0000"/>
                </a:solidFill>
                <a:latin typeface="A-OTF Shinsei Kaisho CBSK1 Pro" panose="02020400000000000000" pitchFamily="18" charset="-128"/>
                <a:ea typeface="A-OTF Shinsei Kaisho CBSK1 Pro" panose="02020400000000000000" pitchFamily="18" charset="-128"/>
              </a:rPr>
              <a:t>肝が据わっている</a:t>
            </a:r>
            <a:r>
              <a:rPr lang="ja-JP" altLang="en-US" sz="4400" dirty="0">
                <a:latin typeface="A-OTF Shinsei Kaisho CBSK1 Pro" panose="02020400000000000000" pitchFamily="18" charset="-128"/>
                <a:ea typeface="A-OTF Shinsei Kaisho CBSK1 Pro" panose="02020400000000000000" pitchFamily="18" charset="-128"/>
              </a:rPr>
              <a:t>なと思います。</a:t>
            </a:r>
          </a:p>
        </p:txBody>
      </p:sp>
    </p:spTree>
    <p:extLst>
      <p:ext uri="{BB962C8B-B14F-4D97-AF65-F5344CB8AC3E}">
        <p14:creationId xmlns:p14="http://schemas.microsoft.com/office/powerpoint/2010/main" val="12299321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46314" y="1825625"/>
            <a:ext cx="113538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a:t>
            </a:r>
            <a:r>
              <a:rPr lang="ja-JP" altLang="en-US" sz="9600" dirty="0" smtClean="0">
                <a:latin typeface="A-OTF Shinsei Kaisho CBSK1 Pro" panose="02020400000000000000" pitchFamily="18" charset="-128"/>
                <a:ea typeface="A-OTF Shinsei Kaisho CBSK1 Pro" panose="02020400000000000000" pitchFamily="18" charset="-128"/>
              </a:rPr>
              <a:t>ド５</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7200" dirty="0">
                <a:latin typeface="A-OTF Shinsei Kaisho CBSK1 Pro" panose="02020400000000000000" pitchFamily="18" charset="-128"/>
                <a:ea typeface="A-OTF Shinsei Kaisho CBSK1 Pro" panose="02020400000000000000" pitchFamily="18" charset="-128"/>
              </a:rPr>
              <a:t>待ち合わせ時間</a:t>
            </a:r>
            <a:endParaRPr lang="zh-CN" altLang="en-US" sz="7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984198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 y="0"/>
            <a:ext cx="10070592" cy="6858000"/>
          </a:xfrm>
          <a:prstGeom prst="rect">
            <a:avLst/>
          </a:prstGeom>
        </p:spPr>
      </p:pic>
    </p:spTree>
    <p:extLst>
      <p:ext uri="{BB962C8B-B14F-4D97-AF65-F5344CB8AC3E}">
        <p14:creationId xmlns:p14="http://schemas.microsoft.com/office/powerpoint/2010/main" val="4259346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私の母とその兄弟の待ち合わせの時間は朝、昼、晩しかありません。例えば</a:t>
            </a:r>
            <a:r>
              <a:rPr lang="ja-JP" altLang="en-US" sz="4400" dirty="0" smtClean="0">
                <a:latin typeface="A-OTF Shinsei Kaisho CBSK1 Pro" panose="02020400000000000000" pitchFamily="18" charset="-128"/>
                <a:ea typeface="A-OTF Shinsei Kaisho CBSK1 Pro" panose="02020400000000000000" pitchFamily="18" charset="-128"/>
              </a:rPr>
              <a:t>、「明日</a:t>
            </a:r>
            <a:r>
              <a:rPr lang="ja-JP" altLang="en-US" sz="4400" dirty="0">
                <a:latin typeface="A-OTF Shinsei Kaisho CBSK1 Pro" panose="02020400000000000000" pitchFamily="18" charset="-128"/>
                <a:ea typeface="A-OTF Shinsei Kaisho CBSK1 Pro" panose="02020400000000000000" pitchFamily="18" charset="-128"/>
              </a:rPr>
              <a:t>お墓参りに行こうか</a:t>
            </a:r>
            <a:r>
              <a:rPr lang="ja-JP" altLang="en-US" sz="4400" dirty="0" smtClean="0">
                <a:latin typeface="A-OTF Shinsei Kaisho CBSK1 Pro" panose="02020400000000000000" pitchFamily="18" charset="-128"/>
                <a:ea typeface="A-OTF Shinsei Kaisho CBSK1 Pro" panose="02020400000000000000" pitchFamily="18" charset="-128"/>
              </a:rPr>
              <a:t>。」「じゃ</a:t>
            </a:r>
            <a:r>
              <a:rPr lang="ja-JP" altLang="en-US" sz="4400" dirty="0">
                <a:latin typeface="A-OTF Shinsei Kaisho CBSK1 Pro" panose="02020400000000000000" pitchFamily="18" charset="-128"/>
                <a:ea typeface="A-OTF Shinsei Kaisho CBSK1 Pro" panose="02020400000000000000" pitchFamily="18" charset="-128"/>
              </a:rPr>
              <a:t>、朝、お墓で</a:t>
            </a:r>
            <a:r>
              <a:rPr lang="ja-JP" altLang="en-US" sz="4400" dirty="0" smtClean="0">
                <a:latin typeface="A-OTF Shinsei Kaisho CBSK1 Pro" panose="02020400000000000000" pitchFamily="18" charset="-128"/>
                <a:ea typeface="A-OTF Shinsei Kaisho CBSK1 Pro" panose="02020400000000000000" pitchFamily="18" charset="-128"/>
              </a:rPr>
              <a:t>。」いつもこんな</a:t>
            </a:r>
            <a:r>
              <a:rPr lang="ja-JP" altLang="en-US" sz="4400" dirty="0">
                <a:latin typeface="A-OTF Shinsei Kaisho CBSK1 Pro" panose="02020400000000000000" pitchFamily="18" charset="-128"/>
                <a:ea typeface="A-OTF Shinsei Kaisho CBSK1 Pro" panose="02020400000000000000" pitchFamily="18" charset="-128"/>
              </a:rPr>
              <a:t>調子です。横で会話を聞いていて、よくこんな大雑把な言い方で待ち合わせができるなと感心します。</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668367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46314" y="1825625"/>
            <a:ext cx="113538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a:t>
            </a:r>
            <a:r>
              <a:rPr lang="ja-JP" altLang="en-US" sz="9600" dirty="0" smtClean="0">
                <a:latin typeface="A-OTF Shinsei Kaisho CBSK1 Pro" panose="02020400000000000000" pitchFamily="18" charset="-128"/>
                <a:ea typeface="A-OTF Shinsei Kaisho CBSK1 Pro" panose="02020400000000000000" pitchFamily="18" charset="-128"/>
              </a:rPr>
              <a:t>ド６</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7200" dirty="0" smtClean="0">
                <a:latin typeface="A-OTF Shinsei Kaisho CBSK1 Pro" panose="02020400000000000000" pitchFamily="18" charset="-128"/>
                <a:ea typeface="A-OTF Shinsei Kaisho CBSK1 Pro" panose="02020400000000000000" pitchFamily="18" charset="-128"/>
              </a:rPr>
              <a:t>父</a:t>
            </a:r>
            <a:r>
              <a:rPr lang="ja-JP" altLang="en-US" sz="7200" dirty="0">
                <a:latin typeface="A-OTF Shinsei Kaisho CBSK1 Pro" panose="02020400000000000000" pitchFamily="18" charset="-128"/>
                <a:ea typeface="A-OTF Shinsei Kaisho CBSK1 Pro" panose="02020400000000000000" pitchFamily="18" charset="-128"/>
              </a:rPr>
              <a:t>と母の喧嘩</a:t>
            </a:r>
            <a:endParaRPr lang="zh-CN" altLang="en-US" sz="7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582661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82593"/>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私が子供のころ、家族で外出した時、観光地で父と母が喧嘩しました。父が圧倒的に母を制圧して喧嘩が終わったのですが、その帰り道のでき事です。母が車を運転していたのですが、途中のサービスエリアで母が父</a:t>
            </a:r>
            <a:r>
              <a:rPr lang="ja-JP" altLang="en-US" sz="4400" dirty="0" smtClean="0">
                <a:latin typeface="A-OTF Shinsei Kaisho CBSK1 Pro" panose="02020400000000000000" pitchFamily="18" charset="-128"/>
                <a:ea typeface="A-OTF Shinsei Kaisho CBSK1 Pro" panose="02020400000000000000" pitchFamily="18" charset="-128"/>
              </a:rPr>
              <a:t>に「ソフトクリ</a:t>
            </a:r>
            <a:r>
              <a:rPr lang="ja-JP" altLang="en-US" sz="4400" dirty="0">
                <a:latin typeface="A-OTF Shinsei Kaisho CBSK1 Pro" panose="02020400000000000000" pitchFamily="18" charset="-128"/>
                <a:ea typeface="A-OTF Shinsei Kaisho CBSK1 Pro" panose="02020400000000000000" pitchFamily="18" charset="-128"/>
              </a:rPr>
              <a:t>ームを買</a:t>
            </a:r>
            <a:r>
              <a:rPr lang="ja-JP" altLang="en-US" sz="4400" dirty="0" smtClean="0">
                <a:latin typeface="A-OTF Shinsei Kaisho CBSK1 Pro" panose="02020400000000000000" pitchFamily="18" charset="-128"/>
                <a:ea typeface="A-OTF Shinsei Kaisho CBSK1 Pro" panose="02020400000000000000" pitchFamily="18" charset="-128"/>
              </a:rPr>
              <a:t>ってきて」と</a:t>
            </a:r>
            <a:r>
              <a:rPr lang="ja-JP" altLang="en-US" sz="4400" dirty="0">
                <a:latin typeface="A-OTF Shinsei Kaisho CBSK1 Pro" panose="02020400000000000000" pitchFamily="18" charset="-128"/>
                <a:ea typeface="A-OTF Shinsei Kaisho CBSK1 Pro" panose="02020400000000000000" pitchFamily="18" charset="-128"/>
              </a:rPr>
              <a:t>言いました</a:t>
            </a:r>
            <a:r>
              <a:rPr lang="ja-JP" altLang="en-US" sz="4400" dirty="0" smtClean="0">
                <a:latin typeface="A-OTF Shinsei Kaisho CBSK1 Pro" panose="02020400000000000000" pitchFamily="18" charset="-128"/>
                <a:ea typeface="A-OTF Shinsei Kaisho CBSK1 Pro" panose="02020400000000000000" pitchFamily="18" charset="-128"/>
              </a:rPr>
              <a:t>。</a:t>
            </a:r>
            <a:r>
              <a:rPr lang="ja-JP" altLang="en-US" sz="4400" dirty="0">
                <a:latin typeface="A-OTF Shinsei Kaisho CBSK1 Pro" panose="02020400000000000000" pitchFamily="18" charset="-128"/>
                <a:ea typeface="A-OTF Shinsei Kaisho CBSK1 Pro" panose="02020400000000000000" pitchFamily="18" charset="-128"/>
              </a:rPr>
              <a:t>父は素直に買いに。数分後、母は車を出しました。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671350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92210"/>
            <a:ext cx="10515600" cy="5546027"/>
          </a:xfrm>
          <a:effectLst/>
        </p:spPr>
        <p:txBody>
          <a:bodyPr>
            <a:noAutofit/>
          </a:bodyPr>
          <a:lstStyle/>
          <a:p>
            <a:pPr marL="0" indent="0">
              <a:buNone/>
            </a:pPr>
            <a:r>
              <a:rPr lang="ja-JP" altLang="en-US" sz="4400" dirty="0" smtClean="0">
                <a:latin typeface="A-OTF Shinsei Kaisho CBSK1 Pro" panose="02020400000000000000" pitchFamily="18" charset="-128"/>
                <a:ea typeface="A-OTF Shinsei Kaisho CBSK1 Pro" panose="02020400000000000000" pitchFamily="18" charset="-128"/>
              </a:rPr>
              <a:t>私が「お</a:t>
            </a:r>
            <a:r>
              <a:rPr lang="ja-JP" altLang="en-US" sz="4400" dirty="0">
                <a:latin typeface="A-OTF Shinsei Kaisho CBSK1 Pro" panose="02020400000000000000" pitchFamily="18" charset="-128"/>
                <a:ea typeface="A-OTF Shinsei Kaisho CBSK1 Pro" panose="02020400000000000000" pitchFamily="18" charset="-128"/>
              </a:rPr>
              <a:t>父さんはまだ来</a:t>
            </a:r>
            <a:r>
              <a:rPr lang="ja-JP" altLang="en-US" sz="4400" dirty="0" smtClean="0">
                <a:latin typeface="A-OTF Shinsei Kaisho CBSK1 Pro" panose="02020400000000000000" pitchFamily="18" charset="-128"/>
                <a:ea typeface="A-OTF Shinsei Kaisho CBSK1 Pro" panose="02020400000000000000" pitchFamily="18" charset="-128"/>
              </a:rPr>
              <a:t>てないよ」と</a:t>
            </a:r>
            <a:r>
              <a:rPr lang="ja-JP" altLang="en-US" sz="4400" dirty="0">
                <a:latin typeface="A-OTF Shinsei Kaisho CBSK1 Pro" panose="02020400000000000000" pitchFamily="18" charset="-128"/>
                <a:ea typeface="A-OTF Shinsei Kaisho CBSK1 Pro" panose="02020400000000000000" pitchFamily="18" charset="-128"/>
              </a:rPr>
              <a:t>震えながら伝えると、母</a:t>
            </a:r>
            <a:r>
              <a:rPr lang="ja-JP" altLang="en-US" sz="4400" dirty="0" smtClean="0">
                <a:latin typeface="A-OTF Shinsei Kaisho CBSK1 Pro" panose="02020400000000000000" pitchFamily="18" charset="-128"/>
                <a:ea typeface="A-OTF Shinsei Kaisho CBSK1 Pro" panose="02020400000000000000" pitchFamily="18" charset="-128"/>
              </a:rPr>
              <a:t>がひとごと</a:t>
            </a:r>
            <a:r>
              <a:rPr lang="ja-JP" altLang="en-US" sz="4400" dirty="0">
                <a:latin typeface="A-OTF Shinsei Kaisho CBSK1 Pro" panose="02020400000000000000" pitchFamily="18" charset="-128"/>
                <a:ea typeface="A-OTF Shinsei Kaisho CBSK1 Pro" panose="02020400000000000000" pitchFamily="18" charset="-128"/>
              </a:rPr>
              <a:t>、然し乍らいいです。父はその後高速バスで帰路に。その後</a:t>
            </a:r>
            <a:r>
              <a:rPr lang="ja-JP" altLang="en-US" sz="4400" dirty="0" smtClean="0">
                <a:latin typeface="A-OTF Shinsei Kaisho CBSK1 Pro" panose="02020400000000000000" pitchFamily="18" charset="-128"/>
                <a:ea typeface="A-OTF Shinsei Kaisho CBSK1 Pro" panose="02020400000000000000" pitchFamily="18" charset="-128"/>
              </a:rPr>
              <a:t>の父と</a:t>
            </a:r>
            <a:r>
              <a:rPr lang="ja-JP" altLang="en-US" sz="4400" dirty="0">
                <a:latin typeface="A-OTF Shinsei Kaisho CBSK1 Pro" panose="02020400000000000000" pitchFamily="18" charset="-128"/>
                <a:ea typeface="A-OTF Shinsei Kaisho CBSK1 Pro" panose="02020400000000000000" pitchFamily="18" charset="-128"/>
              </a:rPr>
              <a:t>母の力関係が逆転しました。母にその時の話を聞くと、父が財布にお金を持っていること、高速バスがあること。すべてを確認した上での行動と聞き、それから私は、母の日に必ずプレゼンとを送るようにしています。</a:t>
            </a:r>
          </a:p>
        </p:txBody>
      </p:sp>
    </p:spTree>
    <p:extLst>
      <p:ext uri="{BB962C8B-B14F-4D97-AF65-F5344CB8AC3E}">
        <p14:creationId xmlns:p14="http://schemas.microsoft.com/office/powerpoint/2010/main" val="724716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母さんの愉快な話</a:t>
            </a:r>
            <a:endParaRPr lang="zh-CN" altLang="en-US" sz="9600" dirty="0">
              <a:latin typeface="A-OTF Shinsei Kaisho CBSK1 Pro" panose="02020400000000000000" pitchFamily="18" charset="-128"/>
              <a:ea typeface="A-OTF Shinsei Kaisho CBSK1 Pro" panose="02020400000000000000" pitchFamily="18" charset="-128"/>
            </a:endParaRPr>
          </a:p>
        </p:txBody>
      </p:sp>
      <p:sp>
        <p:nvSpPr>
          <p:cNvPr id="3" name="内容占位符 4"/>
          <p:cNvSpPr txBox="1">
            <a:spLocks/>
          </p:cNvSpPr>
          <p:nvPr/>
        </p:nvSpPr>
        <p:spPr>
          <a:xfrm>
            <a:off x="838200" y="2567354"/>
            <a:ext cx="10515600" cy="3176954"/>
          </a:xfrm>
          <a:prstGeom prst="rect">
            <a:avLst/>
          </a:prstGeom>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Font typeface="Arial" panose="020B0604020202020204" pitchFamily="34" charset="0"/>
              <a:buNone/>
            </a:pPr>
            <a:endParaRPr lang="en-US" altLang="ja-JP"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3309702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effectLst/>
        </p:spPr>
        <p:txBody>
          <a:bodyPr vert="horz" lIns="91440" tIns="45720" rIns="91440" bIns="45720" rtlCol="0">
            <a:noAutofit/>
          </a:bodyPr>
          <a:lstStyle/>
          <a:p>
            <a:pPr marL="0" indent="0" algn="ctr">
              <a:buNone/>
            </a:pPr>
            <a:r>
              <a:rPr lang="ja-JP" altLang="en-US" sz="4400" dirty="0">
                <a:latin typeface="A-OTF Shinsei Kaisho CBSK1 Pro" panose="02020400000000000000" pitchFamily="18" charset="-128"/>
                <a:ea typeface="A-OTF Shinsei Kaisho CBSK1 Pro" panose="02020400000000000000" pitchFamily="18" charset="-128"/>
              </a:rPr>
              <a:t>ご清聴有難う御座いました！</a:t>
            </a:r>
            <a:endParaRPr lang="zh-CN"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4239782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母さんの愉快な話</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289826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エピソード１</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自転車の鍵</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062623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私が小学校</a:t>
            </a:r>
            <a:r>
              <a:rPr lang="en-US" altLang="ja-JP" sz="4400" dirty="0">
                <a:latin typeface="A-OTF Shinsei Kaisho CBSK1 Pro" panose="02020400000000000000" pitchFamily="18" charset="-128"/>
                <a:ea typeface="A-OTF Shinsei Kaisho CBSK1 Pro" panose="02020400000000000000" pitchFamily="18" charset="-128"/>
              </a:rPr>
              <a:t>4</a:t>
            </a:r>
            <a:r>
              <a:rPr lang="ja-JP" altLang="en-US" sz="4400" dirty="0">
                <a:latin typeface="A-OTF Shinsei Kaisho CBSK1 Pro" panose="02020400000000000000" pitchFamily="18" charset="-128"/>
                <a:ea typeface="A-OTF Shinsei Kaisho CBSK1 Pro" panose="02020400000000000000" pitchFamily="18" charset="-128"/>
              </a:rPr>
              <a:t>年生の時、母と近所のスーパーに自転車で買い物に行きました。帰りに母が自分の自転車の鍵が開かないとガチャガチャしていました。開かない鍵にイラついた母は、近くに落ちていた拳</a:t>
            </a:r>
            <a:r>
              <a:rPr lang="ja-JP" altLang="en-US" sz="4400" dirty="0" smtClean="0">
                <a:latin typeface="A-OTF Shinsei Kaisho CBSK1 Pro" panose="02020400000000000000" pitchFamily="18" charset="-128"/>
                <a:ea typeface="A-OTF Shinsei Kaisho CBSK1 Pro" panose="02020400000000000000" pitchFamily="18" charset="-128"/>
              </a:rPr>
              <a:t>骨半</a:t>
            </a:r>
            <a:r>
              <a:rPr lang="ja-JP" altLang="en-US" sz="4400" dirty="0">
                <a:latin typeface="A-OTF Shinsei Kaisho CBSK1 Pro" panose="02020400000000000000" pitchFamily="18" charset="-128"/>
                <a:ea typeface="A-OTF Shinsei Kaisho CBSK1 Pro" panose="02020400000000000000" pitchFamily="18" charset="-128"/>
              </a:rPr>
              <a:t>分ぐらいの石で自転車の鍵にガンガンガンと打ち付け、少し</a:t>
            </a:r>
            <a:r>
              <a:rPr lang="ja-JP" altLang="en-US" sz="4400" dirty="0" smtClean="0">
                <a:latin typeface="A-OTF Shinsei Kaisho CBSK1 Pro" panose="02020400000000000000" pitchFamily="18" charset="-128"/>
                <a:ea typeface="A-OTF Shinsei Kaisho CBSK1 Pro" panose="02020400000000000000" pitchFamily="18" charset="-128"/>
              </a:rPr>
              <a:t>曲がったところで</a:t>
            </a:r>
            <a:r>
              <a:rPr lang="ja-JP" altLang="en-US" sz="4400" dirty="0">
                <a:latin typeface="A-OTF Shinsei Kaisho CBSK1 Pro" panose="02020400000000000000" pitchFamily="18" charset="-128"/>
                <a:ea typeface="A-OTF Shinsei Kaisho CBSK1 Pro" panose="02020400000000000000" pitchFamily="18" charset="-128"/>
              </a:rPr>
              <a:t>、後ろから「あのう</a:t>
            </a:r>
            <a:r>
              <a:rPr lang="en-US" altLang="ja-JP" sz="4400" dirty="0">
                <a:latin typeface="A-OTF Shinsei Kaisho CBSK1 Pro" panose="02020400000000000000" pitchFamily="18" charset="-128"/>
                <a:ea typeface="A-OTF Shinsei Kaisho CBSK1 Pro" panose="02020400000000000000" pitchFamily="18" charset="-128"/>
              </a:rPr>
              <a:t>…</a:t>
            </a:r>
            <a:r>
              <a:rPr lang="ja-JP" altLang="en-US" sz="4400" dirty="0">
                <a:latin typeface="A-OTF Shinsei Kaisho CBSK1 Pro" panose="02020400000000000000" pitchFamily="18" charset="-128"/>
                <a:ea typeface="A-OTF Shinsei Kaisho CBSK1 Pro" panose="02020400000000000000" pitchFamily="18" charset="-128"/>
              </a:rPr>
              <a:t>」と声をかけられました。</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738544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82593"/>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母が振り向くと、後ろに近所のおばさん</a:t>
            </a:r>
            <a:r>
              <a:rPr lang="ja-JP" altLang="en-US" sz="4400" dirty="0" smtClean="0">
                <a:latin typeface="A-OTF Shinsei Kaisho CBSK1 Pro" panose="02020400000000000000" pitchFamily="18" charset="-128"/>
                <a:ea typeface="A-OTF Shinsei Kaisho CBSK1 Pro" panose="02020400000000000000" pitchFamily="18" charset="-128"/>
              </a:rPr>
              <a:t>、「それ</a:t>
            </a:r>
            <a:r>
              <a:rPr lang="ja-JP" altLang="en-US" sz="4400" dirty="0">
                <a:latin typeface="A-OTF Shinsei Kaisho CBSK1 Pro" panose="02020400000000000000" pitchFamily="18" charset="-128"/>
                <a:ea typeface="A-OTF Shinsei Kaisho CBSK1 Pro" panose="02020400000000000000" pitchFamily="18" charset="-128"/>
              </a:rPr>
              <a:t>私の自転車ですけど</a:t>
            </a:r>
            <a:r>
              <a:rPr lang="en-US" altLang="ja-JP" sz="4400" dirty="0" smtClean="0">
                <a:latin typeface="A-OTF Shinsei Kaisho CBSK1 Pro" panose="02020400000000000000" pitchFamily="18" charset="-128"/>
                <a:ea typeface="A-OTF Shinsei Kaisho CBSK1 Pro" panose="02020400000000000000" pitchFamily="18" charset="-128"/>
              </a:rPr>
              <a:t>…</a:t>
            </a:r>
            <a:r>
              <a:rPr lang="ja-JP" altLang="en-US" sz="4400" dirty="0" smtClean="0">
                <a:latin typeface="A-OTF Shinsei Kaisho CBSK1 Pro" panose="02020400000000000000" pitchFamily="18" charset="-128"/>
                <a:ea typeface="A-OTF Shinsei Kaisho CBSK1 Pro" panose="02020400000000000000" pitchFamily="18" charset="-128"/>
              </a:rPr>
              <a:t>」と</a:t>
            </a:r>
            <a:r>
              <a:rPr lang="ja-JP" altLang="en-US" sz="4400" dirty="0">
                <a:latin typeface="A-OTF Shinsei Kaisho CBSK1 Pro" panose="02020400000000000000" pitchFamily="18" charset="-128"/>
                <a:ea typeface="A-OTF Shinsei Kaisho CBSK1 Pro" panose="02020400000000000000" pitchFamily="18" charset="-128"/>
              </a:rPr>
              <a:t>衝撃</a:t>
            </a:r>
            <a:r>
              <a:rPr lang="ja-JP" altLang="en-US" sz="4400" dirty="0" smtClean="0">
                <a:latin typeface="A-OTF Shinsei Kaisho CBSK1 Pro" panose="02020400000000000000" pitchFamily="18" charset="-128"/>
                <a:ea typeface="A-OTF Shinsei Kaisho CBSK1 Pro" panose="02020400000000000000" pitchFamily="18" charset="-128"/>
              </a:rPr>
              <a:t>のひとごと</a:t>
            </a:r>
            <a:r>
              <a:rPr lang="ja-JP" altLang="en-US" sz="4400" dirty="0">
                <a:latin typeface="A-OTF Shinsei Kaisho CBSK1 Pro" panose="02020400000000000000" pitchFamily="18" charset="-128"/>
                <a:ea typeface="A-OTF Shinsei Kaisho CBSK1 Pro" panose="02020400000000000000" pitchFamily="18" charset="-128"/>
              </a:rPr>
              <a:t>。母は一瞬振り返り放心状態。母の自転車は近所のおばさんと同じ色と形の自転車で、しかも止めた場所は隣同士だったのです。母は平謝り、弁償すると伝えると、近所</a:t>
            </a:r>
            <a:r>
              <a:rPr lang="ja-JP" altLang="en-US" sz="4400" dirty="0" smtClean="0">
                <a:latin typeface="A-OTF Shinsei Kaisho CBSK1 Pro" panose="02020400000000000000" pitchFamily="18" charset="-128"/>
                <a:ea typeface="A-OTF Shinsei Kaisho CBSK1 Pro" panose="02020400000000000000" pitchFamily="18" charset="-128"/>
              </a:rPr>
              <a:t>のおばさんは「鍵</a:t>
            </a:r>
            <a:r>
              <a:rPr lang="ja-JP" altLang="en-US" sz="4400" dirty="0">
                <a:latin typeface="A-OTF Shinsei Kaisho CBSK1 Pro" panose="02020400000000000000" pitchFamily="18" charset="-128"/>
                <a:ea typeface="A-OTF Shinsei Kaisho CBSK1 Pro" panose="02020400000000000000" pitchFamily="18" charset="-128"/>
              </a:rPr>
              <a:t>は普通にまだ使</a:t>
            </a:r>
            <a:r>
              <a:rPr lang="ja-JP" altLang="en-US" sz="4400" dirty="0" smtClean="0">
                <a:latin typeface="A-OTF Shinsei Kaisho CBSK1 Pro" panose="02020400000000000000" pitchFamily="18" charset="-128"/>
                <a:ea typeface="A-OTF Shinsei Kaisho CBSK1 Pro" panose="02020400000000000000" pitchFamily="18" charset="-128"/>
              </a:rPr>
              <a:t>えるからいいわよ」とのごと</a:t>
            </a:r>
            <a:r>
              <a:rPr lang="ja-JP" altLang="en-US" sz="4400" dirty="0">
                <a:latin typeface="A-OTF Shinsei Kaisho CBSK1 Pro" panose="02020400000000000000" pitchFamily="18" charset="-128"/>
                <a:ea typeface="A-OTF Shinsei Kaisho CBSK1 Pro" panose="02020400000000000000" pitchFamily="18" charset="-128"/>
              </a:rPr>
              <a:t>。</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019930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92210"/>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a:t>
            </a:r>
            <a:r>
              <a:rPr lang="ja-JP" altLang="en-US" sz="4400" dirty="0">
                <a:latin typeface="A-OTF Shinsei Kaisho CBSK1 Pro" panose="02020400000000000000" pitchFamily="18" charset="-128"/>
                <a:ea typeface="A-OTF Shinsei Kaisho CBSK1 Pro" panose="02020400000000000000" pitchFamily="18" charset="-128"/>
              </a:rPr>
              <a:t>よほど母は動揺したのか、自宅に帰っても、ミスを連発。ビーフカレーを作る予定がなぜかビーフではなくこんにゃくカレーだった。おの日は母がサザエさんに見えました。子供ながら先入観で物事を見てはいけないと当日新聞の論説を読んだ直後だったので、ものすごく記憶に残っています。</a:t>
            </a:r>
            <a:endParaRPr lang="ja-JP"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4248081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エピソード２</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ちちひげ危機一髪</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359322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21414" y="615296"/>
            <a:ext cx="7579758" cy="5347175"/>
          </a:xfrm>
          <a:prstGeom prst="rect">
            <a:avLst/>
          </a:prstGeom>
        </p:spPr>
      </p:pic>
      <p:pic>
        <p:nvPicPr>
          <p:cNvPr id="5" name="图片 4"/>
          <p:cNvPicPr>
            <a:picLocks noChangeAspect="1"/>
          </p:cNvPicPr>
          <p:nvPr/>
        </p:nvPicPr>
        <p:blipFill>
          <a:blip r:embed="rId3"/>
          <a:stretch>
            <a:fillRect/>
          </a:stretch>
        </p:blipFill>
        <p:spPr>
          <a:xfrm>
            <a:off x="8077642" y="615296"/>
            <a:ext cx="3810000" cy="3810000"/>
          </a:xfrm>
          <a:prstGeom prst="rect">
            <a:avLst/>
          </a:prstGeom>
        </p:spPr>
      </p:pic>
      <p:pic>
        <p:nvPicPr>
          <p:cNvPr id="6" name="图片 5"/>
          <p:cNvPicPr>
            <a:picLocks noChangeAspect="1"/>
          </p:cNvPicPr>
          <p:nvPr/>
        </p:nvPicPr>
        <p:blipFill>
          <a:blip r:embed="rId4"/>
          <a:stretch>
            <a:fillRect/>
          </a:stretch>
        </p:blipFill>
        <p:spPr>
          <a:xfrm>
            <a:off x="7727535" y="4529270"/>
            <a:ext cx="4236578" cy="2118289"/>
          </a:xfrm>
          <a:prstGeom prst="rect">
            <a:avLst/>
          </a:prstGeom>
        </p:spPr>
      </p:pic>
    </p:spTree>
    <p:extLst>
      <p:ext uri="{BB962C8B-B14F-4D97-AF65-F5344CB8AC3E}">
        <p14:creationId xmlns:p14="http://schemas.microsoft.com/office/powerpoint/2010/main" val="1494576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2244</TotalTime>
  <Words>181</Words>
  <Application>Microsoft Office PowerPoint</Application>
  <PresentationFormat>宽屏</PresentationFormat>
  <Paragraphs>31</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A-OTF Shinsei Kaisho CBSK1 Pro</vt:lpstr>
      <vt:lpstr>DFGSNGyoSho-W5</vt:lpstr>
      <vt:lpstr>宋体</vt:lpstr>
      <vt:lpstr>Arial</vt:lpstr>
      <vt:lpstr>Calibri</vt:lpstr>
      <vt:lpstr>Calibri Light</vt:lpstr>
      <vt:lpstr>Office 主题</vt:lpstr>
      <vt:lpstr>コイヌの単語帳v2.0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コイヌの単語帳</dc:title>
  <dc:creator>weijing huang</dc:creator>
  <cp:lastModifiedBy>weijing huang</cp:lastModifiedBy>
  <cp:revision>169</cp:revision>
  <dcterms:created xsi:type="dcterms:W3CDTF">2015-11-06T13:38:46Z</dcterms:created>
  <dcterms:modified xsi:type="dcterms:W3CDTF">2016-04-30T12:41:07Z</dcterms:modified>
</cp:coreProperties>
</file>