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4" r:id="rId4"/>
    <p:sldId id="291" r:id="rId5"/>
    <p:sldId id="294" r:id="rId6"/>
    <p:sldId id="300" r:id="rId7"/>
    <p:sldId id="297" r:id="rId8"/>
    <p:sldId id="298" r:id="rId9"/>
    <p:sldId id="328" r:id="rId10"/>
    <p:sldId id="329" r:id="rId11"/>
    <p:sldId id="330" r:id="rId12"/>
    <p:sldId id="331" r:id="rId13"/>
    <p:sldId id="332" r:id="rId14"/>
    <p:sldId id="333" r:id="rId15"/>
    <p:sldId id="334" r:id="rId16"/>
    <p:sldId id="335" r:id="rId17"/>
    <p:sldId id="336" r:id="rId18"/>
    <p:sldId id="337" r:id="rId19"/>
    <p:sldId id="326" r:id="rId20"/>
    <p:sldId id="323" r:id="rId21"/>
    <p:sldId id="324" r:id="rId22"/>
    <p:sldId id="338" r:id="rId23"/>
    <p:sldId id="27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82" autoAdjust="0"/>
    <p:restoredTop sz="96196" autoAdjust="0"/>
  </p:normalViewPr>
  <p:slideViewPr>
    <p:cSldViewPr snapToGrid="0">
      <p:cViewPr varScale="1">
        <p:scale>
          <a:sx n="82" d="100"/>
          <a:sy n="82" d="100"/>
        </p:scale>
        <p:origin x="27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83509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67294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3098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97359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68CA1CC-EDCB-4A56-83DB-BD4F734AF919}" type="datetimeFigureOut">
              <a:rPr lang="zh-CN" altLang="en-US" smtClean="0"/>
              <a:t>2016/4/2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51445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68CA1CC-EDCB-4A56-83DB-BD4F734AF919}" type="datetimeFigureOut">
              <a:rPr lang="zh-CN" altLang="en-US" smtClean="0"/>
              <a:t>2016/4/2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83880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68CA1CC-EDCB-4A56-83DB-BD4F734AF919}" type="datetimeFigureOut">
              <a:rPr lang="zh-CN" altLang="en-US" smtClean="0"/>
              <a:t>2016/4/2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81196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8CA1CC-EDCB-4A56-83DB-BD4F734AF919}" type="datetimeFigureOut">
              <a:rPr lang="zh-CN" altLang="en-US" smtClean="0"/>
              <a:t>2016/4/2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71231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8CA1CC-EDCB-4A56-83DB-BD4F734AF919}" type="datetimeFigureOut">
              <a:rPr lang="zh-CN" altLang="en-US" smtClean="0"/>
              <a:t>2016/4/2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37780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2016/4/2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54245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2016/4/2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75727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CA1CC-EDCB-4A56-83DB-BD4F734AF919}" type="datetimeFigureOut">
              <a:rPr lang="zh-CN" altLang="en-US" smtClean="0"/>
              <a:t>2016/4/2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5017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effectLst>
            <a:outerShdw blurRad="50800" dist="76200" dir="8100000" algn="tr" rotWithShape="0">
              <a:prstClr val="black">
                <a:alpha val="40000"/>
              </a:prstClr>
            </a:outerShdw>
          </a:effectLst>
        </p:spPr>
        <p:txBody>
          <a:bodyPr/>
          <a:lstStyle/>
          <a:p>
            <a:r>
              <a:rPr lang="ja-JP" altLang="en-US" sz="8000" b="0" dirty="0" smtClean="0">
                <a:latin typeface="DFGSNGyoSho-W5" panose="03000500010101010101" pitchFamily="66" charset="-128"/>
                <a:ea typeface="DFGSNGyoSho-W5" panose="03000500010101010101" pitchFamily="66" charset="-128"/>
              </a:rPr>
              <a:t>コイヌの単語帳</a:t>
            </a:r>
            <a:r>
              <a:rPr lang="en-US" altLang="ja-JP" sz="2400" b="0" dirty="0" smtClean="0">
                <a:latin typeface="DFGSNGyoSho-W5" panose="03000500010101010101" pitchFamily="66" charset="-128"/>
                <a:ea typeface="DFGSNGyoSho-W5" panose="03000500010101010101" pitchFamily="66" charset="-128"/>
              </a:rPr>
              <a:t>v2.0</a:t>
            </a:r>
            <a:endParaRPr lang="zh-CN" altLang="en-US" sz="2400" dirty="0">
              <a:latin typeface="DFGSNGyoSho-W5" panose="03000500010101010101" pitchFamily="66" charset="-128"/>
              <a:ea typeface="DFGSNGyoSho-W5" panose="03000500010101010101" pitchFamily="66" charset="-128"/>
            </a:endParaRPr>
          </a:p>
        </p:txBody>
      </p:sp>
      <p:sp>
        <p:nvSpPr>
          <p:cNvPr id="5" name="文本占位符 4"/>
          <p:cNvSpPr>
            <a:spLocks noGrp="1"/>
          </p:cNvSpPr>
          <p:nvPr>
            <p:ph type="body" idx="1"/>
          </p:nvPr>
        </p:nvSpPr>
        <p:spPr/>
        <p:txBody>
          <a:bodyPr/>
          <a:lstStyle/>
          <a:p>
            <a:r>
              <a:rPr lang="ja-JP" altLang="en-US" dirty="0" smtClean="0">
                <a:latin typeface="DFGSNGyoSho-W5" panose="03000500010101010101" pitchFamily="66" charset="-128"/>
                <a:ea typeface="DFGSNGyoSho-W5" panose="03000500010101010101" pitchFamily="66" charset="-128"/>
              </a:rPr>
              <a:t>司会者：スリーピードッグ</a:t>
            </a:r>
            <a:endParaRPr lang="en-US" altLang="ja-JP" dirty="0" smtClean="0">
              <a:latin typeface="DFGSNGyoSho-W5" panose="03000500010101010101" pitchFamily="66" charset="-128"/>
              <a:ea typeface="DFGSNGyoSho-W5" panose="03000500010101010101" pitchFamily="66" charset="-128"/>
            </a:endParaRPr>
          </a:p>
          <a:p>
            <a:r>
              <a:rPr lang="en-US" altLang="zh-CN" dirty="0" smtClean="0">
                <a:latin typeface="DFGSNGyoSho-W5" panose="03000500010101010101" pitchFamily="66" charset="-128"/>
                <a:ea typeface="DFGSNGyoSho-W5" panose="03000500010101010101" pitchFamily="66" charset="-128"/>
              </a:rPr>
              <a:t>2016/04/02</a:t>
            </a:r>
            <a:endParaRPr lang="zh-CN" altLang="en-US" dirty="0" smtClean="0">
              <a:latin typeface="DFGSNGyoSho-W5" panose="03000500010101010101" pitchFamily="66" charset="-128"/>
              <a:ea typeface="DFGSNGyoSho-W5" panose="03000500010101010101" pitchFamily="66" charset="-128"/>
            </a:endParaRPr>
          </a:p>
          <a:p>
            <a:endParaRPr lang="zh-CN" altLang="en-US" dirty="0">
              <a:latin typeface="DFGSNGyoSho-W5" panose="03000500010101010101" pitchFamily="66" charset="-128"/>
              <a:ea typeface="DFGSNGyoSho-W5" panose="03000500010101010101" pitchFamily="66" charset="-128"/>
            </a:endParaRPr>
          </a:p>
        </p:txBody>
      </p:sp>
    </p:spTree>
    <p:extLst>
      <p:ext uri="{BB962C8B-B14F-4D97-AF65-F5344CB8AC3E}">
        <p14:creationId xmlns:p14="http://schemas.microsoft.com/office/powerpoint/2010/main" val="3947566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380565"/>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それから２０年経ち、アナユキで主人公が雪だるまと遊んでいるのを見ると、雪だるまが溶けたおかげで、雪だるまが友達のちょっと心配なサラリーマンにならなくてよかったと心から思います。</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4010264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a:t>
            </a:r>
            <a:r>
              <a:rPr lang="ja-JP" altLang="en-US" sz="9600" dirty="0" smtClean="0">
                <a:latin typeface="A-OTF Shinsei Kaisho CBSK1 Pro" panose="02020400000000000000" pitchFamily="18" charset="-128"/>
                <a:ea typeface="A-OTF Shinsei Kaisho CBSK1 Pro" panose="02020400000000000000" pitchFamily="18" charset="-128"/>
              </a:rPr>
              <a:t>ド３</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a:latin typeface="A-OTF Shinsei Kaisho CBSK1 Pro" panose="02020400000000000000" pitchFamily="18" charset="-128"/>
                <a:ea typeface="A-OTF Shinsei Kaisho CBSK1 Pro" panose="02020400000000000000" pitchFamily="18" charset="-128"/>
              </a:rPr>
              <a:t>ハーハー作戦</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705238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750276"/>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中学の時の友達のＫちゃん、片思いの男の子が自分に気があるかどうか試す方法を教えてくれました。それは手袋をしないで、口を両手で覆って、はーはー息を吐きながら上目遣いで彼を見るという作戦です。もし彼にその気があったら、手を繋いでくれるよとＫちゃんは断言しま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4930332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750276"/>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その言葉を信</a:t>
            </a:r>
            <a:r>
              <a:rPr lang="ja-JP" altLang="en-US" sz="4400" dirty="0" smtClean="0">
                <a:latin typeface="A-OTF Shinsei Kaisho CBSK1 Pro" panose="02020400000000000000" pitchFamily="18" charset="-128"/>
                <a:ea typeface="A-OTF Shinsei Kaisho CBSK1 Pro" panose="02020400000000000000" pitchFamily="18" charset="-128"/>
              </a:rPr>
              <a:t>じて、片</a:t>
            </a:r>
            <a:r>
              <a:rPr lang="ja-JP" altLang="en-US" sz="4400" dirty="0">
                <a:latin typeface="A-OTF Shinsei Kaisho CBSK1 Pro" panose="02020400000000000000" pitchFamily="18" charset="-128"/>
                <a:ea typeface="A-OTF Shinsei Kaisho CBSK1 Pro" panose="02020400000000000000" pitchFamily="18" charset="-128"/>
              </a:rPr>
              <a:t>思いだった男の子の前で何度もチャレンジしましたが、脈がなかったのか、全く成功しませんでした。ある時Ｋちゃんは、「ハーハー作戦はもう止めたほうがいいよ。貧乏で手袋を買ってもらえないって噂になってるよ」とすまなさそうに教えてくれま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120804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a:t>
            </a:r>
            <a:r>
              <a:rPr lang="ja-JP" altLang="en-US" sz="9600" dirty="0" smtClean="0">
                <a:latin typeface="A-OTF Shinsei Kaisho CBSK1 Pro" panose="02020400000000000000" pitchFamily="18" charset="-128"/>
                <a:ea typeface="A-OTF Shinsei Kaisho CBSK1 Pro" panose="02020400000000000000" pitchFamily="18" charset="-128"/>
              </a:rPr>
              <a:t>ド４</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a:latin typeface="A-OTF Shinsei Kaisho CBSK1 Pro" panose="02020400000000000000" pitchFamily="18" charset="-128"/>
                <a:ea typeface="A-OTF Shinsei Kaisho CBSK1 Pro" panose="02020400000000000000" pitchFamily="18" charset="-128"/>
              </a:rPr>
              <a:t>寒中水泳大会</a:t>
            </a:r>
          </a:p>
          <a:p>
            <a:pPr marL="0" indent="0" algn="ctr">
              <a:buNone/>
            </a:pPr>
            <a:r>
              <a:rPr lang="ja-JP" altLang="en-US" sz="4400" dirty="0" smtClean="0">
                <a:latin typeface="A-OTF Shinsei Kaisho CBSK1 Pro" panose="02020400000000000000" pitchFamily="18" charset="-128"/>
                <a:ea typeface="A-OTF Shinsei Kaisho CBSK1 Pro" panose="02020400000000000000" pitchFamily="18" charset="-128"/>
              </a:rPr>
              <a:t>（戌</a:t>
            </a:r>
            <a:r>
              <a:rPr lang="ja-JP" altLang="en-US" sz="4400" dirty="0">
                <a:latin typeface="A-OTF Shinsei Kaisho CBSK1 Pro" panose="02020400000000000000" pitchFamily="18" charset="-128"/>
                <a:ea typeface="A-OTF Shinsei Kaisho CBSK1 Pro" panose="02020400000000000000" pitchFamily="18" charset="-128"/>
              </a:rPr>
              <a:t>井さん　</a:t>
            </a:r>
            <a:r>
              <a:rPr lang="en-US" altLang="ja-JP" sz="4400" dirty="0">
                <a:latin typeface="A-OTF Shinsei Kaisho CBSK1 Pro" panose="02020400000000000000" pitchFamily="18" charset="-128"/>
                <a:ea typeface="A-OTF Shinsei Kaisho CBSK1 Pro" panose="02020400000000000000" pitchFamily="18" charset="-128"/>
              </a:rPr>
              <a:t>29</a:t>
            </a:r>
            <a:r>
              <a:rPr lang="ja-JP" altLang="en-US" sz="4400" dirty="0">
                <a:latin typeface="A-OTF Shinsei Kaisho CBSK1 Pro" panose="02020400000000000000" pitchFamily="18" charset="-128"/>
                <a:ea typeface="A-OTF Shinsei Kaisho CBSK1 Pro" panose="02020400000000000000" pitchFamily="18" charset="-128"/>
              </a:rPr>
              <a:t>歳</a:t>
            </a:r>
            <a:r>
              <a:rPr lang="ja-JP" altLang="en-US" sz="4400" dirty="0" smtClean="0">
                <a:latin typeface="A-OTF Shinsei Kaisho CBSK1 Pro" panose="02020400000000000000" pitchFamily="18" charset="-128"/>
                <a:ea typeface="A-OTF Shinsei Kaisho CBSK1 Pro" panose="02020400000000000000" pitchFamily="18" charset="-128"/>
              </a:rPr>
              <a:t>男性）</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9370308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750276"/>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高校２年生の今頃のこと。生活指導の先生が、目を付けた生徒たちを集め、寒中水泳大会が行われました。集められたのは校内屈指の不良たち十数名。至って普通で可もなく不可もない私はなぜ呼ばれたのか、呼び出された不良たちもなんでこいつが呼び出されたんだという顔で見てきます。</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284935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750276"/>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もちろん呼び出された私にも心当たりなどありません。そんな中、生活指導の先生ジャージに竹刀を持った小面の先生が「精神を鍛えなおせ！」と不良たちに檄を飛ばし、リレー形式の大会がスタート、本当になぜかわからないけれど、私も一緒に寒中水泳をやりま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74909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750276"/>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でもそれ以来リレーを共にした不良たちには、仲間意識をもたれ、敵チームの不良たちにも、実はこいつも悪い奴だったんだと認識され、卒業までの一年間は一般の生徒と不良たちの間で過ごす不思議な生活となりま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25701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750276"/>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そしてそれから</a:t>
            </a:r>
            <a:r>
              <a:rPr lang="en-US" altLang="ja-JP" sz="4400" dirty="0">
                <a:latin typeface="A-OTF Shinsei Kaisho CBSK1 Pro" panose="02020400000000000000" pitchFamily="18" charset="-128"/>
                <a:ea typeface="A-OTF Shinsei Kaisho CBSK1 Pro" panose="02020400000000000000" pitchFamily="18" charset="-128"/>
              </a:rPr>
              <a:t>12</a:t>
            </a:r>
            <a:r>
              <a:rPr lang="ja-JP" altLang="en-US" sz="4400" dirty="0">
                <a:latin typeface="A-OTF Shinsei Kaisho CBSK1 Pro" panose="02020400000000000000" pitchFamily="18" charset="-128"/>
                <a:ea typeface="A-OTF Shinsei Kaisho CBSK1 Pro" panose="02020400000000000000" pitchFamily="18" charset="-128"/>
              </a:rPr>
              <a:t>年がたった去年クラス会が行われ、担任の先生に聞いたのです。生活指導の先生に「参加させたい生徒はいるか」と先生が聞かれ、担任の先生が「うちはいないですね」と答えたのを、生活指導の先生が「うちはイヌイですね」と聞き間違えたということでした。私の苗字はイヌイです。この十二年ごしの答え合わせにクラスはとても盛り上がりま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984378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838200" y="433753"/>
            <a:ext cx="10515600" cy="2167671"/>
          </a:xfrm>
          <a:effectLst/>
        </p:spPr>
        <p:txBody>
          <a:bodyPr vert="horz" lIns="91440" tIns="45720" rIns="91440" bIns="45720" rtlCol="0">
            <a:noAutofit/>
          </a:bodyPr>
          <a:lstStyle/>
          <a:p>
            <a:pPr marL="0" indent="0" algn="ctr">
              <a:buNone/>
            </a:pPr>
            <a:r>
              <a:rPr lang="ja-JP" altLang="en-US" sz="6000" dirty="0" smtClean="0">
                <a:latin typeface="A-OTF Shinsei Kaisho CBSK1 Pro" panose="02020400000000000000" pitchFamily="18" charset="-128"/>
                <a:ea typeface="A-OTF Shinsei Kaisho CBSK1 Pro" panose="02020400000000000000" pitchFamily="18" charset="-128"/>
              </a:rPr>
              <a:t>ちょっと閃いた一言</a:t>
            </a:r>
            <a:endParaRPr lang="zh-CN" altLang="en-US" sz="6000" dirty="0">
              <a:latin typeface="A-OTF Shinsei Kaisho CBSK1 Pro" panose="02020400000000000000" pitchFamily="18" charset="-128"/>
              <a:ea typeface="A-OTF Shinsei Kaisho CBSK1 Pro" panose="02020400000000000000" pitchFamily="18" charset="-128"/>
            </a:endParaRPr>
          </a:p>
        </p:txBody>
      </p:sp>
      <p:sp>
        <p:nvSpPr>
          <p:cNvPr id="3" name="内容占位符 4"/>
          <p:cNvSpPr txBox="1">
            <a:spLocks/>
          </p:cNvSpPr>
          <p:nvPr/>
        </p:nvSpPr>
        <p:spPr>
          <a:xfrm>
            <a:off x="375138" y="1723293"/>
            <a:ext cx="11512062" cy="4536830"/>
          </a:xfrm>
          <a:prstGeom prst="rect">
            <a:avLst/>
          </a:prstGeom>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6000" dirty="0" smtClean="0">
                <a:latin typeface="DFGKaiSho-XB" panose="03000900010101010101" pitchFamily="66" charset="-128"/>
                <a:ea typeface="DFGKaiSho-XB" panose="03000900010101010101" pitchFamily="66" charset="-128"/>
              </a:rPr>
              <a:t>　　</a:t>
            </a:r>
            <a:r>
              <a:rPr lang="en-US" altLang="ja-JP" sz="6000" dirty="0">
                <a:latin typeface="DFGKaiSho-XB" panose="03000900010101010101" pitchFamily="66" charset="-128"/>
                <a:ea typeface="DFGKaiSho-XB" panose="03000900010101010101" pitchFamily="66" charset="-128"/>
              </a:rPr>
              <a:t>A good conversation is like a miniskirt; short enough to retain interest, but long enough to cover the subject.</a:t>
            </a:r>
            <a:endParaRPr lang="ja-JP" altLang="en-US" sz="6000" dirty="0">
              <a:latin typeface="DFGKaiSho-XB" panose="03000900010101010101" pitchFamily="66" charset="-128"/>
              <a:ea typeface="DFGKaiSho-XB" panose="03000900010101010101" pitchFamily="66" charset="-128"/>
            </a:endParaRPr>
          </a:p>
        </p:txBody>
      </p:sp>
    </p:spTree>
    <p:extLst>
      <p:ext uri="{BB962C8B-B14F-4D97-AF65-F5344CB8AC3E}">
        <p14:creationId xmlns:p14="http://schemas.microsoft.com/office/powerpoint/2010/main" val="2457551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 y="0"/>
            <a:ext cx="10070592" cy="6858000"/>
          </a:xfrm>
          <a:prstGeom prst="rect">
            <a:avLst/>
          </a:prstGeom>
        </p:spPr>
      </p:pic>
    </p:spTree>
    <p:extLst>
      <p:ext uri="{BB962C8B-B14F-4D97-AF65-F5344CB8AC3E}">
        <p14:creationId xmlns:p14="http://schemas.microsoft.com/office/powerpoint/2010/main" val="4259346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a:latin typeface="A-OTF Shinsei Kaisho CBSK1 Pro" panose="02020400000000000000" pitchFamily="18" charset="-128"/>
                <a:ea typeface="A-OTF Shinsei Kaisho CBSK1 Pro" panose="02020400000000000000" pitchFamily="18" charset="-128"/>
              </a:rPr>
              <a:t>冬の思い出</a:t>
            </a:r>
            <a:endParaRPr lang="zh-CN" altLang="en-US" sz="9600" dirty="0">
              <a:latin typeface="A-OTF Shinsei Kaisho CBSK1 Pro" panose="02020400000000000000" pitchFamily="18" charset="-128"/>
              <a:ea typeface="A-OTF Shinsei Kaisho CBSK1 Pro" panose="02020400000000000000" pitchFamily="18" charset="-128"/>
            </a:endParaRPr>
          </a:p>
        </p:txBody>
      </p:sp>
      <p:sp>
        <p:nvSpPr>
          <p:cNvPr id="3" name="内容占位符 4"/>
          <p:cNvSpPr txBox="1">
            <a:spLocks/>
          </p:cNvSpPr>
          <p:nvPr/>
        </p:nvSpPr>
        <p:spPr>
          <a:xfrm>
            <a:off x="838200" y="2567354"/>
            <a:ext cx="10515600" cy="3176954"/>
          </a:xfrm>
          <a:prstGeom prst="rect">
            <a:avLst/>
          </a:prstGeom>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4400" dirty="0" smtClean="0">
              <a:latin typeface="A-OTF Shinsei Kaisho CBSK1 Pro" panose="02020400000000000000" pitchFamily="18" charset="-128"/>
              <a:ea typeface="A-OTF Shinsei Kaisho CBSK1 Pro" panose="02020400000000000000" pitchFamily="18" charset="-128"/>
            </a:endParaRPr>
          </a:p>
          <a:p>
            <a:pPr marL="0" indent="0">
              <a:buFont typeface="Arial" panose="020B0604020202020204" pitchFamily="34" charset="0"/>
              <a:buNone/>
            </a:pPr>
            <a:endParaRPr lang="en-US" altLang="ja-JP"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3309702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108421"/>
            <a:ext cx="10515600" cy="6306893"/>
          </a:xfrm>
          <a:effectLst/>
        </p:spPr>
        <p:txBody>
          <a:bodyPr>
            <a:noAutofit/>
          </a:bodyPr>
          <a:lstStyle/>
          <a:p>
            <a:pPr marL="0" indent="0">
              <a:buNone/>
            </a:pPr>
            <a:endParaRPr lang="en-US" altLang="ja-JP" sz="4400" dirty="0" smtClean="0">
              <a:latin typeface="A-OTF Shinsei Kaisho CBSK1 Pro" panose="02020400000000000000" pitchFamily="18" charset="-128"/>
              <a:ea typeface="A-OTF Shinsei Kaisho CBSK1 Pro" panose="02020400000000000000" pitchFamily="18" charset="-128"/>
            </a:endParaRPr>
          </a:p>
          <a:p>
            <a:pPr marL="0" indent="0">
              <a:buNone/>
            </a:pPr>
            <a:r>
              <a:rPr lang="ja-JP" altLang="en-US" sz="4400" dirty="0" smtClean="0">
                <a:latin typeface="A-OTF Shinsei Kaisho CBSK1 Pro" panose="02020400000000000000" pitchFamily="18" charset="-128"/>
                <a:ea typeface="A-OTF Shinsei Kaisho CBSK1 Pro" panose="02020400000000000000" pitchFamily="18" charset="-128"/>
              </a:rPr>
              <a:t>冬の思い出</a:t>
            </a:r>
            <a:endParaRPr lang="en-US" altLang="ja-JP" sz="4400" dirty="0" smtClean="0">
              <a:latin typeface="A-OTF Shinsei Kaisho CBSK1 Pro" panose="02020400000000000000" pitchFamily="18" charset="-128"/>
              <a:ea typeface="A-OTF Shinsei Kaisho CBSK1 Pro" panose="02020400000000000000" pitchFamily="18" charset="-128"/>
            </a:endParaRPr>
          </a:p>
          <a:p>
            <a:pPr marL="0" indent="0">
              <a:buNone/>
            </a:pPr>
            <a:r>
              <a:rPr lang="ja-JP" altLang="en-US" sz="4400" dirty="0" smtClean="0">
                <a:latin typeface="A-OTF Shinsei Kaisho CBSK1 Pro" panose="02020400000000000000" pitchFamily="18" charset="-128"/>
                <a:ea typeface="A-OTF Shinsei Kaisho CBSK1 Pro" panose="02020400000000000000" pitchFamily="18" charset="-128"/>
              </a:rPr>
              <a:t>自慢する人生</a:t>
            </a:r>
            <a:r>
              <a:rPr lang="ja-JP" altLang="en-US" sz="4400" dirty="0">
                <a:latin typeface="A-OTF Shinsei Kaisho CBSK1 Pro" panose="02020400000000000000" pitchFamily="18" charset="-128"/>
                <a:ea typeface="A-OTF Shinsei Kaisho CBSK1 Pro" panose="02020400000000000000" pitchFamily="18" charset="-128"/>
              </a:rPr>
              <a:t>初の雪</a:t>
            </a:r>
            <a:r>
              <a:rPr lang="ja-JP" altLang="en-US" sz="4400" dirty="0" smtClean="0">
                <a:latin typeface="A-OTF Shinsei Kaisho CBSK1 Pro" panose="02020400000000000000" pitchFamily="18" charset="-128"/>
                <a:ea typeface="A-OTF Shinsei Kaisho CBSK1 Pro" panose="02020400000000000000" pitchFamily="18" charset="-128"/>
              </a:rPr>
              <a:t>だるま</a:t>
            </a:r>
            <a:endParaRPr lang="en-US" altLang="ja-JP" sz="4400" dirty="0" smtClean="0">
              <a:latin typeface="A-OTF Shinsei Kaisho CBSK1 Pro" panose="02020400000000000000" pitchFamily="18" charset="-128"/>
              <a:ea typeface="A-OTF Shinsei Kaisho CBSK1 Pro" panose="02020400000000000000" pitchFamily="18" charset="-128"/>
            </a:endParaRPr>
          </a:p>
          <a:p>
            <a:pPr marL="0" indent="0">
              <a:buNone/>
            </a:pPr>
            <a:endParaRPr lang="en-US" altLang="ja-JP" sz="4400" dirty="0" smtClean="0">
              <a:latin typeface="A-OTF Shinsei Kaisho CBSK1 Pro" panose="02020400000000000000" pitchFamily="18" charset="-128"/>
              <a:ea typeface="A-OTF Shinsei Kaisho CBSK1 Pro" panose="02020400000000000000" pitchFamily="18" charset="-128"/>
            </a:endParaRPr>
          </a:p>
          <a:p>
            <a:pPr marL="0" indent="0">
              <a:buNone/>
            </a:pPr>
            <a:endParaRPr lang="en-US" altLang="ja-JP" sz="4400" dirty="0" smtClean="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3794385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430215" y="258520"/>
            <a:ext cx="8487508" cy="6349532"/>
          </a:xfrm>
          <a:prstGeom prst="rect">
            <a:avLst/>
          </a:prstGeom>
        </p:spPr>
      </p:pic>
    </p:spTree>
    <p:extLst>
      <p:ext uri="{BB962C8B-B14F-4D97-AF65-F5344CB8AC3E}">
        <p14:creationId xmlns:p14="http://schemas.microsoft.com/office/powerpoint/2010/main" val="2101163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effectLst/>
        </p:spPr>
        <p:txBody>
          <a:bodyPr vert="horz" lIns="91440" tIns="45720" rIns="91440" bIns="45720" rtlCol="0">
            <a:noAutofit/>
          </a:bodyPr>
          <a:lstStyle/>
          <a:p>
            <a:pPr marL="0" indent="0" algn="ctr">
              <a:buNone/>
            </a:pPr>
            <a:r>
              <a:rPr lang="ja-JP" altLang="en-US" sz="4400" dirty="0">
                <a:latin typeface="A-OTF Shinsei Kaisho CBSK1 Pro" panose="02020400000000000000" pitchFamily="18" charset="-128"/>
                <a:ea typeface="A-OTF Shinsei Kaisho CBSK1 Pro" panose="02020400000000000000" pitchFamily="18" charset="-128"/>
              </a:rPr>
              <a:t>ご清聴有難う御座いました！</a:t>
            </a:r>
            <a:endParaRPr lang="zh-CN"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4239782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a:latin typeface="A-OTF Shinsei Kaisho CBSK1 Pro" panose="02020400000000000000" pitchFamily="18" charset="-128"/>
                <a:ea typeface="A-OTF Shinsei Kaisho CBSK1 Pro" panose="02020400000000000000" pitchFamily="18" charset="-128"/>
              </a:rPr>
              <a:t>冬</a:t>
            </a:r>
            <a:r>
              <a:rPr lang="ja-JP" altLang="en-US" sz="9600" dirty="0" smtClean="0">
                <a:latin typeface="A-OTF Shinsei Kaisho CBSK1 Pro" panose="02020400000000000000" pitchFamily="18" charset="-128"/>
                <a:ea typeface="A-OTF Shinsei Kaisho CBSK1 Pro" panose="02020400000000000000" pitchFamily="18" charset="-128"/>
              </a:rPr>
              <a:t>の</a:t>
            </a:r>
            <a:r>
              <a:rPr lang="ja-JP" altLang="en-US" sz="9600" dirty="0">
                <a:latin typeface="A-OTF Shinsei Kaisho CBSK1 Pro" panose="02020400000000000000" pitchFamily="18" charset="-128"/>
                <a:ea typeface="A-OTF Shinsei Kaisho CBSK1 Pro" panose="02020400000000000000" pitchFamily="18" charset="-128"/>
              </a:rPr>
              <a:t>思い出</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289826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エピソード１</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zh-CN" altLang="en-US" sz="9600" dirty="0">
                <a:latin typeface="A-OTF Shinsei Kaisho CBSK1 Pro" panose="02020400000000000000" pitchFamily="18" charset="-128"/>
                <a:ea typeface="A-OTF Shinsei Kaisho CBSK1 Pro" panose="02020400000000000000" pitchFamily="18" charset="-128"/>
              </a:rPr>
              <a:t>薄</a:t>
            </a:r>
            <a:r>
              <a:rPr lang="ja-JP" altLang="en-US" sz="9600" dirty="0">
                <a:latin typeface="A-OTF Shinsei Kaisho CBSK1 Pro" panose="02020400000000000000" pitchFamily="18" charset="-128"/>
                <a:ea typeface="A-OTF Shinsei Kaisho CBSK1 Pro" panose="02020400000000000000" pitchFamily="18" charset="-128"/>
              </a:rPr>
              <a:t>い</a:t>
            </a:r>
            <a:r>
              <a:rPr lang="zh-CN" altLang="en-US" sz="9600" dirty="0">
                <a:latin typeface="A-OTF Shinsei Kaisho CBSK1 Pro" panose="02020400000000000000" pitchFamily="18" charset="-128"/>
                <a:ea typeface="A-OTF Shinsei Kaisho CBSK1 Pro" panose="02020400000000000000" pitchFamily="18" charset="-128"/>
              </a:rPr>
              <a:t>眉毛</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062623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750276"/>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吐く息も白い冬の帰り道。寒い寒いという私にクラスメートの寺門さんが「寒いだろうね、そういう眉毛じゃ」とぼそっとつぶやき、この時初めて自分の眉毛が薄いということを認識した中学校一年生の冬。次の日から５Ｂの鉛筆で眉毛を描き、登校するようになりま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738544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46314" y="1825625"/>
            <a:ext cx="113538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エピソード２</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7200" dirty="0">
                <a:latin typeface="A-OTF Shinsei Kaisho CBSK1 Pro" panose="02020400000000000000" pitchFamily="18" charset="-128"/>
                <a:ea typeface="A-OTF Shinsei Kaisho CBSK1 Pro" panose="02020400000000000000" pitchFamily="18" charset="-128"/>
              </a:rPr>
              <a:t>雪だるまが友達のちょっと心配なサラリーマン</a:t>
            </a:r>
            <a:endParaRPr lang="zh-CN" altLang="en-US" sz="7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173650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82593"/>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まだ独身でアパートで一人暮らしをしていた頃、東京に珍しく雪が積もったので、おにぎりサイズの雪だるまを作りました。マイナスネジのネジ頭をペンで黒く塗り、目も付けました。そのままにするのも惜しいので、部屋に持って帰り冷蔵庫の製氷室に入れて取っておくことにしま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96155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380565"/>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それから深夜残業からアパートへ帰ってくると、冷蔵庫を開けてマイナスネジで雪だるまの目を「ハ」の字にして、「おっ、元気がないな」とか、目を逆ハの字にして、「おっ、機嫌が悪いな」とかして毎晩遊んでいま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744713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380565"/>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そのうち、雪だるまにそろそろ名前でも付けようかと思い始めた頃、仕事から帰ってきて冷蔵庫を開けてみると、製氷室の霜取り機能が働いていて、雪だるまは溶け、ひらっぺたいただの氷になってしまっていま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644992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2137</TotalTime>
  <Words>97</Words>
  <Application>Microsoft Office PowerPoint</Application>
  <PresentationFormat>宽屏</PresentationFormat>
  <Paragraphs>31</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A-OTF Shinsei Kaisho CBSK1 Pro</vt:lpstr>
      <vt:lpstr>DFGKaiSho-XB</vt:lpstr>
      <vt:lpstr>DFGSNGyoSho-W5</vt:lpstr>
      <vt:lpstr>宋体</vt:lpstr>
      <vt:lpstr>Arial</vt:lpstr>
      <vt:lpstr>Calibri</vt:lpstr>
      <vt:lpstr>Calibri Light</vt:lpstr>
      <vt:lpstr>Office 主题</vt:lpstr>
      <vt:lpstr>コイヌの単語帳v2.0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コイヌの単語帳</dc:title>
  <dc:creator>weijing huang</dc:creator>
  <cp:lastModifiedBy>weijing huang</cp:lastModifiedBy>
  <cp:revision>135</cp:revision>
  <dcterms:created xsi:type="dcterms:W3CDTF">2015-11-06T13:38:46Z</dcterms:created>
  <dcterms:modified xsi:type="dcterms:W3CDTF">2016-04-02T12:00:11Z</dcterms:modified>
</cp:coreProperties>
</file>