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91" r:id="rId5"/>
    <p:sldId id="376" r:id="rId6"/>
    <p:sldId id="294" r:id="rId7"/>
    <p:sldId id="371" r:id="rId8"/>
    <p:sldId id="372" r:id="rId9"/>
    <p:sldId id="360" r:id="rId10"/>
    <p:sldId id="375" r:id="rId11"/>
    <p:sldId id="340" r:id="rId12"/>
    <p:sldId id="374" r:id="rId13"/>
    <p:sldId id="339" r:id="rId14"/>
    <p:sldId id="373" r:id="rId15"/>
    <p:sldId id="323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6196" autoAdjust="0"/>
  </p:normalViewPr>
  <p:slideViewPr>
    <p:cSldViewPr snapToGrid="0">
      <p:cViewPr varScale="1">
        <p:scale>
          <a:sx n="43" d="100"/>
          <a:sy n="43" d="100"/>
        </p:scale>
        <p:origin x="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</a:t>
            </a:r>
            <a:r>
              <a:rPr lang="ja-JP" altLang="en-US" sz="8000" dirty="0">
                <a:latin typeface="DFGSNGyoSho-W5" panose="03000500010101010101" pitchFamily="66" charset="-128"/>
                <a:ea typeface="DFGSNGyoSho-W5" panose="03000500010101010101" pitchFamily="66" charset="-128"/>
              </a:rPr>
              <a:t>ネタ</a:t>
            </a:r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帳</a:t>
            </a:r>
            <a:r>
              <a:rPr lang="en-US" altLang="ja-JP" sz="24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司会者：スリーピードッグ</a:t>
            </a:r>
            <a:endParaRPr lang="en-US" altLang="ja-JP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en-US" altLang="zh-CN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2016/05/28</a:t>
            </a:r>
            <a:endParaRPr lang="zh-CN" altLang="en-US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82593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＜慣用語＞</a:t>
            </a:r>
            <a:endParaRPr lang="en-US" altLang="ja-JP" sz="44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オブラ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ートに</a:t>
            </a:r>
            <a:r>
              <a:rPr lang="ja-JP" altLang="en-US" sz="4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包む</a:t>
            </a:r>
            <a:endParaRPr lang="en-US" altLang="ja-JP" sz="44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「オブラートにつつむ」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相手を直接的に刺激するような表現を避け、遠回しな言い方をする。「</a:t>
            </a:r>
            <a:r>
              <a:rPr lang="en-US" altLang="ja-JP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―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・んで発言する」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6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69" y="576959"/>
            <a:ext cx="6506272" cy="55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82593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　</a:t>
            </a:r>
            <a:r>
              <a:rPr lang="ja-JP" altLang="en-US" sz="4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オブラートって言葉上の例え話だとずっと思っていたんです。最近近所の薬局でオブラートの実物を見てびっくりしました。私薬を飲むのが苦手で、友達に「じゃ、オブラートに包んで飲めばいいのよ」と言われたことがあるのですが、その時は誤魔化しながら飲むことだと思ってたんです。でも、オブラートって本当に実物があるんですね！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エピソード３</a:t>
            </a:r>
            <a:endParaRPr lang="en-US" altLang="ja-JP" sz="96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市民プール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3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82593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　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の小さな発見は、よく近所の市民プールに行くのですが、プールサイドから普通にプールに入っているのに、私だけ、「飛び込まされないでください」と注意されていることに最近気づきました。太ってるんで、水飛沫の量がどうにもなりません。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4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私の小さな発見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838200" y="2567354"/>
            <a:ext cx="10515600" cy="317695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9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ご清聴有難う御座いました！</a:t>
            </a:r>
            <a:endParaRPr lang="zh-CN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0"/>
            <a:ext cx="1007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私の小さな発見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エピソード１</a:t>
            </a:r>
            <a:endParaRPr lang="en-US" altLang="ja-JP" sz="96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8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プリクラ写真</a:t>
            </a:r>
            <a:endParaRPr lang="zh-CN" altLang="en-US" sz="8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6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9266">
            <a:off x="2756209" y="1304693"/>
            <a:ext cx="2908610" cy="4847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01" y="1375084"/>
            <a:ext cx="3419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846" y="750276"/>
            <a:ext cx="11816862" cy="6107723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　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この間爪切りが見当たらないので、親のものを借りようと両親の寝室を</a:t>
            </a:r>
            <a:r>
              <a:rPr lang="ja-JP" altLang="en-US" sz="44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ガサゴソ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探していた時、一枚の</a:t>
            </a:r>
            <a:r>
              <a:rPr lang="ja-JP" altLang="en-US" sz="44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プリクラ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を発見しました。昨年末、おふくろはご近所の奥様連中と東京のお台場に行ったことがあり、おそらくその時のものでした。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5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846" y="750276"/>
            <a:ext cx="11816862" cy="6107723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　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５５歳のおふくろにとって、恐らく人生初めてのプリクラだったようで、お隣の奥さんときょとんとした顔で写っていました。きっと撮り直しができることを知らなかったんでしょう。プリクラって文字が書けますよね。初心者のうちの母親もなんとか文字を書き込んでいました。震える字でした。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846" y="750276"/>
            <a:ext cx="11816862" cy="6107723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　</a:t>
            </a:r>
            <a:r>
              <a:rPr lang="ja-JP" altLang="en-US" sz="4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写真の右に縦書きで「こんにちは」、写真の左には同じく震える字で「プ・リ・ク・ラです」と書かれていました。で、その真中にきょとんとした顔の初老のおばさん二人。笑っちゃいけないけれど、なんだか笑える一枚でした。</a:t>
            </a:r>
            <a:endParaRPr lang="ja-JP" altLang="en-US" sz="4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0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エピソード２</a:t>
            </a:r>
            <a:endParaRPr lang="en-US" altLang="ja-JP" sz="96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ブラー</a:t>
            </a: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トに包む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5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103</Words>
  <Application>Microsoft Office PowerPoint</Application>
  <PresentationFormat>宽屏</PresentationFormat>
  <Paragraphs>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A-OTF Shinsei Kaisho CBSK1 Pro</vt:lpstr>
      <vt:lpstr>DFGSNGyoSho-W5</vt:lpstr>
      <vt:lpstr>宋体</vt:lpstr>
      <vt:lpstr>Arial</vt:lpstr>
      <vt:lpstr>Calibri</vt:lpstr>
      <vt:lpstr>Calibri Light</vt:lpstr>
      <vt:lpstr>Office 主题</vt:lpstr>
      <vt:lpstr>コイヌのネタ帳v2.0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 huang</cp:lastModifiedBy>
  <cp:revision>177</cp:revision>
  <dcterms:created xsi:type="dcterms:W3CDTF">2015-11-06T13:38:46Z</dcterms:created>
  <dcterms:modified xsi:type="dcterms:W3CDTF">2016-05-28T12:30:06Z</dcterms:modified>
</cp:coreProperties>
</file>