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74" r:id="rId4"/>
    <p:sldId id="291" r:id="rId5"/>
    <p:sldId id="294" r:id="rId6"/>
    <p:sldId id="340" r:id="rId7"/>
    <p:sldId id="341" r:id="rId8"/>
    <p:sldId id="342" r:id="rId9"/>
    <p:sldId id="339" r:id="rId10"/>
    <p:sldId id="346" r:id="rId11"/>
    <p:sldId id="349" r:id="rId12"/>
    <p:sldId id="300" r:id="rId13"/>
    <p:sldId id="297" r:id="rId14"/>
    <p:sldId id="298" r:id="rId15"/>
    <p:sldId id="328" r:id="rId16"/>
    <p:sldId id="348" r:id="rId17"/>
    <p:sldId id="323" r:id="rId18"/>
    <p:sldId id="271"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82" autoAdjust="0"/>
    <p:restoredTop sz="96196" autoAdjust="0"/>
  </p:normalViewPr>
  <p:slideViewPr>
    <p:cSldViewPr snapToGrid="0">
      <p:cViewPr varScale="1">
        <p:scale>
          <a:sx n="62" d="100"/>
          <a:sy n="62" d="100"/>
        </p:scale>
        <p:origin x="78" y="10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2016/4/23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83509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2016/4/23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67294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2016/4/23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030985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2016/4/23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3973596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68CA1CC-EDCB-4A56-83DB-BD4F734AF919}" type="datetimeFigureOut">
              <a:rPr lang="zh-CN" altLang="en-US" smtClean="0"/>
              <a:t>2016/4/23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51445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68CA1CC-EDCB-4A56-83DB-BD4F734AF919}" type="datetimeFigureOut">
              <a:rPr lang="zh-CN" altLang="en-US" smtClean="0"/>
              <a:t>2016/4/23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838808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68CA1CC-EDCB-4A56-83DB-BD4F734AF919}" type="datetimeFigureOut">
              <a:rPr lang="zh-CN" altLang="en-US" smtClean="0"/>
              <a:t>2016/4/23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3811961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8CA1CC-EDCB-4A56-83DB-BD4F734AF919}" type="datetimeFigureOut">
              <a:rPr lang="zh-CN" altLang="en-US" smtClean="0"/>
              <a:t>2016/4/23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3712312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8CA1CC-EDCB-4A56-83DB-BD4F734AF919}" type="datetimeFigureOut">
              <a:rPr lang="zh-CN" altLang="en-US" smtClean="0"/>
              <a:t>2016/4/23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377804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68CA1CC-EDCB-4A56-83DB-BD4F734AF919}" type="datetimeFigureOut">
              <a:rPr lang="zh-CN" altLang="en-US" smtClean="0"/>
              <a:t>2016/4/23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542451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68CA1CC-EDCB-4A56-83DB-BD4F734AF919}" type="datetimeFigureOut">
              <a:rPr lang="zh-CN" altLang="en-US" smtClean="0"/>
              <a:t>2016/4/23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757278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5000"/>
            <a:lum/>
          </a:blip>
          <a:srcRect/>
          <a:stretch>
            <a:fillRect t="-6000" b="-6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8CA1CC-EDCB-4A56-83DB-BD4F734AF919}" type="datetimeFigureOut">
              <a:rPr lang="zh-CN" altLang="en-US" smtClean="0"/>
              <a:t>2016/4/23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050171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effectLst>
            <a:outerShdw blurRad="50800" dist="76200" dir="8100000" algn="tr" rotWithShape="0">
              <a:prstClr val="black">
                <a:alpha val="40000"/>
              </a:prstClr>
            </a:outerShdw>
          </a:effectLst>
        </p:spPr>
        <p:txBody>
          <a:bodyPr/>
          <a:lstStyle/>
          <a:p>
            <a:r>
              <a:rPr lang="ja-JP" altLang="en-US" sz="8000" b="0" dirty="0" smtClean="0">
                <a:latin typeface="DFGSNGyoSho-W5" panose="03000500010101010101" pitchFamily="66" charset="-128"/>
                <a:ea typeface="DFGSNGyoSho-W5" panose="03000500010101010101" pitchFamily="66" charset="-128"/>
              </a:rPr>
              <a:t>コイヌの単語帳</a:t>
            </a:r>
            <a:r>
              <a:rPr lang="en-US" altLang="ja-JP" sz="2400" b="0" dirty="0" smtClean="0">
                <a:latin typeface="DFGSNGyoSho-W5" panose="03000500010101010101" pitchFamily="66" charset="-128"/>
                <a:ea typeface="DFGSNGyoSho-W5" panose="03000500010101010101" pitchFamily="66" charset="-128"/>
              </a:rPr>
              <a:t>v2.0</a:t>
            </a:r>
            <a:endParaRPr lang="zh-CN" altLang="en-US" sz="2400" dirty="0">
              <a:latin typeface="DFGSNGyoSho-W5" panose="03000500010101010101" pitchFamily="66" charset="-128"/>
              <a:ea typeface="DFGSNGyoSho-W5" panose="03000500010101010101" pitchFamily="66" charset="-128"/>
            </a:endParaRPr>
          </a:p>
        </p:txBody>
      </p:sp>
      <p:sp>
        <p:nvSpPr>
          <p:cNvPr id="5" name="文本占位符 4"/>
          <p:cNvSpPr>
            <a:spLocks noGrp="1"/>
          </p:cNvSpPr>
          <p:nvPr>
            <p:ph type="body" idx="1"/>
          </p:nvPr>
        </p:nvSpPr>
        <p:spPr/>
        <p:txBody>
          <a:bodyPr/>
          <a:lstStyle/>
          <a:p>
            <a:r>
              <a:rPr lang="ja-JP" altLang="en-US" dirty="0" smtClean="0">
                <a:latin typeface="DFGSNGyoSho-W5" panose="03000500010101010101" pitchFamily="66" charset="-128"/>
                <a:ea typeface="DFGSNGyoSho-W5" panose="03000500010101010101" pitchFamily="66" charset="-128"/>
              </a:rPr>
              <a:t>司会者：スリーピードッグ</a:t>
            </a:r>
            <a:endParaRPr lang="en-US" altLang="ja-JP" dirty="0" smtClean="0">
              <a:latin typeface="DFGSNGyoSho-W5" panose="03000500010101010101" pitchFamily="66" charset="-128"/>
              <a:ea typeface="DFGSNGyoSho-W5" panose="03000500010101010101" pitchFamily="66" charset="-128"/>
            </a:endParaRPr>
          </a:p>
          <a:p>
            <a:r>
              <a:rPr lang="en-US" altLang="zh-CN" dirty="0" smtClean="0">
                <a:latin typeface="DFGSNGyoSho-W5" panose="03000500010101010101" pitchFamily="66" charset="-128"/>
                <a:ea typeface="DFGSNGyoSho-W5" panose="03000500010101010101" pitchFamily="66" charset="-128"/>
              </a:rPr>
              <a:t>2016/04/23</a:t>
            </a:r>
            <a:endParaRPr lang="zh-CN" altLang="en-US" dirty="0" smtClean="0">
              <a:latin typeface="DFGSNGyoSho-W5" panose="03000500010101010101" pitchFamily="66" charset="-128"/>
              <a:ea typeface="DFGSNGyoSho-W5" panose="03000500010101010101" pitchFamily="66" charset="-128"/>
            </a:endParaRPr>
          </a:p>
          <a:p>
            <a:endParaRPr lang="zh-CN" altLang="en-US" dirty="0">
              <a:latin typeface="DFGSNGyoSho-W5" panose="03000500010101010101" pitchFamily="66" charset="-128"/>
              <a:ea typeface="DFGSNGyoSho-W5" panose="03000500010101010101" pitchFamily="66" charset="-128"/>
            </a:endParaRPr>
          </a:p>
        </p:txBody>
      </p:sp>
    </p:spTree>
    <p:extLst>
      <p:ext uri="{BB962C8B-B14F-4D97-AF65-F5344CB8AC3E}">
        <p14:creationId xmlns:p14="http://schemas.microsoft.com/office/powerpoint/2010/main" val="39475662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472358"/>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ハミングってありますよね、鼻と喉の間みたいなところからメロディを</a:t>
            </a:r>
            <a:r>
              <a:rPr lang="ja-JP" altLang="en-US" sz="4400" dirty="0">
                <a:solidFill>
                  <a:srgbClr val="FF0000"/>
                </a:solidFill>
                <a:latin typeface="A-OTF Shinsei Kaisho CBSK1 Pro" panose="02020400000000000000" pitchFamily="18" charset="-128"/>
                <a:ea typeface="A-OTF Shinsei Kaisho CBSK1 Pro" panose="02020400000000000000" pitchFamily="18" charset="-128"/>
              </a:rPr>
              <a:t>奏でる</a:t>
            </a:r>
            <a:r>
              <a:rPr lang="ja-JP" altLang="en-US" sz="4400" dirty="0">
                <a:latin typeface="A-OTF Shinsei Kaisho CBSK1 Pro" panose="02020400000000000000" pitchFamily="18" charset="-128"/>
                <a:ea typeface="A-OTF Shinsei Kaisho CBSK1 Pro" panose="02020400000000000000" pitchFamily="18" charset="-128"/>
              </a:rPr>
              <a:t>あれです。私の友人はハミングは他人に聞こえないものとずっと思っていました。彼女は音楽関係の仕事をしているので、常に頭</a:t>
            </a:r>
            <a:r>
              <a:rPr lang="ja-JP" altLang="en-US" sz="4400" dirty="0" smtClean="0">
                <a:latin typeface="A-OTF Shinsei Kaisho CBSK1 Pro" panose="02020400000000000000" pitchFamily="18" charset="-128"/>
                <a:ea typeface="A-OTF Shinsei Kaisho CBSK1 Pro" panose="02020400000000000000" pitchFamily="18" charset="-128"/>
              </a:rPr>
              <a:t>にはなんらかのメロディが</a:t>
            </a:r>
            <a:r>
              <a:rPr lang="ja-JP" altLang="en-US" sz="4400" dirty="0">
                <a:latin typeface="A-OTF Shinsei Kaisho CBSK1 Pro" panose="02020400000000000000" pitchFamily="18" charset="-128"/>
                <a:ea typeface="A-OTF Shinsei Kaisho CBSK1 Pro" panose="02020400000000000000" pitchFamily="18" charset="-128"/>
              </a:rPr>
              <a:t>流れているのではないかと推察するのですが、暇なときについそれがハミングとして出てしまうらしいのです。</a:t>
            </a:r>
          </a:p>
        </p:txBody>
      </p:sp>
    </p:spTree>
    <p:extLst>
      <p:ext uri="{BB962C8B-B14F-4D97-AF65-F5344CB8AC3E}">
        <p14:creationId xmlns:p14="http://schemas.microsoft.com/office/powerpoint/2010/main" val="4256533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472358"/>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どうして自分の間違いに気づいたかというと、他人の視線だそうです。ハミングをやめると、他人の視線も気にならなくなるので、「もしや聞こえてる？」と遅まきながら気づいたとのことです。</a:t>
            </a:r>
          </a:p>
        </p:txBody>
      </p:sp>
    </p:spTree>
    <p:extLst>
      <p:ext uri="{BB962C8B-B14F-4D97-AF65-F5344CB8AC3E}">
        <p14:creationId xmlns:p14="http://schemas.microsoft.com/office/powerpoint/2010/main" val="15892824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446314" y="1825625"/>
            <a:ext cx="11353800" cy="4351338"/>
          </a:xfrm>
          <a:effectLst/>
        </p:spPr>
        <p:txBody>
          <a:bodyPr vert="horz" lIns="91440" tIns="45720" rIns="91440" bIns="45720" rtlCol="0">
            <a:noAutofit/>
          </a:bodyPr>
          <a:lstStyle/>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エピソード３</a:t>
            </a:r>
            <a:endParaRPr lang="en-US" altLang="ja-JP" sz="9600" dirty="0" smtClean="0">
              <a:latin typeface="A-OTF Shinsei Kaisho CBSK1 Pro" panose="02020400000000000000" pitchFamily="18" charset="-128"/>
              <a:ea typeface="A-OTF Shinsei Kaisho CBSK1 Pro" panose="02020400000000000000" pitchFamily="18" charset="-128"/>
            </a:endParaRPr>
          </a:p>
          <a:p>
            <a:pPr marL="0" indent="0" algn="ctr">
              <a:buNone/>
            </a:pPr>
            <a:r>
              <a:rPr lang="ja-JP" altLang="en-US" sz="7200" dirty="0" smtClean="0">
                <a:latin typeface="A-OTF Shinsei Kaisho CBSK1 Pro" panose="02020400000000000000" pitchFamily="18" charset="-128"/>
                <a:ea typeface="A-OTF Shinsei Kaisho CBSK1 Pro" panose="02020400000000000000" pitchFamily="18" charset="-128"/>
              </a:rPr>
              <a:t>部屋への坂</a:t>
            </a:r>
            <a:endParaRPr lang="zh-CN" altLang="en-US" sz="72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1736507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282593"/>
            <a:ext cx="10515600" cy="6398864"/>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ラグビー部だった男友達の家は、かなり段差のある土地に立っています。彼の部屋は高いほうにあり、普通なら階段で繋ぐところを彼はどうしても階段ではなく廊下にしてほしいと主張し、家族の反対を押し切る形で、廊下を段差のない坂にしました。みんなで遊びに行くと、廊下の傾斜がはんっぱなく、靴下を穿</a:t>
            </a:r>
            <a:r>
              <a:rPr lang="ja-JP" altLang="en-US" sz="4400" dirty="0" smtClean="0">
                <a:latin typeface="A-OTF Shinsei Kaisho CBSK1 Pro" panose="02020400000000000000" pitchFamily="18" charset="-128"/>
                <a:ea typeface="A-OTF Shinsei Kaisho CBSK1 Pro" panose="02020400000000000000" pitchFamily="18" charset="-128"/>
              </a:rPr>
              <a:t>いて出すと</a:t>
            </a:r>
            <a:r>
              <a:rPr lang="ja-JP" altLang="en-US" sz="4400" dirty="0">
                <a:latin typeface="A-OTF Shinsei Kaisho CBSK1 Pro" panose="02020400000000000000" pitchFamily="18" charset="-128"/>
                <a:ea typeface="A-OTF Shinsei Kaisho CBSK1 Pro" panose="02020400000000000000" pitchFamily="18" charset="-128"/>
              </a:rPr>
              <a:t>自然に加速する</a:t>
            </a:r>
            <a:r>
              <a:rPr lang="ja-JP" altLang="en-US" sz="4400" dirty="0">
                <a:solidFill>
                  <a:srgbClr val="FF0000"/>
                </a:solidFill>
                <a:latin typeface="A-OTF Shinsei Kaisho CBSK1 Pro" panose="02020400000000000000" pitchFamily="18" charset="-128"/>
                <a:ea typeface="A-OTF Shinsei Kaisho CBSK1 Pro" panose="02020400000000000000" pitchFamily="18" charset="-128"/>
              </a:rPr>
              <a:t>滑り台</a:t>
            </a:r>
            <a:r>
              <a:rPr lang="ja-JP" altLang="en-US" sz="4400" dirty="0">
                <a:latin typeface="A-OTF Shinsei Kaisho CBSK1 Pro" panose="02020400000000000000" pitchFamily="18" charset="-128"/>
                <a:ea typeface="A-OTF Shinsei Kaisho CBSK1 Pro" panose="02020400000000000000" pitchFamily="18" charset="-128"/>
              </a:rPr>
              <a:t>のようでした。</a:t>
            </a:r>
          </a:p>
        </p:txBody>
      </p:sp>
    </p:spTree>
    <p:extLst>
      <p:ext uri="{BB962C8B-B14F-4D97-AF65-F5344CB8AC3E}">
        <p14:creationId xmlns:p14="http://schemas.microsoft.com/office/powerpoint/2010/main" val="961552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380565"/>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上るときは靴下を脱がされ少し助走をつけて駆け上がらないと、部屋に辿り着けません。大人しそうなお母さんがお茶を持ってきてくれた時は、拍手</a:t>
            </a:r>
            <a:r>
              <a:rPr lang="ja-JP" altLang="en-US" sz="4400" dirty="0" smtClean="0">
                <a:latin typeface="A-OTF Shinsei Kaisho CBSK1 Pro" panose="02020400000000000000" pitchFamily="18" charset="-128"/>
                <a:ea typeface="A-OTF Shinsei Kaisho CBSK1 Pro" panose="02020400000000000000" pitchFamily="18" charset="-128"/>
              </a:rPr>
              <a:t>が湧く、一体どんな</a:t>
            </a:r>
            <a:r>
              <a:rPr lang="ja-JP" altLang="en-US" sz="4400" dirty="0">
                <a:latin typeface="A-OTF Shinsei Kaisho CBSK1 Pro" panose="02020400000000000000" pitchFamily="18" charset="-128"/>
                <a:ea typeface="A-OTF Shinsei Kaisho CBSK1 Pro" panose="02020400000000000000" pitchFamily="18" charset="-128"/>
              </a:rPr>
              <a:t>技を使ったのだろうとみんなで盛り上がりました。</a:t>
            </a:r>
          </a:p>
        </p:txBody>
      </p:sp>
    </p:spTree>
    <p:extLst>
      <p:ext uri="{BB962C8B-B14F-4D97-AF65-F5344CB8AC3E}">
        <p14:creationId xmlns:p14="http://schemas.microsoft.com/office/powerpoint/2010/main" val="37447133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380565"/>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友達は家に電話をするときも、</a:t>
            </a:r>
            <a:r>
              <a:rPr lang="ja-JP" altLang="en-US" sz="4400" dirty="0">
                <a:solidFill>
                  <a:srgbClr val="FF0000"/>
                </a:solidFill>
                <a:latin typeface="A-OTF Shinsei Kaisho CBSK1 Pro" panose="02020400000000000000" pitchFamily="18" charset="-128"/>
                <a:ea typeface="A-OTF Shinsei Kaisho CBSK1 Pro" panose="02020400000000000000" pitchFamily="18" charset="-128"/>
              </a:rPr>
              <a:t>ゴルゴ</a:t>
            </a:r>
            <a:r>
              <a:rPr lang="ja-JP" altLang="en-US" sz="4400" dirty="0">
                <a:latin typeface="A-OTF Shinsei Kaisho CBSK1 Pro" panose="02020400000000000000" pitchFamily="18" charset="-128"/>
                <a:ea typeface="A-OTF Shinsei Kaisho CBSK1 Pro" panose="02020400000000000000" pitchFamily="18" charset="-128"/>
              </a:rPr>
              <a:t>のふりをしたり、暗号を使ってお母さんと話していました。友達もおかしいけれど、お母さんもただものではないなと思いました。</a:t>
            </a:r>
          </a:p>
        </p:txBody>
      </p:sp>
    </p:spTree>
    <p:extLst>
      <p:ext uri="{BB962C8B-B14F-4D97-AF65-F5344CB8AC3E}">
        <p14:creationId xmlns:p14="http://schemas.microsoft.com/office/powerpoint/2010/main" val="6449924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143030" y="415846"/>
            <a:ext cx="7987797" cy="6297047"/>
          </a:xfrm>
          <a:prstGeom prst="rect">
            <a:avLst/>
          </a:prstGeom>
        </p:spPr>
      </p:pic>
    </p:spTree>
    <p:extLst>
      <p:ext uri="{BB962C8B-B14F-4D97-AF65-F5344CB8AC3E}">
        <p14:creationId xmlns:p14="http://schemas.microsoft.com/office/powerpoint/2010/main" val="453234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a:latin typeface="A-OTF Shinsei Kaisho CBSK1 Pro" panose="02020400000000000000" pitchFamily="18" charset="-128"/>
                <a:ea typeface="A-OTF Shinsei Kaisho CBSK1 Pro" panose="02020400000000000000" pitchFamily="18" charset="-128"/>
              </a:rPr>
              <a:t>愉快な友達</a:t>
            </a:r>
            <a:endParaRPr lang="zh-CN" altLang="en-US" sz="9600" dirty="0">
              <a:latin typeface="A-OTF Shinsei Kaisho CBSK1 Pro" panose="02020400000000000000" pitchFamily="18" charset="-128"/>
              <a:ea typeface="A-OTF Shinsei Kaisho CBSK1 Pro" panose="02020400000000000000" pitchFamily="18" charset="-128"/>
            </a:endParaRPr>
          </a:p>
        </p:txBody>
      </p:sp>
      <p:sp>
        <p:nvSpPr>
          <p:cNvPr id="3" name="内容占位符 4"/>
          <p:cNvSpPr txBox="1">
            <a:spLocks/>
          </p:cNvSpPr>
          <p:nvPr/>
        </p:nvSpPr>
        <p:spPr>
          <a:xfrm>
            <a:off x="838200" y="2567354"/>
            <a:ext cx="10515600" cy="3176954"/>
          </a:xfrm>
          <a:prstGeom prst="rect">
            <a:avLst/>
          </a:prstGeom>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ja-JP" sz="4400" dirty="0" smtClean="0">
              <a:latin typeface="A-OTF Shinsei Kaisho CBSK1 Pro" panose="02020400000000000000" pitchFamily="18" charset="-128"/>
              <a:ea typeface="A-OTF Shinsei Kaisho CBSK1 Pro" panose="02020400000000000000" pitchFamily="18" charset="-128"/>
            </a:endParaRPr>
          </a:p>
          <a:p>
            <a:pPr marL="0" indent="0">
              <a:buFont typeface="Arial" panose="020B0604020202020204" pitchFamily="34" charset="0"/>
              <a:buNone/>
            </a:pPr>
            <a:endParaRPr lang="en-US" altLang="ja-JP"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3309702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effectLst/>
        </p:spPr>
        <p:txBody>
          <a:bodyPr vert="horz" lIns="91440" tIns="45720" rIns="91440" bIns="45720" rtlCol="0">
            <a:noAutofit/>
          </a:bodyPr>
          <a:lstStyle/>
          <a:p>
            <a:pPr marL="0" indent="0" algn="ctr">
              <a:buNone/>
            </a:pPr>
            <a:r>
              <a:rPr lang="ja-JP" altLang="en-US" sz="4400" dirty="0">
                <a:latin typeface="A-OTF Shinsei Kaisho CBSK1 Pro" panose="02020400000000000000" pitchFamily="18" charset="-128"/>
                <a:ea typeface="A-OTF Shinsei Kaisho CBSK1 Pro" panose="02020400000000000000" pitchFamily="18" charset="-128"/>
              </a:rPr>
              <a:t>ご清聴有難う御座いました！</a:t>
            </a:r>
            <a:endParaRPr lang="zh-CN" altLang="en-US" sz="44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42397822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560" y="0"/>
            <a:ext cx="10070592" cy="6858000"/>
          </a:xfrm>
          <a:prstGeom prst="rect">
            <a:avLst/>
          </a:prstGeom>
        </p:spPr>
      </p:pic>
    </p:spTree>
    <p:extLst>
      <p:ext uri="{BB962C8B-B14F-4D97-AF65-F5344CB8AC3E}">
        <p14:creationId xmlns:p14="http://schemas.microsoft.com/office/powerpoint/2010/main" val="4259346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愉快な友達</a:t>
            </a:r>
            <a:endParaRPr lang="zh-CN" altLang="en-US" sz="9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2898264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エピソード１</a:t>
            </a:r>
            <a:endParaRPr lang="en-US" altLang="ja-JP" sz="9600" dirty="0" smtClean="0">
              <a:latin typeface="A-OTF Shinsei Kaisho CBSK1 Pro" panose="02020400000000000000" pitchFamily="18" charset="-128"/>
              <a:ea typeface="A-OTF Shinsei Kaisho CBSK1 Pro" panose="02020400000000000000" pitchFamily="18" charset="-128"/>
            </a:endParaRPr>
          </a:p>
          <a:p>
            <a:pPr marL="0" indent="0" algn="ctr">
              <a:buNone/>
            </a:pPr>
            <a:r>
              <a:rPr lang="ja-JP" altLang="en-US" sz="9600" dirty="0" smtClean="0">
                <a:solidFill>
                  <a:srgbClr val="FF0000"/>
                </a:solidFill>
                <a:latin typeface="A-OTF Shinsei Kaisho CBSK1 Pro" panose="02020400000000000000" pitchFamily="18" charset="-128"/>
                <a:ea typeface="A-OTF Shinsei Kaisho CBSK1 Pro" panose="02020400000000000000" pitchFamily="18" charset="-128"/>
              </a:rPr>
              <a:t>常習犯</a:t>
            </a:r>
            <a:endParaRPr lang="zh-CN" altLang="en-US" sz="9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20626233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75846" y="750276"/>
            <a:ext cx="11816862" cy="6107723"/>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小学生だったころ、ある日の算数の授業の開始時、先生が「今日は宿題の計算プリントを集める日です。みんな先生のところに持ってきてください」と呼びかけました。すると、隣の席の宿題をやってこない常習犯の友人</a:t>
            </a:r>
            <a:r>
              <a:rPr lang="ja-JP" altLang="en-US" sz="4400" dirty="0" smtClean="0">
                <a:latin typeface="A-OTF Shinsei Kaisho CBSK1 Pro" panose="02020400000000000000" pitchFamily="18" charset="-128"/>
                <a:ea typeface="A-OTF Shinsei Kaisho CBSK1 Pro" panose="02020400000000000000" pitchFamily="18" charset="-128"/>
              </a:rPr>
              <a:t>が</a:t>
            </a:r>
            <a:r>
              <a:rPr lang="ja-JP" altLang="en-US" sz="4400" dirty="0" smtClean="0">
                <a:solidFill>
                  <a:srgbClr val="FF0000"/>
                </a:solidFill>
                <a:latin typeface="A-OTF Shinsei Kaisho CBSK1 Pro" panose="02020400000000000000" pitchFamily="18" charset="-128"/>
                <a:ea typeface="A-OTF Shinsei Kaisho CBSK1 Pro" panose="02020400000000000000" pitchFamily="18" charset="-128"/>
              </a:rPr>
              <a:t>青ざめ</a:t>
            </a:r>
            <a:r>
              <a:rPr lang="ja-JP" altLang="en-US" sz="4400" dirty="0" smtClean="0">
                <a:latin typeface="A-OTF Shinsei Kaisho CBSK1 Pro" panose="02020400000000000000" pitchFamily="18" charset="-128"/>
                <a:ea typeface="A-OTF Shinsei Kaisho CBSK1 Pro" panose="02020400000000000000" pitchFamily="18" charset="-128"/>
              </a:rPr>
              <a:t>、</a:t>
            </a:r>
            <a:r>
              <a:rPr lang="ja-JP" altLang="en-US" sz="4400" dirty="0">
                <a:latin typeface="A-OTF Shinsei Kaisho CBSK1 Pro" panose="02020400000000000000" pitchFamily="18" charset="-128"/>
                <a:ea typeface="A-OTF Shinsei Kaisho CBSK1 Pro" panose="02020400000000000000" pitchFamily="18" charset="-128"/>
              </a:rPr>
              <a:t>「宿題やってない！今度忘れたら、お母さんに電話</a:t>
            </a:r>
            <a:r>
              <a:rPr lang="ja-JP" altLang="en-US" sz="4400" dirty="0" smtClean="0">
                <a:latin typeface="A-OTF Shinsei Kaisho CBSK1 Pro" panose="02020400000000000000" pitchFamily="18" charset="-128"/>
                <a:ea typeface="A-OTF Shinsei Kaisho CBSK1 Pro" panose="02020400000000000000" pitchFamily="18" charset="-128"/>
              </a:rPr>
              <a:t>するといわれたのに、どうしよう</a:t>
            </a:r>
            <a:r>
              <a:rPr lang="ja-JP" altLang="en-US" sz="4400" dirty="0">
                <a:latin typeface="A-OTF Shinsei Kaisho CBSK1 Pro" panose="02020400000000000000" pitchFamily="18" charset="-128"/>
                <a:ea typeface="A-OTF Shinsei Kaisho CBSK1 Pro" panose="02020400000000000000" pitchFamily="18" charset="-128"/>
              </a:rPr>
              <a:t>！ねえ</a:t>
            </a:r>
            <a:r>
              <a:rPr lang="ja-JP" altLang="en-US" sz="4400" dirty="0" smtClean="0">
                <a:latin typeface="A-OTF Shinsei Kaisho CBSK1 Pro" panose="02020400000000000000" pitchFamily="18" charset="-128"/>
                <a:ea typeface="A-OTF Shinsei Kaisho CBSK1 Pro" panose="02020400000000000000" pitchFamily="18" charset="-128"/>
              </a:rPr>
              <a:t>、写させて！</a:t>
            </a:r>
            <a:r>
              <a:rPr lang="ja-JP" altLang="en-US" sz="4400" dirty="0">
                <a:latin typeface="A-OTF Shinsei Kaisho CBSK1 Pro" panose="02020400000000000000" pitchFamily="18" charset="-128"/>
                <a:ea typeface="A-OTF Shinsei Kaisho CBSK1 Pro" panose="02020400000000000000" pitchFamily="18" charset="-128"/>
              </a:rPr>
              <a:t>」と相当焦ってる様子でお願いしてきました。</a:t>
            </a:r>
          </a:p>
        </p:txBody>
      </p:sp>
    </p:spTree>
    <p:extLst>
      <p:ext uri="{BB962C8B-B14F-4D97-AF65-F5344CB8AC3E}">
        <p14:creationId xmlns:p14="http://schemas.microsoft.com/office/powerpoint/2010/main" val="17385441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282593"/>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その子の母が厳しいことを私も知っていたので、友達の</a:t>
            </a:r>
            <a:r>
              <a:rPr lang="ja-JP" altLang="en-US" sz="4400" dirty="0">
                <a:solidFill>
                  <a:srgbClr val="FF0000"/>
                </a:solidFill>
                <a:latin typeface="A-OTF Shinsei Kaisho CBSK1 Pro" panose="02020400000000000000" pitchFamily="18" charset="-128"/>
                <a:ea typeface="A-OTF Shinsei Kaisho CBSK1 Pro" panose="02020400000000000000" pitchFamily="18" charset="-128"/>
              </a:rPr>
              <a:t>よしみ</a:t>
            </a:r>
            <a:r>
              <a:rPr lang="ja-JP" altLang="en-US" sz="4400" dirty="0">
                <a:latin typeface="A-OTF Shinsei Kaisho CBSK1 Pro" panose="02020400000000000000" pitchFamily="18" charset="-128"/>
                <a:ea typeface="A-OTF Shinsei Kaisho CBSK1 Pro" panose="02020400000000000000" pitchFamily="18" charset="-128"/>
              </a:rPr>
              <a:t>で見せてあげました。たった７問の計算プリントだったので、あっという間に答案を写し、友人はその場を逃れました。翌日私はその友人と一緒に職員室に呼び出されました。私は「じゃ</a:t>
            </a:r>
            <a:r>
              <a:rPr lang="ja-JP" altLang="en-US" sz="4400" dirty="0" smtClean="0">
                <a:latin typeface="A-OTF Shinsei Kaisho CBSK1 Pro" panose="02020400000000000000" pitchFamily="18" charset="-128"/>
                <a:ea typeface="A-OTF Shinsei Kaisho CBSK1 Pro" panose="02020400000000000000" pitchFamily="18" charset="-128"/>
              </a:rPr>
              <a:t>、写すところを</a:t>
            </a:r>
            <a:r>
              <a:rPr lang="ja-JP" altLang="en-US" sz="4400" dirty="0">
                <a:latin typeface="A-OTF Shinsei Kaisho CBSK1 Pro" panose="02020400000000000000" pitchFamily="18" charset="-128"/>
                <a:ea typeface="A-OTF Shinsei Kaisho CBSK1 Pro" panose="02020400000000000000" pitchFamily="18" charset="-128"/>
              </a:rPr>
              <a:t>見られてたのかな！バレてしまったな」と思いながら、職員室に友人と向かえました。</a:t>
            </a:r>
          </a:p>
        </p:txBody>
      </p:sp>
    </p:spTree>
    <p:extLst>
      <p:ext uri="{BB962C8B-B14F-4D97-AF65-F5344CB8AC3E}">
        <p14:creationId xmlns:p14="http://schemas.microsoft.com/office/powerpoint/2010/main" val="20199306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0"/>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職員室で先生は二枚のプリントを見せ、私に「あなたがやったのはどっち？」と尋ねました。両方の計算プリントには、両方とも私の名前が書いてありました。友人は焦りのあまり、答案のみならず、私の名前</a:t>
            </a:r>
            <a:r>
              <a:rPr lang="ja-JP" altLang="en-US" sz="4400" dirty="0" smtClean="0">
                <a:latin typeface="A-OTF Shinsei Kaisho CBSK1 Pro" panose="02020400000000000000" pitchFamily="18" charset="-128"/>
                <a:ea typeface="A-OTF Shinsei Kaisho CBSK1 Pro" panose="02020400000000000000" pitchFamily="18" charset="-128"/>
              </a:rPr>
              <a:t>まで</a:t>
            </a:r>
            <a:r>
              <a:rPr lang="ja-JP" altLang="en-US" sz="4400" dirty="0" smtClean="0">
                <a:latin typeface="A-OTF Shinsei Kaisho CBSK1 Pro" panose="02020400000000000000" pitchFamily="18" charset="-128"/>
                <a:ea typeface="A-OTF Shinsei Kaisho CBSK1 Pro" panose="02020400000000000000" pitchFamily="18" charset="-128"/>
              </a:rPr>
              <a:t>写し</a:t>
            </a:r>
            <a:r>
              <a:rPr lang="ja-JP" altLang="en-US" sz="4400" dirty="0">
                <a:latin typeface="A-OTF Shinsei Kaisho CBSK1 Pro" panose="02020400000000000000" pitchFamily="18" charset="-128"/>
                <a:ea typeface="A-OTF Shinsei Kaisho CBSK1 Pro" panose="02020400000000000000" pitchFamily="18" charset="-128"/>
              </a:rPr>
              <a:t>て</a:t>
            </a:r>
            <a:r>
              <a:rPr lang="ja-JP" altLang="en-US" sz="4400" dirty="0" smtClean="0">
                <a:latin typeface="A-OTF Shinsei Kaisho CBSK1 Pro" panose="02020400000000000000" pitchFamily="18" charset="-128"/>
                <a:ea typeface="A-OTF Shinsei Kaisho CBSK1 Pro" panose="02020400000000000000" pitchFamily="18" charset="-128"/>
              </a:rPr>
              <a:t>しまっていたのです</a:t>
            </a:r>
            <a:r>
              <a:rPr lang="ja-JP" altLang="en-US" sz="4400" dirty="0">
                <a:latin typeface="A-OTF Shinsei Kaisho CBSK1 Pro" panose="02020400000000000000" pitchFamily="18" charset="-128"/>
                <a:ea typeface="A-OTF Shinsei Kaisho CBSK1 Pro" panose="02020400000000000000" pitchFamily="18" charset="-128"/>
              </a:rPr>
              <a:t>。結局友人は宿題をまたやってこなかったことに加え、人の答えを写したことを先生に叱られ、母親にも報告され、さらにコピードック叱られたようです。</a:t>
            </a:r>
          </a:p>
        </p:txBody>
      </p:sp>
    </p:spTree>
    <p:extLst>
      <p:ext uri="{BB962C8B-B14F-4D97-AF65-F5344CB8AC3E}">
        <p14:creationId xmlns:p14="http://schemas.microsoft.com/office/powerpoint/2010/main" val="4248081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380565"/>
            <a:ext cx="10515600" cy="5546027"/>
          </a:xfrm>
          <a:effectLst/>
        </p:spPr>
        <p:txBody>
          <a:bodyPr>
            <a:noAutofit/>
          </a:bodyPr>
          <a:lstStyle/>
          <a:p>
            <a:pPr marL="0" indent="0">
              <a:buNone/>
            </a:pPr>
            <a:r>
              <a:rPr lang="ja-JP" altLang="en-US" sz="4400" dirty="0">
                <a:latin typeface="A-OTF Shinsei Kaisho CBSK1 Pro" panose="02020400000000000000" pitchFamily="18" charset="-128"/>
                <a:ea typeface="A-OTF Shinsei Kaisho CBSK1 Pro" panose="02020400000000000000" pitchFamily="18" charset="-128"/>
              </a:rPr>
              <a:t>　　そのときは、ずるいことをするから、罰を当たるんだよと思っていましたが、今思うと、とても愉快な子だったなと微笑ましい気分です。小学生だったころの私のうっかり者の愉快な友達の話でした。</a:t>
            </a:r>
          </a:p>
        </p:txBody>
      </p:sp>
    </p:spTree>
    <p:extLst>
      <p:ext uri="{BB962C8B-B14F-4D97-AF65-F5344CB8AC3E}">
        <p14:creationId xmlns:p14="http://schemas.microsoft.com/office/powerpoint/2010/main" val="2409092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エピソード２</a:t>
            </a:r>
            <a:endParaRPr lang="en-US" altLang="ja-JP" sz="9600" dirty="0" smtClean="0">
              <a:latin typeface="A-OTF Shinsei Kaisho CBSK1 Pro" panose="02020400000000000000" pitchFamily="18" charset="-128"/>
              <a:ea typeface="A-OTF Shinsei Kaisho CBSK1 Pro" panose="02020400000000000000" pitchFamily="18" charset="-128"/>
            </a:endParaRPr>
          </a:p>
          <a:p>
            <a:pPr marL="0" indent="0" algn="ctr">
              <a:buNone/>
            </a:pPr>
            <a:r>
              <a:rPr lang="ja-JP" altLang="en-US" sz="9600" dirty="0">
                <a:latin typeface="A-OTF Shinsei Kaisho CBSK1 Pro" panose="02020400000000000000" pitchFamily="18" charset="-128"/>
                <a:ea typeface="A-OTF Shinsei Kaisho CBSK1 Pro" panose="02020400000000000000" pitchFamily="18" charset="-128"/>
              </a:rPr>
              <a:t>ハミング</a:t>
            </a:r>
            <a:endParaRPr lang="zh-CN" altLang="en-US" sz="9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3593220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2210</TotalTime>
  <Words>53</Words>
  <Application>Microsoft Office PowerPoint</Application>
  <PresentationFormat>宽屏</PresentationFormat>
  <Paragraphs>21</Paragraphs>
  <Slides>18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A-OTF Shinsei Kaisho CBSK1 Pro</vt:lpstr>
      <vt:lpstr>DFGSNGyoSho-W5</vt:lpstr>
      <vt:lpstr>宋体</vt:lpstr>
      <vt:lpstr>Arial</vt:lpstr>
      <vt:lpstr>Calibri</vt:lpstr>
      <vt:lpstr>Calibri Light</vt:lpstr>
      <vt:lpstr>Office 主题</vt:lpstr>
      <vt:lpstr>コイヌの単語帳v2.0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コイヌの単語帳</dc:title>
  <dc:creator>weijing huang</dc:creator>
  <cp:lastModifiedBy>weijing huang</cp:lastModifiedBy>
  <cp:revision>146</cp:revision>
  <dcterms:created xsi:type="dcterms:W3CDTF">2015-11-06T13:38:46Z</dcterms:created>
  <dcterms:modified xsi:type="dcterms:W3CDTF">2016-04-23T12:41:55Z</dcterms:modified>
</cp:coreProperties>
</file>