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50496-6305-4E67-8192-D377FA491F49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99D-E2BA-4C5C-9CC5-844710C44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50496-6305-4E67-8192-D377FA491F49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799D-E2BA-4C5C-9CC5-844710C44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6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8000" b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コイヌの単語帳</a:t>
            </a:r>
            <a:r>
              <a:rPr lang="en-US" altLang="ja-JP" sz="2400" b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v2.0</a:t>
            </a:r>
            <a:endParaRPr lang="zh-CN" altLang="en-US" sz="2400" dirty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8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2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7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17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4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2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49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7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2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7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0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5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3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9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1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宽屏</PresentationFormat>
  <Paragraphs>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DFGSNGyoSho-W5</vt:lpstr>
      <vt:lpstr>宋体</vt:lpstr>
      <vt:lpstr>Arial</vt:lpstr>
      <vt:lpstr>Calibri</vt:lpstr>
      <vt:lpstr>Calibri Light</vt:lpstr>
      <vt:lpstr>Office 主题</vt:lpstr>
      <vt:lpstr>コイヌの単語帳v2.0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コイヌの単語帳v2.0</dc:title>
  <dc:creator>weijing huang</dc:creator>
  <cp:lastModifiedBy>weijing huang</cp:lastModifiedBy>
  <cp:revision>1</cp:revision>
  <dcterms:created xsi:type="dcterms:W3CDTF">2016-04-23T14:45:47Z</dcterms:created>
  <dcterms:modified xsi:type="dcterms:W3CDTF">2016-04-23T14:45:47Z</dcterms:modified>
</cp:coreProperties>
</file>