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64" r:id="rId3"/>
    <p:sldId id="266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49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49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53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3338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43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7570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41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69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41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55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1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71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7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6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94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/>
              <a:t>2/14/2021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59A01-E176-48C0-AF9F-86A0987CE66A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B2A11D7-D144-439A-8489-5F9E777B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41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ccount.uipath.com/logi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08611" y="2404534"/>
            <a:ext cx="8265392" cy="1646302"/>
          </a:xfrm>
        </p:spPr>
        <p:txBody>
          <a:bodyPr/>
          <a:lstStyle/>
          <a:p>
            <a:r>
              <a:rPr lang="en-US" dirty="0" smtClean="0"/>
              <a:t>RPA</a:t>
            </a:r>
            <a:r>
              <a:rPr lang="zh-CN" altLang="en-US" dirty="0"/>
              <a:t>概要</a:t>
            </a:r>
            <a:r>
              <a:rPr lang="ja-JP" altLang="en-US" dirty="0"/>
              <a:t>と</a:t>
            </a:r>
            <a:r>
              <a:rPr lang="en-US" dirty="0" err="1"/>
              <a:t>UiPath</a:t>
            </a:r>
            <a:r>
              <a:rPr lang="zh-CN" altLang="en-US" dirty="0"/>
              <a:t>環境構築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２０２１年２月１８日</a:t>
            </a:r>
            <a:endParaRPr lang="en-US" altLang="zh-CN" dirty="0"/>
          </a:p>
          <a:p>
            <a:r>
              <a:rPr lang="zh-CN" altLang="en-US" dirty="0" smtClean="0"/>
              <a:t>黄蔚菁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64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アジェンダ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本</a:t>
            </a:r>
            <a:r>
              <a:rPr lang="ja-JP" altLang="en-US" dirty="0"/>
              <a:t>勉強</a:t>
            </a:r>
            <a:r>
              <a:rPr lang="ja-JP" altLang="en-US" dirty="0" smtClean="0"/>
              <a:t>会の紹介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講義の格納場所</a:t>
            </a:r>
            <a:endParaRPr lang="en-US" altLang="ja-JP" dirty="0" smtClean="0"/>
          </a:p>
          <a:p>
            <a:pPr lvl="1"/>
            <a:r>
              <a:rPr lang="ja-JP" altLang="en-US" dirty="0"/>
              <a:t>宿</a:t>
            </a:r>
            <a:r>
              <a:rPr lang="ja-JP" altLang="en-US" dirty="0" smtClean="0"/>
              <a:t>題の格納場所</a:t>
            </a:r>
            <a:endParaRPr lang="en-US" altLang="ja-JP" dirty="0" smtClean="0"/>
          </a:p>
          <a:p>
            <a:pPr lvl="1"/>
            <a:r>
              <a:rPr lang="ja-JP" altLang="en-US" dirty="0"/>
              <a:t>採</a:t>
            </a:r>
            <a:r>
              <a:rPr lang="ja-JP" altLang="en-US" dirty="0" smtClean="0"/>
              <a:t>点基準</a:t>
            </a:r>
            <a:endParaRPr lang="en-US" altLang="ja-JP" dirty="0" smtClean="0"/>
          </a:p>
          <a:p>
            <a:r>
              <a:rPr lang="en-US" altLang="ja-JP" dirty="0" smtClean="0"/>
              <a:t>RPA</a:t>
            </a:r>
            <a:r>
              <a:rPr lang="ja-JP" altLang="en-US" dirty="0" smtClean="0"/>
              <a:t>概要</a:t>
            </a:r>
            <a:endParaRPr lang="en-US" altLang="ja-JP" dirty="0" smtClean="0"/>
          </a:p>
          <a:p>
            <a:r>
              <a:rPr lang="ja-JP" altLang="en-US" dirty="0" smtClean="0"/>
              <a:t>無料の</a:t>
            </a:r>
            <a:r>
              <a:rPr lang="en-US" dirty="0" err="1" smtClean="0"/>
              <a:t>UiPath</a:t>
            </a:r>
            <a:r>
              <a:rPr lang="zh-CN" altLang="en-US" dirty="0"/>
              <a:t>環境構</a:t>
            </a:r>
            <a:r>
              <a:rPr lang="zh-CN" altLang="en-US" dirty="0" smtClean="0"/>
              <a:t>築</a:t>
            </a:r>
            <a:endParaRPr lang="en-US" altLang="zh-CN" dirty="0" smtClean="0"/>
          </a:p>
          <a:p>
            <a:r>
              <a:rPr lang="ja-JP" altLang="en-US" dirty="0"/>
              <a:t>宿</a:t>
            </a:r>
            <a:r>
              <a:rPr lang="ja-JP" altLang="en-US" dirty="0" smtClean="0"/>
              <a:t>題</a:t>
            </a:r>
            <a:endParaRPr lang="en-US" altLang="ja-JP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343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583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宿題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下記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で</a:t>
            </a:r>
            <a:r>
              <a:rPr lang="en-US" altLang="ja-JP" dirty="0" err="1" smtClean="0"/>
              <a:t>UiPath</a:t>
            </a:r>
            <a:r>
              <a:rPr lang="en-US" altLang="ja-JP" dirty="0" smtClean="0"/>
              <a:t> Platform</a:t>
            </a:r>
            <a:r>
              <a:rPr lang="ja-JP" altLang="en-US" dirty="0" smtClean="0"/>
              <a:t>のアカウントを登録してください。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account.uipath.com/login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ja-JP" altLang="en-US" dirty="0" smtClean="0"/>
              <a:t>上記ログイン後画面から</a:t>
            </a:r>
            <a:r>
              <a:rPr lang="en-US" altLang="ja-JP" dirty="0" err="1" smtClean="0"/>
              <a:t>UiPath</a:t>
            </a:r>
            <a:r>
              <a:rPr lang="en-US" altLang="ja-JP" dirty="0" smtClean="0"/>
              <a:t> Studio</a:t>
            </a:r>
            <a:r>
              <a:rPr lang="ja-JP" altLang="en-US" dirty="0" smtClean="0"/>
              <a:t>をダウンロードして、ローカル</a:t>
            </a:r>
            <a:r>
              <a:rPr lang="en-US" altLang="ja-JP" dirty="0" smtClean="0"/>
              <a:t>PC</a:t>
            </a:r>
            <a:r>
              <a:rPr lang="ja-JP" altLang="en-US" dirty="0" smtClean="0"/>
              <a:t>にインストールしてください。</a:t>
            </a:r>
            <a:endParaRPr lang="en-US" altLang="ja-JP" dirty="0" smtClean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r>
              <a:rPr lang="en-US" altLang="ja-JP" dirty="0" smtClean="0"/>
              <a:t>Studio</a:t>
            </a:r>
            <a:r>
              <a:rPr lang="ja-JP" altLang="en-US" dirty="0" smtClean="0"/>
              <a:t>のアクティビティ部品を使ってみてください。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154" y="4136160"/>
            <a:ext cx="4548685" cy="26433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标注 5"/>
          <p:cNvSpPr/>
          <p:nvPr/>
        </p:nvSpPr>
        <p:spPr>
          <a:xfrm>
            <a:off x="9355455" y="2588895"/>
            <a:ext cx="2560320" cy="1028700"/>
          </a:xfrm>
          <a:prstGeom prst="wedgeRectCallout">
            <a:avLst>
              <a:gd name="adj1" fmla="val 10864"/>
              <a:gd name="adj2" fmla="val 21027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UiPath</a:t>
            </a:r>
            <a:r>
              <a:rPr lang="en-US" altLang="ja-JP" dirty="0" smtClean="0"/>
              <a:t> Studio</a:t>
            </a:r>
          </a:p>
          <a:p>
            <a:pPr algn="ctr"/>
            <a:r>
              <a:rPr lang="ja-JP" altLang="en-US" dirty="0" smtClean="0"/>
              <a:t>ダウンロード画面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2310009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蓝绿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Meiryo">
      <a:majorFont>
        <a:latin typeface="Trebuchet MS"/>
        <a:ea typeface="メイリオ"/>
        <a:cs typeface=""/>
      </a:majorFont>
      <a:minorFont>
        <a:latin typeface="Trebuchet MS"/>
        <a:ea typeface="メイリオ"/>
        <a:cs typeface="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836</TotalTime>
  <Words>98</Words>
  <Application>Microsoft Office PowerPoint</Application>
  <PresentationFormat>宽屏</PresentationFormat>
  <Paragraphs>22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メイリオ</vt:lpstr>
      <vt:lpstr>Arial</vt:lpstr>
      <vt:lpstr>Trebuchet MS</vt:lpstr>
      <vt:lpstr>Wingdings 3</vt:lpstr>
      <vt:lpstr>平面</vt:lpstr>
      <vt:lpstr>RPA概要とUiPath環境構築</vt:lpstr>
      <vt:lpstr>アジェンダ</vt:lpstr>
      <vt:lpstr>PowerPoint 演示文稿</vt:lpstr>
      <vt:lpstr>宿題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1H8S勉強会説明</dc:title>
  <dc:creator>RPA勉強会専用</dc:creator>
  <cp:lastModifiedBy>weijing huang</cp:lastModifiedBy>
  <cp:revision>60</cp:revision>
  <dcterms:created xsi:type="dcterms:W3CDTF">2021-02-11T03:50:56Z</dcterms:created>
  <dcterms:modified xsi:type="dcterms:W3CDTF">2021-02-14T09:26:10Z</dcterms:modified>
</cp:coreProperties>
</file>