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4" r:id="rId3"/>
    <p:sldId id="266" r:id="rId4"/>
    <p:sldId id="270" r:id="rId5"/>
    <p:sldId id="269" r:id="rId6"/>
    <p:sldId id="271" r:id="rId7"/>
    <p:sldId id="268" r:id="rId8"/>
    <p:sldId id="273" r:id="rId9"/>
    <p:sldId id="274" r:id="rId10"/>
    <p:sldId id="272" r:id="rId11"/>
    <p:sldId id="276" r:id="rId12"/>
    <p:sldId id="27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3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57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uipath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ccount.uipath.com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uipath.com/log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dirty="0" smtClean="0"/>
              <a:t>RPA</a:t>
            </a:r>
            <a:r>
              <a:rPr lang="zh-CN" altLang="en-US" dirty="0"/>
              <a:t>概要</a:t>
            </a:r>
            <a:r>
              <a:rPr lang="ja-JP" altLang="en-US" dirty="0"/>
              <a:t>と</a:t>
            </a:r>
            <a:r>
              <a:rPr lang="en-US" dirty="0" err="1"/>
              <a:t>UiPath</a:t>
            </a:r>
            <a:r>
              <a:rPr lang="zh-CN" altLang="en-US" dirty="0"/>
              <a:t>環境構築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日</a:t>
            </a:r>
            <a:endParaRPr lang="en-US" altLang="zh-CN" dirty="0"/>
          </a:p>
          <a:p>
            <a:r>
              <a:rPr lang="zh-CN" altLang="en-US" dirty="0" smtClean="0"/>
              <a:t>黄</a:t>
            </a:r>
            <a:r>
              <a:rPr lang="ja-JP" altLang="en-US" dirty="0" smtClean="0"/>
              <a:t>　</a:t>
            </a:r>
            <a:r>
              <a:rPr lang="zh-CN" altLang="en-US" dirty="0" smtClean="0"/>
              <a:t>蔚</a:t>
            </a:r>
            <a:r>
              <a:rPr lang="zh-CN" altLang="en-US" dirty="0" smtClean="0"/>
              <a:t>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初めてのロボを</a:t>
            </a:r>
            <a:r>
              <a:rPr lang="ja-JP" altLang="en-US" dirty="0" smtClean="0"/>
              <a:t>作ってみよう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レコ</a:t>
            </a:r>
            <a:r>
              <a:rPr lang="ja-JP" altLang="en-US" sz="2400" dirty="0"/>
              <a:t>ー</a:t>
            </a:r>
            <a:r>
              <a:rPr lang="ja-JP" altLang="en-US" sz="2400" dirty="0" smtClean="0"/>
              <a:t>ディング機</a:t>
            </a:r>
            <a:r>
              <a:rPr lang="ja-JP" altLang="en-US" sz="2400" dirty="0" smtClean="0"/>
              <a:t>能でサクッと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93" y="4428013"/>
            <a:ext cx="1450726" cy="2407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92" y="1820983"/>
            <a:ext cx="8153400" cy="8953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741335" y="1652227"/>
            <a:ext cx="1210791" cy="119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78629" y="136727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②レコーディングメニュー開く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205" y="3095655"/>
            <a:ext cx="4010550" cy="119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2922381" y="3193981"/>
            <a:ext cx="636927" cy="88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25346" y="284736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③表示された画面でレコーディングボタン押す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385" y="3129054"/>
            <a:ext cx="3873025" cy="11391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82226" y="526220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④計算機ボタンを適当にガチャガチャ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80231" y="39202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⑤</a:t>
            </a:r>
            <a:r>
              <a:rPr kumimoji="1" lang="ja-JP" altLang="en-US" dirty="0" smtClean="0">
                <a:solidFill>
                  <a:srgbClr val="FF0000"/>
                </a:solidFill>
              </a:rPr>
              <a:t>保存して終了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385" y="4289106"/>
            <a:ext cx="3970042" cy="254469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59" y="3197522"/>
            <a:ext cx="1902662" cy="315690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5852" y="28281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①計算機開く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96951" y="58814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⑥できた！？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05948" y="3396341"/>
            <a:ext cx="692356" cy="592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36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初めてのロボを</a:t>
            </a:r>
            <a:r>
              <a:rPr lang="ja-JP" altLang="en-US" dirty="0" smtClean="0"/>
              <a:t>作</a:t>
            </a:r>
            <a:r>
              <a:rPr lang="ja-JP" altLang="en-US" dirty="0" smtClean="0"/>
              <a:t>ってみよう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よし、動かしてみよう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05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無料な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学習リソース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8" y="1930400"/>
            <a:ext cx="6891203" cy="462805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77334" y="1412591"/>
            <a:ext cx="33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https://academy.uipath.com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</p:txBody>
      </p:sp>
      <p:sp>
        <p:nvSpPr>
          <p:cNvPr id="6" name="线形标注 1 5"/>
          <p:cNvSpPr/>
          <p:nvPr/>
        </p:nvSpPr>
        <p:spPr>
          <a:xfrm>
            <a:off x="8664728" y="3005446"/>
            <a:ext cx="2599022" cy="1122680"/>
          </a:xfrm>
          <a:prstGeom prst="borderCallout1">
            <a:avLst>
              <a:gd name="adj1" fmla="val 60878"/>
              <a:gd name="adj2" fmla="val -3683"/>
              <a:gd name="adj3" fmla="val 115512"/>
              <a:gd name="adj4" fmla="val -529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日本語コース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748" y="4778439"/>
            <a:ext cx="6304827" cy="203541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60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宿題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下記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UiPath</a:t>
            </a:r>
            <a:r>
              <a:rPr lang="en-US" altLang="ja-JP" dirty="0" smtClean="0"/>
              <a:t> Platform</a:t>
            </a:r>
            <a:r>
              <a:rPr lang="ja-JP" altLang="en-US" dirty="0" smtClean="0"/>
              <a:t>のアカウントを登録してください。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account.uipath.com/login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ja-JP" altLang="en-US" dirty="0" smtClean="0"/>
              <a:t>上記ログイン後画面から</a:t>
            </a:r>
            <a:r>
              <a:rPr lang="en-US" altLang="ja-JP" dirty="0" err="1" smtClean="0"/>
              <a:t>UiPath</a:t>
            </a:r>
            <a:r>
              <a:rPr lang="en-US" altLang="ja-JP" dirty="0" smtClean="0"/>
              <a:t> Studio</a:t>
            </a:r>
            <a:r>
              <a:rPr lang="ja-JP" altLang="en-US" dirty="0" smtClean="0"/>
              <a:t>をダウンロードして、ローカル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にインストールしてください。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ja-JP" dirty="0" smtClean="0"/>
              <a:t>Studio</a:t>
            </a:r>
            <a:r>
              <a:rPr lang="ja-JP" altLang="en-US" dirty="0" smtClean="0"/>
              <a:t>のアクティビティ部品を使ってみてください。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54" y="4136160"/>
            <a:ext cx="4548685" cy="2643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9355455" y="2588895"/>
            <a:ext cx="2560320" cy="1028700"/>
          </a:xfrm>
          <a:prstGeom prst="wedgeRectCallout">
            <a:avLst>
              <a:gd name="adj1" fmla="val 10864"/>
              <a:gd name="adj2" fmla="val 21027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UiPath</a:t>
            </a:r>
            <a:r>
              <a:rPr lang="en-US" altLang="ja-JP" dirty="0" smtClean="0"/>
              <a:t> Studio</a:t>
            </a:r>
          </a:p>
          <a:p>
            <a:pPr algn="ctr"/>
            <a:r>
              <a:rPr lang="ja-JP" altLang="en-US" dirty="0" smtClean="0"/>
              <a:t>ダウンロード画面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31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デモ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の強みと弱み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が求められる背景と理由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の隠れた効果</a:t>
            </a:r>
            <a:endParaRPr lang="en-US" altLang="ja-JP" dirty="0" smtClean="0"/>
          </a:p>
          <a:p>
            <a:r>
              <a:rPr lang="en-US" dirty="0" err="1" smtClean="0"/>
              <a:t>UiPath</a:t>
            </a:r>
            <a:r>
              <a:rPr lang="zh-CN" altLang="en-US" dirty="0"/>
              <a:t>環</a:t>
            </a:r>
            <a:r>
              <a:rPr lang="zh-CN" altLang="en-US" dirty="0" smtClean="0"/>
              <a:t>境</a:t>
            </a:r>
            <a:r>
              <a:rPr lang="ja-JP" altLang="en-US" dirty="0" smtClean="0"/>
              <a:t>を</a:t>
            </a:r>
            <a:r>
              <a:rPr lang="zh-CN" altLang="en-US" dirty="0" smtClean="0"/>
              <a:t>構築</a:t>
            </a:r>
            <a:r>
              <a:rPr lang="ja-JP" altLang="en-US" dirty="0" smtClean="0"/>
              <a:t>してみよう</a:t>
            </a:r>
            <a:endParaRPr lang="en-US" altLang="zh-CN" dirty="0" smtClean="0"/>
          </a:p>
          <a:p>
            <a:r>
              <a:rPr lang="en-US" altLang="zh-CN" dirty="0" err="1" smtClean="0"/>
              <a:t>UiPath</a:t>
            </a:r>
            <a:r>
              <a:rPr lang="ja-JP" altLang="en-US" dirty="0" smtClean="0"/>
              <a:t>でロボを作ってみよう</a:t>
            </a:r>
            <a:endParaRPr lang="en-US" altLang="zh-CN" dirty="0" smtClean="0"/>
          </a:p>
          <a:p>
            <a:r>
              <a:rPr lang="ja-JP" altLang="en-US" dirty="0"/>
              <a:t>宿</a:t>
            </a:r>
            <a:r>
              <a:rPr lang="ja-JP" altLang="en-US" dirty="0" smtClean="0"/>
              <a:t>題</a:t>
            </a:r>
            <a:endParaRPr lang="en-US" altLang="ja-JP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概要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sz="2400" dirty="0" smtClean="0"/>
              <a:t>RPA</a:t>
            </a:r>
            <a:r>
              <a:rPr lang="ja-JP" altLang="en-US" sz="2400" dirty="0" smtClean="0"/>
              <a:t>とは？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とは何でしょうか？総務省は以下のように説明しています。</a:t>
            </a:r>
            <a:endParaRPr lang="en-US" altLang="ja-JP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ja-JP" dirty="0" smtClean="0"/>
              <a:t>RPA</a:t>
            </a:r>
            <a:r>
              <a:rPr lang="ja-JP" altLang="en-US" dirty="0" smtClean="0"/>
              <a:t>はこれまで人間が行ってきた定型的なパソコン作業を</a:t>
            </a:r>
            <a:r>
              <a:rPr lang="ja-JP" altLang="en-US" u="sng" dirty="0" smtClean="0"/>
              <a:t>ソフトウェアのロボット</a:t>
            </a:r>
            <a:r>
              <a:rPr lang="ja-JP" altLang="en-US" dirty="0" smtClean="0"/>
              <a:t>により自動化するものです。具体的には、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ユーザ・インターフェース上の操作を認識する技術とワークフロー実行を組み合わせ</a:t>
            </a:r>
            <a:r>
              <a:rPr lang="ja-JP" altLang="en-US" dirty="0" smtClean="0"/>
              <a:t>、表計算ソフトやメールソフト、基幹業務システムなど複数のアプリケーションを使用する</a:t>
            </a:r>
            <a:r>
              <a:rPr lang="ja-JP" altLang="en-US" b="1" dirty="0" smtClean="0">
                <a:solidFill>
                  <a:srgbClr val="FF0000"/>
                </a:solidFill>
              </a:rPr>
              <a:t>業務プロセスをオートメーション化します</a:t>
            </a:r>
            <a:r>
              <a:rPr lang="ja-JP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デモ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WEBSERVE</a:t>
            </a:r>
            <a:r>
              <a:rPr lang="ja-JP" altLang="en-US" sz="2400" dirty="0" smtClean="0"/>
              <a:t>自動入力ロボ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エクセルファイルから出退勤時刻を読み込み、</a:t>
            </a:r>
            <a:r>
              <a:rPr lang="en-US" altLang="ja-JP" dirty="0" smtClean="0"/>
              <a:t>WEBSERVE</a:t>
            </a:r>
            <a:r>
              <a:rPr lang="ja-JP" altLang="en-US" dirty="0" smtClean="0"/>
              <a:t>に入力するロボです。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69" y="2549347"/>
            <a:ext cx="6944888" cy="37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RPA</a:t>
            </a:r>
            <a:r>
              <a:rPr lang="ja-JP" altLang="en-US" dirty="0"/>
              <a:t>が求められる背景と理由</a:t>
            </a:r>
            <a:br>
              <a:rPr lang="ja-JP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 smtClean="0"/>
              <a:t>人員不足と働き方改革</a:t>
            </a:r>
            <a:endParaRPr lang="en-US" altLang="ja-JP" dirty="0" smtClean="0"/>
          </a:p>
          <a:p>
            <a:r>
              <a:rPr lang="ja-JP" altLang="en-US" dirty="0" smtClean="0"/>
              <a:t>システムの乱立とつなぎ業務</a:t>
            </a:r>
            <a:endParaRPr lang="en-US" altLang="ja-JP" dirty="0" smtClean="0"/>
          </a:p>
          <a:p>
            <a:r>
              <a:rPr lang="ja-JP" altLang="en-US" dirty="0" smtClean="0"/>
              <a:t>製造業の成功</a:t>
            </a:r>
            <a:endParaRPr lang="en-US" altLang="ja-JP" dirty="0" smtClean="0"/>
          </a:p>
          <a:p>
            <a:endParaRPr lang="en-US" altLang="zh-CN" dirty="0" smtClean="0"/>
          </a:p>
          <a:p>
            <a:r>
              <a:rPr lang="ja-JP" altLang="en-US" dirty="0" smtClean="0"/>
              <a:t>理由</a:t>
            </a:r>
            <a:endParaRPr lang="en-US" altLang="ja-JP" dirty="0" smtClean="0"/>
          </a:p>
          <a:p>
            <a:r>
              <a:rPr lang="ja-JP" altLang="en-US" dirty="0" smtClean="0"/>
              <a:t>安価に標</a:t>
            </a:r>
            <a:r>
              <a:rPr lang="ja-JP" altLang="en-US" dirty="0"/>
              <a:t>準</a:t>
            </a:r>
            <a:r>
              <a:rPr lang="ja-JP" altLang="en-US" dirty="0" smtClean="0"/>
              <a:t>化が進む</a:t>
            </a:r>
            <a:endParaRPr lang="en-US" altLang="ja-JP" dirty="0" smtClean="0"/>
          </a:p>
          <a:p>
            <a:r>
              <a:rPr lang="ja-JP" altLang="en-US" dirty="0"/>
              <a:t>実務</a:t>
            </a:r>
            <a:r>
              <a:rPr lang="ja-JP" altLang="en-US" dirty="0" smtClean="0"/>
              <a:t>者が自分達で進められる</a:t>
            </a:r>
            <a:endParaRPr lang="en-US" altLang="ja-JP" dirty="0" smtClean="0"/>
          </a:p>
          <a:p>
            <a:r>
              <a:rPr lang="ja-JP" altLang="en-US" dirty="0"/>
              <a:t>今</a:t>
            </a:r>
            <a:r>
              <a:rPr lang="ja-JP" altLang="en-US" dirty="0" smtClean="0"/>
              <a:t>の仕事のやり方を大きく変えずに改善できる。</a:t>
            </a:r>
            <a:endParaRPr lang="en-US" altLang="ja-JP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4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の事例１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48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概要</a:t>
            </a:r>
            <a:br>
              <a:rPr lang="ja-JP" altLang="en-US" dirty="0" smtClean="0"/>
            </a:br>
            <a:r>
              <a:rPr lang="ja-JP" altLang="en-US" sz="2400" dirty="0" smtClean="0"/>
              <a:t>あなたが日常業務を行う際のステップ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9166" y="2438400"/>
            <a:ext cx="6820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PC</a:t>
            </a:r>
            <a:r>
              <a:rPr lang="ja-JP" altLang="en-US" sz="2800" dirty="0" smtClean="0"/>
              <a:t>画面を見る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179166" y="3624349"/>
            <a:ext cx="6820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画面</a:t>
            </a:r>
            <a:r>
              <a:rPr lang="ja-JP" altLang="en-US" sz="2800" smtClean="0"/>
              <a:t>情報から判断</a:t>
            </a:r>
            <a:r>
              <a:rPr lang="ja-JP" altLang="en-US" sz="2800" dirty="0" smtClean="0"/>
              <a:t>する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179166" y="4810298"/>
            <a:ext cx="6820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操作する</a:t>
            </a:r>
            <a:endParaRPr lang="zh-CN" altLang="en-US" sz="2800" dirty="0"/>
          </a:p>
        </p:txBody>
      </p:sp>
      <p:sp>
        <p:nvSpPr>
          <p:cNvPr id="8" name="下箭头 7"/>
          <p:cNvSpPr/>
          <p:nvPr/>
        </p:nvSpPr>
        <p:spPr>
          <a:xfrm>
            <a:off x="4621876" y="3280757"/>
            <a:ext cx="2056014" cy="41563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621876" y="4466706"/>
            <a:ext cx="2056014" cy="41563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杖形箭头 9"/>
          <p:cNvSpPr/>
          <p:nvPr/>
        </p:nvSpPr>
        <p:spPr>
          <a:xfrm rot="16200000">
            <a:off x="180725" y="3568314"/>
            <a:ext cx="2970413" cy="1026468"/>
          </a:xfrm>
          <a:prstGeom prst="uturnArrow">
            <a:avLst>
              <a:gd name="adj1" fmla="val 27242"/>
              <a:gd name="adj2" fmla="val 25000"/>
              <a:gd name="adj3" fmla="val 16874"/>
              <a:gd name="adj4" fmla="val 43750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95" y="2154914"/>
            <a:ext cx="5524813" cy="3710403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27600" cy="1320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分間で無料な開発環境構築してみよう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err="1" smtClean="0"/>
              <a:t>UiPath</a:t>
            </a:r>
            <a:r>
              <a:rPr kumimoji="1" lang="ja-JP" altLang="en-US" sz="2400" dirty="0" smtClean="0"/>
              <a:t>コミュニティアカウント登録＆</a:t>
            </a:r>
            <a:r>
              <a:rPr kumimoji="1" lang="en-US" altLang="ja-JP" sz="2400" dirty="0" smtClean="0"/>
              <a:t>Studio CE</a:t>
            </a:r>
            <a:r>
              <a:rPr kumimoji="1" lang="ja-JP" altLang="en-US" sz="2400" dirty="0" smtClean="0"/>
              <a:t>をダウンロード</a:t>
            </a:r>
            <a:endParaRPr kumimoji="1" lang="ja-JP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9357" y="1854025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account.uipath.com/login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57" y="2458719"/>
            <a:ext cx="3377454" cy="279400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550160" y="4531360"/>
            <a:ext cx="426720" cy="1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29" y="2293111"/>
            <a:ext cx="2711405" cy="332136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2976880" y="3953795"/>
            <a:ext cx="548449" cy="671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线形标注 1 10"/>
          <p:cNvSpPr/>
          <p:nvPr/>
        </p:nvSpPr>
        <p:spPr>
          <a:xfrm>
            <a:off x="4830334" y="4157980"/>
            <a:ext cx="2194560" cy="1122680"/>
          </a:xfrm>
          <a:prstGeom prst="borderCallout1">
            <a:avLst>
              <a:gd name="adj1" fmla="val 18750"/>
              <a:gd name="adj2" fmla="val -8333"/>
              <a:gd name="adj3" fmla="val -37274"/>
              <a:gd name="adj4" fmla="val -1938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メール以外の個人情報は適当で</a:t>
            </a:r>
            <a:r>
              <a:rPr kumimoji="1" lang="en-US" altLang="ja-JP" dirty="0" smtClean="0">
                <a:solidFill>
                  <a:srgbClr val="FF0000"/>
                </a:solidFill>
              </a:rPr>
              <a:t>OK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8158750" y="4157980"/>
            <a:ext cx="2547350" cy="394970"/>
          </a:xfrm>
          <a:prstGeom prst="borderCallout1">
            <a:avLst>
              <a:gd name="adj1" fmla="val 18750"/>
              <a:gd name="adj2" fmla="val -8333"/>
              <a:gd name="adj3" fmla="val -37274"/>
              <a:gd name="adj4" fmla="val -1938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Studio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をダウンロード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0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５分間</a:t>
            </a:r>
            <a:r>
              <a:rPr kumimoji="1" lang="ja-JP" altLang="en-US" dirty="0" smtClean="0"/>
              <a:t>で無料な開</a:t>
            </a:r>
            <a:r>
              <a:rPr kumimoji="1" lang="ja-JP" altLang="en-US" dirty="0"/>
              <a:t>発環境構築してみよう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 err="1" smtClean="0"/>
              <a:t>UiPath</a:t>
            </a:r>
            <a:r>
              <a:rPr kumimoji="1" lang="en-US" altLang="ja-JP" sz="2400" dirty="0" smtClean="0"/>
              <a:t> Studio</a:t>
            </a:r>
            <a:r>
              <a:rPr kumimoji="1" lang="ja-JP" altLang="en-US" sz="2400" dirty="0" smtClean="0"/>
              <a:t>のインストール</a:t>
            </a:r>
            <a:endParaRPr kumimoji="1" lang="ja-JP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0151"/>
            <a:ext cx="1914525" cy="60007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57" y="2925460"/>
            <a:ext cx="3831283" cy="262442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364592" y="5275492"/>
            <a:ext cx="571413" cy="217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接箭头连接符 7"/>
          <p:cNvCxnSpPr>
            <a:stCxn id="5" idx="2"/>
            <a:endCxn id="7" idx="0"/>
          </p:cNvCxnSpPr>
          <p:nvPr/>
        </p:nvCxnSpPr>
        <p:spPr>
          <a:xfrm>
            <a:off x="1634597" y="2600226"/>
            <a:ext cx="15702" cy="2675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363" y="2300188"/>
            <a:ext cx="3856508" cy="2641708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/>
          <p:cNvCxnSpPr>
            <a:stCxn id="7" idx="3"/>
            <a:endCxn id="11" idx="1"/>
          </p:cNvCxnSpPr>
          <p:nvPr/>
        </p:nvCxnSpPr>
        <p:spPr>
          <a:xfrm flipV="1">
            <a:off x="1936005" y="3621042"/>
            <a:ext cx="2078358" cy="176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81817" y="3069369"/>
            <a:ext cx="927976" cy="928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115" y="2046802"/>
            <a:ext cx="3581188" cy="2453114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直接箭头连接符 17"/>
          <p:cNvCxnSpPr>
            <a:stCxn id="16" idx="3"/>
            <a:endCxn id="17" idx="1"/>
          </p:cNvCxnSpPr>
          <p:nvPr/>
        </p:nvCxnSpPr>
        <p:spPr>
          <a:xfrm flipV="1">
            <a:off x="7409793" y="3273359"/>
            <a:ext cx="404322" cy="260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3991" y="2789041"/>
            <a:ext cx="1034130" cy="1095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580" y="4246530"/>
            <a:ext cx="3812365" cy="261147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直接箭头连接符 26"/>
          <p:cNvCxnSpPr>
            <a:stCxn id="25" idx="2"/>
            <a:endCxn id="26" idx="0"/>
          </p:cNvCxnSpPr>
          <p:nvPr/>
        </p:nvCxnSpPr>
        <p:spPr>
          <a:xfrm flipH="1">
            <a:off x="9049763" y="3884254"/>
            <a:ext cx="1021293" cy="362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32340" y="4960640"/>
            <a:ext cx="1012569" cy="1232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204" y="4728541"/>
            <a:ext cx="3403413" cy="2127133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7" name="直接箭头连接符 36"/>
          <p:cNvCxnSpPr>
            <a:stCxn id="35" idx="1"/>
            <a:endCxn id="36" idx="3"/>
          </p:cNvCxnSpPr>
          <p:nvPr/>
        </p:nvCxnSpPr>
        <p:spPr>
          <a:xfrm flipH="1">
            <a:off x="7311617" y="5576668"/>
            <a:ext cx="220723" cy="21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线形标注 1 41"/>
          <p:cNvSpPr/>
          <p:nvPr/>
        </p:nvSpPr>
        <p:spPr>
          <a:xfrm>
            <a:off x="889175" y="5641441"/>
            <a:ext cx="2599022" cy="1122680"/>
          </a:xfrm>
          <a:prstGeom prst="borderCallout1">
            <a:avLst>
              <a:gd name="adj1" fmla="val 45712"/>
              <a:gd name="adj2" fmla="val 105747"/>
              <a:gd name="adj3" fmla="val 17774"/>
              <a:gd name="adj4" fmla="val 145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ここまで来たら開発環境構築が完了！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6956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6761</TotalTime>
  <Words>430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Trebuchet MS</vt:lpstr>
      <vt:lpstr>Wingdings 3</vt:lpstr>
      <vt:lpstr>平面</vt:lpstr>
      <vt:lpstr>RPA概要とUiPath環境構築</vt:lpstr>
      <vt:lpstr>アジェンダ</vt:lpstr>
      <vt:lpstr>RPA概要 RPAとは？</vt:lpstr>
      <vt:lpstr>RPAデモ WEBSERVE自動入力ロボ</vt:lpstr>
      <vt:lpstr>RPAが求められる背景と理由 </vt:lpstr>
      <vt:lpstr>RPAの事例１</vt:lpstr>
      <vt:lpstr>RPA概要 あなたが日常業務を行う際のステップ</vt:lpstr>
      <vt:lpstr>10分間で無料な開発環境構築してみよう UiPathコミュニティアカウント登録＆Studio CEをダウンロード</vt:lpstr>
      <vt:lpstr>５分間で無料な開発環境構築してみよう UiPath Studioのインストール</vt:lpstr>
      <vt:lpstr>初めてのロボを作ってみよう レコーディング機能でサクッと</vt:lpstr>
      <vt:lpstr>初めてのロボを作ってみよう よし、動かしてみよう</vt:lpstr>
      <vt:lpstr>無料なUiPath学習リソース</vt:lpstr>
      <vt:lpstr>宿題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1H8S勉強会説明</dc:title>
  <dc:creator>RPA勉強会専用</dc:creator>
  <cp:lastModifiedBy>rpastudy</cp:lastModifiedBy>
  <cp:revision>132</cp:revision>
  <dcterms:created xsi:type="dcterms:W3CDTF">2021-02-11T03:50:56Z</dcterms:created>
  <dcterms:modified xsi:type="dcterms:W3CDTF">2021-03-03T13:12:14Z</dcterms:modified>
</cp:coreProperties>
</file>