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76" r:id="rId5"/>
    <p:sldId id="458" r:id="rId6"/>
    <p:sldId id="407" r:id="rId7"/>
    <p:sldId id="436" r:id="rId8"/>
    <p:sldId id="463" r:id="rId9"/>
    <p:sldId id="445" r:id="rId10"/>
    <p:sldId id="443" r:id="rId11"/>
    <p:sldId id="466" r:id="rId12"/>
    <p:sldId id="468" r:id="rId13"/>
    <p:sldId id="464" r:id="rId14"/>
    <p:sldId id="465" r:id="rId15"/>
    <p:sldId id="402" r:id="rId16"/>
  </p:sldIdLst>
  <p:sldSz cx="12192000" cy="6858000"/>
  <p:notesSz cx="6692900" cy="98679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CC00"/>
    <a:srgbClr val="800000"/>
    <a:srgbClr val="009900"/>
    <a:srgbClr val="CCECFF"/>
    <a:srgbClr val="CCFF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A45AE-6C36-45FF-9F9A-93B0707FB968}" vWet="4" dt="2022-05-12T08:03:28.950"/>
    <p1510:client id="{5025864A-55D7-F21E-75D1-5258F64FDBA3}" v="28" dt="2022-05-17T02:33:47.511"/>
    <p1510:client id="{6C773505-2D7A-4703-9CAD-E8DAF18C123E}" v="2" dt="2022-05-12T08:20:38.487"/>
    <p1510:client id="{82F10800-83C9-BE27-29D4-F6813DD2821C}" v="161" dt="2022-05-13T02:35:22.415"/>
    <p1510:client id="{BD79AC0D-3B87-7BAF-FACA-16E08A4C964A}" v="64" dt="2022-05-13T03:17:15.730"/>
    <p1510:client id="{DFA7A016-0550-4FCE-9799-D70EFCC6135F}" vWet="4" dt="2022-05-12T08:03:03.747"/>
    <p1510:client id="{EFE5BCE8-BD9B-78CC-0B5A-181ACA57875D}" v="503" dt="2022-05-12T08:29:47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70"/>
        <p:guide pos="28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EFE5BCE8-BD9B-78CC-0B5A-181ACA57875D}"/>
    <pc:docChg chg="addSld delSld modSld sldOrd">
      <pc:chgData name="Hock Guan TAN (NP)" userId="S::thg@np.edu.sg::e5f7d661-fe1a-47b6-b277-f25b08fa15d4" providerId="AD" clId="Web-{EFE5BCE8-BD9B-78CC-0B5A-181ACA57875D}" dt="2022-05-12T08:29:02.126" v="422" actId="20577"/>
      <pc:docMkLst>
        <pc:docMk/>
      </pc:docMkLst>
      <pc:sldChg chg="modSp">
        <pc:chgData name="Hock Guan TAN (NP)" userId="S::thg@np.edu.sg::e5f7d661-fe1a-47b6-b277-f25b08fa15d4" providerId="AD" clId="Web-{EFE5BCE8-BD9B-78CC-0B5A-181ACA57875D}" dt="2022-05-12T07:33:11.357" v="26" actId="20577"/>
        <pc:sldMkLst>
          <pc:docMk/>
          <pc:sldMk cId="2765160774" sldId="407"/>
        </pc:sldMkLst>
        <pc:spChg chg="mod">
          <ac:chgData name="Hock Guan TAN (NP)" userId="S::thg@np.edu.sg::e5f7d661-fe1a-47b6-b277-f25b08fa15d4" providerId="AD" clId="Web-{EFE5BCE8-BD9B-78CC-0B5A-181ACA57875D}" dt="2022-05-12T07:33:11.357" v="26" actId="20577"/>
          <ac:spMkLst>
            <pc:docMk/>
            <pc:sldMk cId="2765160774" sldId="407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EFE5BCE8-BD9B-78CC-0B5A-181ACA57875D}" dt="2022-05-12T07:34:52.312" v="55" actId="20577"/>
        <pc:sldMkLst>
          <pc:docMk/>
          <pc:sldMk cId="2250188181" sldId="436"/>
        </pc:sldMkLst>
        <pc:spChg chg="mod">
          <ac:chgData name="Hock Guan TAN (NP)" userId="S::thg@np.edu.sg::e5f7d661-fe1a-47b6-b277-f25b08fa15d4" providerId="AD" clId="Web-{EFE5BCE8-BD9B-78CC-0B5A-181ACA57875D}" dt="2022-05-12T07:34:52.312" v="55" actId="20577"/>
          <ac:spMkLst>
            <pc:docMk/>
            <pc:sldMk cId="2250188181" sldId="436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EFE5BCE8-BD9B-78CC-0B5A-181ACA57875D}" dt="2022-05-12T07:38:30.816" v="164" actId="20577"/>
        <pc:sldMkLst>
          <pc:docMk/>
          <pc:sldMk cId="2910217209" sldId="443"/>
        </pc:sldMkLst>
        <pc:spChg chg="mod">
          <ac:chgData name="Hock Guan TAN (NP)" userId="S::thg@np.edu.sg::e5f7d661-fe1a-47b6-b277-f25b08fa15d4" providerId="AD" clId="Web-{EFE5BCE8-BD9B-78CC-0B5A-181ACA57875D}" dt="2022-05-12T07:38:30.816" v="164" actId="20577"/>
          <ac:spMkLst>
            <pc:docMk/>
            <pc:sldMk cId="2910217209" sldId="443"/>
            <ac:spMk id="4" creationId="{91587635-D394-4A8D-99EA-391699F38E2E}"/>
          </ac:spMkLst>
        </pc:spChg>
        <pc:graphicFrameChg chg="mod modGraphic">
          <ac:chgData name="Hock Guan TAN (NP)" userId="S::thg@np.edu.sg::e5f7d661-fe1a-47b6-b277-f25b08fa15d4" providerId="AD" clId="Web-{EFE5BCE8-BD9B-78CC-0B5A-181ACA57875D}" dt="2022-05-12T07:35:20.703" v="75"/>
          <ac:graphicFrameMkLst>
            <pc:docMk/>
            <pc:sldMk cId="2910217209" sldId="443"/>
            <ac:graphicFrameMk id="5" creationId="{ED573623-B30C-4951-A41C-004226E7DCB9}"/>
          </ac:graphicFrameMkLst>
        </pc:graphicFrameChg>
      </pc:sldChg>
      <pc:sldChg chg="modSp">
        <pc:chgData name="Hock Guan TAN (NP)" userId="S::thg@np.edu.sg::e5f7d661-fe1a-47b6-b277-f25b08fa15d4" providerId="AD" clId="Web-{EFE5BCE8-BD9B-78CC-0B5A-181ACA57875D}" dt="2022-05-12T07:31:22.589" v="4" actId="20577"/>
        <pc:sldMkLst>
          <pc:docMk/>
          <pc:sldMk cId="970729417" sldId="458"/>
        </pc:sldMkLst>
        <pc:spChg chg="mod">
          <ac:chgData name="Hock Guan TAN (NP)" userId="S::thg@np.edu.sg::e5f7d661-fe1a-47b6-b277-f25b08fa15d4" providerId="AD" clId="Web-{EFE5BCE8-BD9B-78CC-0B5A-181ACA57875D}" dt="2022-05-12T07:31:22.589" v="4" actId="20577"/>
          <ac:spMkLst>
            <pc:docMk/>
            <pc:sldMk cId="970729417" sldId="458"/>
            <ac:spMk id="5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EFE5BCE8-BD9B-78CC-0B5A-181ACA57875D}" dt="2022-05-12T08:29:02.126" v="422" actId="20577"/>
        <pc:sldMkLst>
          <pc:docMk/>
          <pc:sldMk cId="2314258362" sldId="465"/>
        </pc:sldMkLst>
        <pc:spChg chg="mod">
          <ac:chgData name="Hock Guan TAN (NP)" userId="S::thg@np.edu.sg::e5f7d661-fe1a-47b6-b277-f25b08fa15d4" providerId="AD" clId="Web-{EFE5BCE8-BD9B-78CC-0B5A-181ACA57875D}" dt="2022-05-12T08:29:02.126" v="422" actId="20577"/>
          <ac:spMkLst>
            <pc:docMk/>
            <pc:sldMk cId="2314258362" sldId="465"/>
            <ac:spMk id="4" creationId="{00000000-0000-0000-0000-000000000000}"/>
          </ac:spMkLst>
        </pc:spChg>
      </pc:sldChg>
      <pc:sldChg chg="delSp modSp new">
        <pc:chgData name="Hock Guan TAN (NP)" userId="S::thg@np.edu.sg::e5f7d661-fe1a-47b6-b277-f25b08fa15d4" providerId="AD" clId="Web-{EFE5BCE8-BD9B-78CC-0B5A-181ACA57875D}" dt="2022-05-12T08:19:30.427" v="407" actId="20577"/>
        <pc:sldMkLst>
          <pc:docMk/>
          <pc:sldMk cId="3918906513" sldId="466"/>
        </pc:sldMkLst>
        <pc:spChg chg="del">
          <ac:chgData name="Hock Guan TAN (NP)" userId="S::thg@np.edu.sg::e5f7d661-fe1a-47b6-b277-f25b08fa15d4" providerId="AD" clId="Web-{EFE5BCE8-BD9B-78CC-0B5A-181ACA57875D}" dt="2022-05-12T07:42:15.930" v="273"/>
          <ac:spMkLst>
            <pc:docMk/>
            <pc:sldMk cId="3918906513" sldId="466"/>
            <ac:spMk id="2" creationId="{EA8F11FF-A07B-EAD3-2DCD-130BE4D2531C}"/>
          </ac:spMkLst>
        </pc:spChg>
        <pc:spChg chg="mod">
          <ac:chgData name="Hock Guan TAN (NP)" userId="S::thg@np.edu.sg::e5f7d661-fe1a-47b6-b277-f25b08fa15d4" providerId="AD" clId="Web-{EFE5BCE8-BD9B-78CC-0B5A-181ACA57875D}" dt="2022-05-12T08:19:30.427" v="407" actId="20577"/>
          <ac:spMkLst>
            <pc:docMk/>
            <pc:sldMk cId="3918906513" sldId="466"/>
            <ac:spMk id="3" creationId="{8F224AE7-C6B6-0303-FEAC-1A272B62E2DF}"/>
          </ac:spMkLst>
        </pc:spChg>
      </pc:sldChg>
      <pc:sldChg chg="new del">
        <pc:chgData name="Hock Guan TAN (NP)" userId="S::thg@np.edu.sg::e5f7d661-fe1a-47b6-b277-f25b08fa15d4" providerId="AD" clId="Web-{EFE5BCE8-BD9B-78CC-0B5A-181ACA57875D}" dt="2022-05-12T07:47:16.467" v="277"/>
        <pc:sldMkLst>
          <pc:docMk/>
          <pc:sldMk cId="308964020" sldId="467"/>
        </pc:sldMkLst>
      </pc:sldChg>
      <pc:sldChg chg="modSp new ord">
        <pc:chgData name="Hock Guan TAN (NP)" userId="S::thg@np.edu.sg::e5f7d661-fe1a-47b6-b277-f25b08fa15d4" providerId="AD" clId="Web-{EFE5BCE8-BD9B-78CC-0B5A-181ACA57875D}" dt="2022-05-12T08:25:38.028" v="420" actId="20577"/>
        <pc:sldMkLst>
          <pc:docMk/>
          <pc:sldMk cId="3686813599" sldId="468"/>
        </pc:sldMkLst>
        <pc:spChg chg="mod">
          <ac:chgData name="Hock Guan TAN (NP)" userId="S::thg@np.edu.sg::e5f7d661-fe1a-47b6-b277-f25b08fa15d4" providerId="AD" clId="Web-{EFE5BCE8-BD9B-78CC-0B5A-181ACA57875D}" dt="2022-05-12T07:47:22.983" v="280" actId="20577"/>
          <ac:spMkLst>
            <pc:docMk/>
            <pc:sldMk cId="3686813599" sldId="468"/>
            <ac:spMk id="2" creationId="{A0781AFF-549E-B107-CC70-BF9173FE6FE7}"/>
          </ac:spMkLst>
        </pc:spChg>
        <pc:spChg chg="mod">
          <ac:chgData name="Hock Guan TAN (NP)" userId="S::thg@np.edu.sg::e5f7d661-fe1a-47b6-b277-f25b08fa15d4" providerId="AD" clId="Web-{EFE5BCE8-BD9B-78CC-0B5A-181ACA57875D}" dt="2022-05-12T08:25:38.028" v="420" actId="20577"/>
          <ac:spMkLst>
            <pc:docMk/>
            <pc:sldMk cId="3686813599" sldId="468"/>
            <ac:spMk id="3" creationId="{6640AC7E-A526-DB6E-D1FC-5DD9211D8600}"/>
          </ac:spMkLst>
        </pc:spChg>
      </pc:sldChg>
    </pc:docChg>
  </pc:docChgLst>
  <pc:docChgLst>
    <pc:chgData name="Hock Guan TAN (NP)" userId="S::thg@np.edu.sg::e5f7d661-fe1a-47b6-b277-f25b08fa15d4" providerId="AD" clId="Web-{BD79AC0D-3B87-7BAF-FACA-16E08A4C964A}"/>
    <pc:docChg chg="modSld">
      <pc:chgData name="Hock Guan TAN (NP)" userId="S::thg@np.edu.sg::e5f7d661-fe1a-47b6-b277-f25b08fa15d4" providerId="AD" clId="Web-{BD79AC0D-3B87-7BAF-FACA-16E08A4C964A}" dt="2022-05-13T03:17:15.730" v="61" actId="20577"/>
      <pc:docMkLst>
        <pc:docMk/>
      </pc:docMkLst>
      <pc:sldChg chg="modSp">
        <pc:chgData name="Hock Guan TAN (NP)" userId="S::thg@np.edu.sg::e5f7d661-fe1a-47b6-b277-f25b08fa15d4" providerId="AD" clId="Web-{BD79AC0D-3B87-7BAF-FACA-16E08A4C964A}" dt="2022-05-13T03:17:15.730" v="61" actId="20577"/>
        <pc:sldMkLst>
          <pc:docMk/>
          <pc:sldMk cId="3686813599" sldId="468"/>
        </pc:sldMkLst>
        <pc:spChg chg="mod">
          <ac:chgData name="Hock Guan TAN (NP)" userId="S::thg@np.edu.sg::e5f7d661-fe1a-47b6-b277-f25b08fa15d4" providerId="AD" clId="Web-{BD79AC0D-3B87-7BAF-FACA-16E08A4C964A}" dt="2022-05-13T03:17:01.370" v="52" actId="20577"/>
          <ac:spMkLst>
            <pc:docMk/>
            <pc:sldMk cId="3686813599" sldId="468"/>
            <ac:spMk id="2" creationId="{A0781AFF-549E-B107-CC70-BF9173FE6FE7}"/>
          </ac:spMkLst>
        </pc:spChg>
        <pc:spChg chg="mod">
          <ac:chgData name="Hock Guan TAN (NP)" userId="S::thg@np.edu.sg::e5f7d661-fe1a-47b6-b277-f25b08fa15d4" providerId="AD" clId="Web-{BD79AC0D-3B87-7BAF-FACA-16E08A4C964A}" dt="2022-05-13T03:17:15.730" v="61" actId="20577"/>
          <ac:spMkLst>
            <pc:docMk/>
            <pc:sldMk cId="3686813599" sldId="468"/>
            <ac:spMk id="3" creationId="{6640AC7E-A526-DB6E-D1FC-5DD9211D8600}"/>
          </ac:spMkLst>
        </pc:spChg>
      </pc:sldChg>
    </pc:docChg>
  </pc:docChgLst>
  <pc:docChgLst>
    <pc:chgData name="Lim Kai Lun /IT" userId="S::s10242841@connect.np.edu.sg::5d022a5a-5e40-4247-9c37-a5f03565bb98" providerId="AD" clId="Web-{6C773505-2D7A-4703-9CAD-E8DAF18C123E}"/>
    <pc:docChg chg="sldOrd">
      <pc:chgData name="Lim Kai Lun /IT" userId="S::s10242841@connect.np.edu.sg::5d022a5a-5e40-4247-9c37-a5f03565bb98" providerId="AD" clId="Web-{6C773505-2D7A-4703-9CAD-E8DAF18C123E}" dt="2022-05-12T08:20:38.487" v="1"/>
      <pc:docMkLst>
        <pc:docMk/>
      </pc:docMkLst>
      <pc:sldChg chg="ord">
        <pc:chgData name="Lim Kai Lun /IT" userId="S::s10242841@connect.np.edu.sg::5d022a5a-5e40-4247-9c37-a5f03565bb98" providerId="AD" clId="Web-{6C773505-2D7A-4703-9CAD-E8DAF18C123E}" dt="2022-05-12T08:20:37.284" v="0"/>
        <pc:sldMkLst>
          <pc:docMk/>
          <pc:sldMk cId="843765061" sldId="402"/>
        </pc:sldMkLst>
      </pc:sldChg>
      <pc:sldChg chg="ord">
        <pc:chgData name="Lim Kai Lun /IT" userId="S::s10242841@connect.np.edu.sg::5d022a5a-5e40-4247-9c37-a5f03565bb98" providerId="AD" clId="Web-{6C773505-2D7A-4703-9CAD-E8DAF18C123E}" dt="2022-05-12T08:20:38.487" v="1"/>
        <pc:sldMkLst>
          <pc:docMk/>
          <pc:sldMk cId="2314258362" sldId="465"/>
        </pc:sldMkLst>
      </pc:sldChg>
    </pc:docChg>
  </pc:docChgLst>
  <pc:docChgLst>
    <pc:chgData name="Hock Guan TAN (NP)" userId="S::thg@np.edu.sg::e5f7d661-fe1a-47b6-b277-f25b08fa15d4" providerId="AD" clId="Web-{82F10800-83C9-BE27-29D4-F6813DD2821C}"/>
    <pc:docChg chg="modSld">
      <pc:chgData name="Hock Guan TAN (NP)" userId="S::thg@np.edu.sg::e5f7d661-fe1a-47b6-b277-f25b08fa15d4" providerId="AD" clId="Web-{82F10800-83C9-BE27-29D4-F6813DD2821C}" dt="2022-05-13T02:35:22.415" v="158" actId="20577"/>
      <pc:docMkLst>
        <pc:docMk/>
      </pc:docMkLst>
      <pc:sldChg chg="addSp delSp modSp">
        <pc:chgData name="Hock Guan TAN (NP)" userId="S::thg@np.edu.sg::e5f7d661-fe1a-47b6-b277-f25b08fa15d4" providerId="AD" clId="Web-{82F10800-83C9-BE27-29D4-F6813DD2821C}" dt="2022-05-13T02:32:03.644" v="80"/>
        <pc:sldMkLst>
          <pc:docMk/>
          <pc:sldMk cId="2765160774" sldId="407"/>
        </pc:sldMkLst>
        <pc:spChg chg="del">
          <ac:chgData name="Hock Guan TAN (NP)" userId="S::thg@np.edu.sg::e5f7d661-fe1a-47b6-b277-f25b08fa15d4" providerId="AD" clId="Web-{82F10800-83C9-BE27-29D4-F6813DD2821C}" dt="2022-05-13T02:31:13.018" v="76"/>
          <ac:spMkLst>
            <pc:docMk/>
            <pc:sldMk cId="2765160774" sldId="407"/>
            <ac:spMk id="2" creationId="{00000000-0000-0000-0000-000000000000}"/>
          </ac:spMkLst>
        </pc:spChg>
        <pc:spChg chg="mod">
          <ac:chgData name="Hock Guan TAN (NP)" userId="S::thg@np.edu.sg::e5f7d661-fe1a-47b6-b277-f25b08fa15d4" providerId="AD" clId="Web-{82F10800-83C9-BE27-29D4-F6813DD2821C}" dt="2022-05-13T02:32:03.644" v="80"/>
          <ac:spMkLst>
            <pc:docMk/>
            <pc:sldMk cId="2765160774" sldId="407"/>
            <ac:spMk id="3" creationId="{00000000-0000-0000-0000-000000000000}"/>
          </ac:spMkLst>
        </pc:spChg>
        <pc:spChg chg="add del mod">
          <ac:chgData name="Hock Guan TAN (NP)" userId="S::thg@np.edu.sg::e5f7d661-fe1a-47b6-b277-f25b08fa15d4" providerId="AD" clId="Web-{82F10800-83C9-BE27-29D4-F6813DD2821C}" dt="2022-05-13T02:31:18.893" v="77"/>
          <ac:spMkLst>
            <pc:docMk/>
            <pc:sldMk cId="2765160774" sldId="407"/>
            <ac:spMk id="5" creationId="{97CA9902-055B-CD17-5503-5FF6840E525D}"/>
          </ac:spMkLst>
        </pc:spChg>
      </pc:sldChg>
      <pc:sldChg chg="modSp">
        <pc:chgData name="Hock Guan TAN (NP)" userId="S::thg@np.edu.sg::e5f7d661-fe1a-47b6-b277-f25b08fa15d4" providerId="AD" clId="Web-{82F10800-83C9-BE27-29D4-F6813DD2821C}" dt="2022-05-13T02:30:56.658" v="74" actId="20577"/>
        <pc:sldMkLst>
          <pc:docMk/>
          <pc:sldMk cId="970729417" sldId="458"/>
        </pc:sldMkLst>
        <pc:spChg chg="mod">
          <ac:chgData name="Hock Guan TAN (NP)" userId="S::thg@np.edu.sg::e5f7d661-fe1a-47b6-b277-f25b08fa15d4" providerId="AD" clId="Web-{82F10800-83C9-BE27-29D4-F6813DD2821C}" dt="2022-05-13T02:30:56.658" v="74" actId="20577"/>
          <ac:spMkLst>
            <pc:docMk/>
            <pc:sldMk cId="970729417" sldId="458"/>
            <ac:spMk id="5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82F10800-83C9-BE27-29D4-F6813DD2821C}" dt="2022-05-13T02:35:22.415" v="158" actId="20577"/>
        <pc:sldMkLst>
          <pc:docMk/>
          <pc:sldMk cId="3686813599" sldId="468"/>
        </pc:sldMkLst>
        <pc:spChg chg="mod">
          <ac:chgData name="Hock Guan TAN (NP)" userId="S::thg@np.edu.sg::e5f7d661-fe1a-47b6-b277-f25b08fa15d4" providerId="AD" clId="Web-{82F10800-83C9-BE27-29D4-F6813DD2821C}" dt="2022-05-13T02:35:00.711" v="150" actId="20577"/>
          <ac:spMkLst>
            <pc:docMk/>
            <pc:sldMk cId="3686813599" sldId="468"/>
            <ac:spMk id="2" creationId="{A0781AFF-549E-B107-CC70-BF9173FE6FE7}"/>
          </ac:spMkLst>
        </pc:spChg>
        <pc:spChg chg="mod">
          <ac:chgData name="Hock Guan TAN (NP)" userId="S::thg@np.edu.sg::e5f7d661-fe1a-47b6-b277-f25b08fa15d4" providerId="AD" clId="Web-{82F10800-83C9-BE27-29D4-F6813DD2821C}" dt="2022-05-13T02:35:22.415" v="158" actId="20577"/>
          <ac:spMkLst>
            <pc:docMk/>
            <pc:sldMk cId="3686813599" sldId="468"/>
            <ac:spMk id="3" creationId="{6640AC7E-A526-DB6E-D1FC-5DD9211D8600}"/>
          </ac:spMkLst>
        </pc:spChg>
      </pc:sldChg>
    </pc:docChg>
  </pc:docChgLst>
  <pc:docChgLst>
    <pc:chgData name="Hock Guan TAN (NP)" userId="S::thg@np.edu.sg::e5f7d661-fe1a-47b6-b277-f25b08fa15d4" providerId="AD" clId="Web-{5025864A-55D7-F21E-75D1-5258F64FDBA3}"/>
    <pc:docChg chg="modSld">
      <pc:chgData name="Hock Guan TAN (NP)" userId="S::thg@np.edu.sg::e5f7d661-fe1a-47b6-b277-f25b08fa15d4" providerId="AD" clId="Web-{5025864A-55D7-F21E-75D1-5258F64FDBA3}" dt="2022-05-17T02:33:47.511" v="14" actId="20577"/>
      <pc:docMkLst>
        <pc:docMk/>
      </pc:docMkLst>
      <pc:sldChg chg="modSp">
        <pc:chgData name="Hock Guan TAN (NP)" userId="S::thg@np.edu.sg::e5f7d661-fe1a-47b6-b277-f25b08fa15d4" providerId="AD" clId="Web-{5025864A-55D7-F21E-75D1-5258F64FDBA3}" dt="2022-05-17T02:16:53.718" v="6" actId="20577"/>
        <pc:sldMkLst>
          <pc:docMk/>
          <pc:sldMk cId="2250188181" sldId="436"/>
        </pc:sldMkLst>
        <pc:spChg chg="mod">
          <ac:chgData name="Hock Guan TAN (NP)" userId="S::thg@np.edu.sg::e5f7d661-fe1a-47b6-b277-f25b08fa15d4" providerId="AD" clId="Web-{5025864A-55D7-F21E-75D1-5258F64FDBA3}" dt="2022-05-17T02:16:53.718" v="6" actId="20577"/>
          <ac:spMkLst>
            <pc:docMk/>
            <pc:sldMk cId="2250188181" sldId="436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5025864A-55D7-F21E-75D1-5258F64FDBA3}" dt="2022-05-17T02:20:32.802" v="10"/>
        <pc:sldMkLst>
          <pc:docMk/>
          <pc:sldMk cId="2910217209" sldId="443"/>
        </pc:sldMkLst>
        <pc:graphicFrameChg chg="mod modGraphic">
          <ac:chgData name="Hock Guan TAN (NP)" userId="S::thg@np.edu.sg::e5f7d661-fe1a-47b6-b277-f25b08fa15d4" providerId="AD" clId="Web-{5025864A-55D7-F21E-75D1-5258F64FDBA3}" dt="2022-05-17T02:20:32.802" v="10"/>
          <ac:graphicFrameMkLst>
            <pc:docMk/>
            <pc:sldMk cId="2910217209" sldId="443"/>
            <ac:graphicFrameMk id="5" creationId="{ED573623-B30C-4951-A41C-004226E7DCB9}"/>
          </ac:graphicFrameMkLst>
        </pc:graphicFrameChg>
      </pc:sldChg>
      <pc:sldChg chg="modSp">
        <pc:chgData name="Hock Guan TAN (NP)" userId="S::thg@np.edu.sg::e5f7d661-fe1a-47b6-b277-f25b08fa15d4" providerId="AD" clId="Web-{5025864A-55D7-F21E-75D1-5258F64FDBA3}" dt="2022-05-17T02:33:47.511" v="14" actId="20577"/>
        <pc:sldMkLst>
          <pc:docMk/>
          <pc:sldMk cId="3686813599" sldId="468"/>
        </pc:sldMkLst>
        <pc:spChg chg="mod">
          <ac:chgData name="Hock Guan TAN (NP)" userId="S::thg@np.edu.sg::e5f7d661-fe1a-47b6-b277-f25b08fa15d4" providerId="AD" clId="Web-{5025864A-55D7-F21E-75D1-5258F64FDBA3}" dt="2022-05-17T02:33:47.511" v="14" actId="20577"/>
          <ac:spMkLst>
            <pc:docMk/>
            <pc:sldMk cId="3686813599" sldId="468"/>
            <ac:spMk id="3" creationId="{6640AC7E-A526-DB6E-D1FC-5DD9211D86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3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65" y="2"/>
            <a:ext cx="2900153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2748" y="2"/>
            <a:ext cx="2900152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554787" cy="3687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1031" y="4686817"/>
            <a:ext cx="4909274" cy="44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65" y="9373631"/>
            <a:ext cx="2900153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2748" y="9373631"/>
            <a:ext cx="2900152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D8D15-C1EE-4187-BFF7-4E9785813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62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554787" cy="368776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21395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8D15-C1EE-4187-BFF7-4E97858134B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402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8D15-C1EE-4187-BFF7-4E97858134B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186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9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2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4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1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1698626" y="6400800"/>
            <a:ext cx="3308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>
                <a:latin typeface="Arial Narrow" panose="020B0606020202030204" pitchFamily="34" charset="0"/>
              </a:rPr>
              <a:t>Diploma in CSF/IT/DS/IM &amp; CICTP Programme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US" altLang="en-US" sz="2400" b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839200" y="6400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/>
              <a:t>  Last update:</a:t>
            </a:r>
            <a:fld id="{1B96E4B0-1203-4DFA-9A06-6BA7B1B982E4}" type="datetime8">
              <a:rPr lang="en-US" sz="1200" smtClean="0"/>
              <a:t>5/16/2022 7:33 PM</a:t>
            </a:fld>
            <a:endParaRPr lang="en-US" sz="120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CEFB57C4-A976-4DB9-A521-43B66E49BD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9757895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29CBC632-8EC4-43D4-81DE-97FF0376786B}"/>
              </a:ext>
            </a:extLst>
          </p:cNvPr>
          <p:cNvSpPr txBox="1"/>
          <p:nvPr userDrawn="1"/>
        </p:nvSpPr>
        <p:spPr>
          <a:xfrm>
            <a:off x="0" y="0"/>
            <a:ext cx="1691009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10228107.wixsite.com/cictp-c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8667" y="2895603"/>
            <a:ext cx="8305800" cy="1066794"/>
          </a:xfrm>
        </p:spPr>
        <p:txBody>
          <a:bodyPr/>
          <a:lstStyle/>
          <a:p>
            <a:pPr algn="ctr">
              <a:defRPr/>
            </a:pPr>
            <a:r>
              <a:rPr lang="en-GB" altLang="en-US" sz="4400">
                <a:solidFill>
                  <a:srgbClr val="0033CC"/>
                </a:solidFill>
              </a:rPr>
              <a:t>Assignment (30%)</a:t>
            </a: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28800" y="1222593"/>
            <a:ext cx="1036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06FED50-E033-473E-BB31-B57650C73C0C}"/>
              </a:ext>
            </a:extLst>
          </p:cNvPr>
          <p:cNvGrpSpPr/>
          <p:nvPr/>
        </p:nvGrpSpPr>
        <p:grpSpPr>
          <a:xfrm>
            <a:off x="4197096" y="4114800"/>
            <a:ext cx="5626606" cy="2227869"/>
            <a:chOff x="2621928" y="3626829"/>
            <a:chExt cx="5626606" cy="22278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6FDC3-C18E-4CBA-8B73-E1303562820D}"/>
                </a:ext>
              </a:extLst>
            </p:cNvPr>
            <p:cNvSpPr/>
            <p:nvPr/>
          </p:nvSpPr>
          <p:spPr>
            <a:xfrm>
              <a:off x="2724265" y="3626829"/>
              <a:ext cx="55242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GB" sz="3600" b="1">
                  <a:solidFill>
                    <a:srgbClr val="FF0000"/>
                  </a:solidFill>
                  <a:latin typeface="Arial Narrow" pitchFamily="34" charset="0"/>
                </a:rPr>
                <a:t>Cyber Security Fundamentals</a:t>
              </a:r>
              <a:endParaRPr lang="en-US" sz="360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32865F7F-773D-4388-AE9E-33A41DA8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928" y="4496097"/>
              <a:ext cx="5626605" cy="1358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140000"/>
                <a:buFont typeface="Wingdings" pitchFamily="2" charset="2"/>
                <a:buNone/>
              </a:pPr>
              <a:r>
                <a:rPr kumimoji="1" lang="en-GB" sz="4800" b="1">
                  <a:solidFill>
                    <a:srgbClr val="FF0000"/>
                  </a:solidFill>
                  <a:latin typeface="Arial Narrow" pitchFamily="34" charset="0"/>
                </a:rPr>
                <a:t> </a:t>
              </a:r>
              <a:r>
                <a:rPr kumimoji="1" lang="en-GB">
                  <a:latin typeface="Arial Narrow" pitchFamily="34" charset="0"/>
                </a:rPr>
                <a:t>Diploma in CSF/IT/DS/IM &amp; CICTP Programme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140000"/>
                <a:buFont typeface="Wingdings" pitchFamily="2" charset="2"/>
                <a:buNone/>
              </a:pPr>
              <a:r>
                <a:rPr kumimoji="1" lang="en-GB">
                  <a:latin typeface="Arial Narrow" pitchFamily="34" charset="0"/>
                </a:rPr>
                <a:t>Year 1 (2022/23), Semester 1.1</a:t>
              </a:r>
              <a:endParaRPr kumimoji="1" lang="en-GB" sz="4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" name="Text Box 9">
            <a:extLst>
              <a:ext uri="{FF2B5EF4-FFF2-40B4-BE49-F238E27FC236}">
                <a16:creationId xmlns:a16="http://schemas.microsoft.com/office/drawing/2014/main" id="{3CD528A6-6546-4B47-A4E3-7B0F4AAA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CSF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1524000"/>
          </a:xfrm>
        </p:spPr>
        <p:txBody>
          <a:bodyPr/>
          <a:lstStyle/>
          <a:p>
            <a:pPr algn="ctr"/>
            <a:r>
              <a:rPr lang="en-US" sz="4800"/>
              <a:t>Notices</a:t>
            </a:r>
          </a:p>
        </p:txBody>
      </p:sp>
    </p:spTree>
    <p:extLst>
      <p:ext uri="{BB962C8B-B14F-4D97-AF65-F5344CB8AC3E}">
        <p14:creationId xmlns:p14="http://schemas.microsoft.com/office/powerpoint/2010/main" val="50188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InnovateSecure</a:t>
            </a:r>
            <a:r>
              <a:rPr lang="en-US"/>
              <a:t> 2022 (Date: TBA)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Best Assignment will be nominated by your tutor for the above in-housed competition with prizes and challenge trophy.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Good lessons will also be included in an online learning repositories for all to access.</a:t>
            </a:r>
          </a:p>
          <a:p>
            <a:r>
              <a:rPr lang="en-US" sz="2400"/>
              <a:t>An artifact for your Portfolio.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EBE73-946C-4208-9082-D3243D21F8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1"/>
          <a:stretch/>
        </p:blipFill>
        <p:spPr>
          <a:xfrm>
            <a:off x="914400" y="1905000"/>
            <a:ext cx="5540464" cy="281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0856B3-E5E4-472B-8FFE-26A55BFAA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33"/>
          <a:stretch/>
        </p:blipFill>
        <p:spPr>
          <a:xfrm>
            <a:off x="6629400" y="1905000"/>
            <a:ext cx="444000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1524000"/>
          </a:xfrm>
        </p:spPr>
        <p:txBody>
          <a:bodyPr/>
          <a:lstStyle/>
          <a:p>
            <a:pPr algn="ctr"/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437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0" y="914400"/>
            <a:ext cx="11379200" cy="5334000"/>
          </a:xfrm>
        </p:spPr>
        <p:txBody>
          <a:bodyPr/>
          <a:lstStyle/>
          <a:p>
            <a:pPr marL="342265" indent="-342265" algn="just"/>
            <a:r>
              <a:rPr lang="en-US" sz="2800" b="0"/>
              <a:t>Cybersecurity issues are becoming a day-to-day struggle for business.</a:t>
            </a:r>
            <a:endParaRPr lang="en-US"/>
          </a:p>
          <a:p>
            <a:pPr marL="342265" indent="-342265" algn="just"/>
            <a:r>
              <a:rPr lang="en-US" sz="2800" b="0"/>
              <a:t>To successfully fight against malicious intent, it’s imperative that companies make cybersecurity awareness, prevention and security best practices a part of their culture.</a:t>
            </a:r>
          </a:p>
          <a:p>
            <a:pPr marL="342265" indent="-342265" algn="just"/>
            <a:r>
              <a:rPr lang="en-US" sz="2800" b="0">
                <a:ea typeface="+mn-lt"/>
                <a:cs typeface="+mn-lt"/>
              </a:rPr>
              <a:t>The goal of your assignment is to create awareness on cyber security attacks.</a:t>
            </a:r>
            <a:endParaRPr lang="en-US" sz="2800" b="0">
              <a:cs typeface="Arial"/>
            </a:endParaRPr>
          </a:p>
          <a:p>
            <a:pPr marL="342265" indent="-342265" algn="just"/>
            <a:r>
              <a:rPr lang="en-US" sz="2800" b="0">
                <a:cs typeface="Arial"/>
              </a:rPr>
              <a:t>You are tasked to strengthen security awareness and you need to form </a:t>
            </a:r>
            <a:r>
              <a:rPr lang="en-US" sz="2800">
                <a:cs typeface="Arial"/>
              </a:rPr>
              <a:t>teams of 3-4 (max) </a:t>
            </a:r>
            <a:r>
              <a:rPr lang="en-US" sz="2800" b="0">
                <a:cs typeface="Arial"/>
              </a:rPr>
              <a:t>students </a:t>
            </a:r>
            <a:r>
              <a:rPr lang="en-US" sz="2400">
                <a:cs typeface="Arial"/>
              </a:rPr>
              <a:t>to research on one Real World Cyber Attack and produce a lesson on the Attack.</a:t>
            </a:r>
            <a:endParaRPr lang="en-US" sz="2800" b="0">
              <a:cs typeface="Arial"/>
            </a:endParaRPr>
          </a:p>
          <a:p>
            <a:pPr marL="342265" lvl="1" indent="-342265" algn="just"/>
            <a:endParaRPr lang="en-US" sz="3200" b="0">
              <a:solidFill>
                <a:schemeClr val="tx1"/>
              </a:solidFill>
              <a:ea typeface="+mn-lt"/>
              <a:cs typeface="+mn-lt"/>
            </a:endParaRPr>
          </a:p>
          <a:p>
            <a:pPr marL="342265" indent="-342265" algn="just"/>
            <a:endParaRPr lang="en-US" sz="2000" b="0"/>
          </a:p>
          <a:p>
            <a:pPr marL="0" indent="0" algn="just">
              <a:buNone/>
            </a:pPr>
            <a:endParaRPr lang="en-US" sz="2000" b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988800" cy="685800"/>
          </a:xfrm>
        </p:spPr>
        <p:txBody>
          <a:bodyPr/>
          <a:lstStyle/>
          <a:p>
            <a:r>
              <a:rPr lang="en-US" b="0"/>
              <a:t>Overview of Assignment</a:t>
            </a:r>
          </a:p>
        </p:txBody>
      </p:sp>
    </p:spTree>
    <p:extLst>
      <p:ext uri="{BB962C8B-B14F-4D97-AF65-F5344CB8AC3E}">
        <p14:creationId xmlns:p14="http://schemas.microsoft.com/office/powerpoint/2010/main" val="97072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744200" cy="5181600"/>
          </a:xfrm>
        </p:spPr>
        <p:txBody>
          <a:bodyPr/>
          <a:lstStyle/>
          <a:p>
            <a:pPr marL="342265" indent="-342265" algn="just"/>
            <a:r>
              <a:rPr lang="en-US" sz="2800" b="0"/>
              <a:t>The objective is to create a </a:t>
            </a:r>
            <a:r>
              <a:rPr lang="en-US" sz="2800">
                <a:solidFill>
                  <a:srgbClr val="FF0000"/>
                </a:solidFill>
              </a:rPr>
              <a:t>bite size lesson </a:t>
            </a:r>
            <a:r>
              <a:rPr lang="en-US" sz="2800" b="0">
                <a:solidFill>
                  <a:srgbClr val="FF0000"/>
                </a:solidFill>
              </a:rPr>
              <a:t>using PowerPoint.</a:t>
            </a:r>
            <a:endParaRPr lang="en-US" sz="2800" b="0"/>
          </a:p>
          <a:p>
            <a:pPr marL="742315" lvl="1" indent="-285115" algn="just"/>
            <a:r>
              <a:rPr lang="en-US" sz="2400" b="0"/>
              <a:t>A bite size lesson is a concise reading materials allowing people even with basic security knowledge to learn from your research finding.</a:t>
            </a:r>
          </a:p>
          <a:p>
            <a:pPr marL="342265" lvl="1" indent="-342265" algn="just">
              <a:buClr>
                <a:schemeClr val="tx2"/>
              </a:buClr>
              <a:buSzPct val="140000"/>
            </a:pPr>
            <a:r>
              <a:rPr lang="en-US" sz="2400" b="0">
                <a:solidFill>
                  <a:schemeClr val="tx1"/>
                </a:solidFill>
                <a:ea typeface="+mn-ea"/>
                <a:cs typeface="+mn-cs"/>
              </a:rPr>
              <a:t>You and your team members will need to research and choose one real world attack published in the media, Internet, books or literatures, and construct a set of self-pace learning materials.</a:t>
            </a:r>
          </a:p>
          <a:p>
            <a:pPr marL="342265" indent="-342265" algn="just">
              <a:buClr>
                <a:schemeClr val="tx2"/>
              </a:buClr>
              <a:buSzPct val="140000"/>
            </a:pPr>
            <a:r>
              <a:rPr lang="en-US" sz="2400" b="0">
                <a:ea typeface="+mn-lt"/>
                <a:cs typeface="+mn-lt"/>
              </a:rPr>
              <a:t>Your assignment deliverable is in a form of </a:t>
            </a:r>
            <a:r>
              <a:rPr lang="en-US" sz="2400">
                <a:ea typeface="+mn-lt"/>
                <a:cs typeface="+mn-lt"/>
              </a:rPr>
              <a:t>PowerPoint slides </a:t>
            </a:r>
            <a:r>
              <a:rPr lang="en-US" sz="2400" b="0">
                <a:ea typeface="+mn-lt"/>
                <a:cs typeface="+mn-lt"/>
              </a:rPr>
              <a:t>that your team will need to submit to  your team channel. They can be accessed by your peers to learn from your submissions.</a:t>
            </a:r>
          </a:p>
          <a:p>
            <a:pPr marL="342265" lvl="1" indent="-342265" algn="just">
              <a:buClr>
                <a:schemeClr val="tx2"/>
              </a:buClr>
              <a:buSzPct val="140000"/>
            </a:pPr>
            <a:endParaRPr lang="en-US" sz="2000" b="0">
              <a:solidFill>
                <a:schemeClr val="tx1"/>
              </a:solidFill>
              <a:ea typeface="+mn-ea"/>
              <a:cs typeface="+mn-cs"/>
            </a:endParaRPr>
          </a:p>
          <a:p>
            <a:pPr marL="342265" lvl="1" indent="-342265" algn="just">
              <a:buClr>
                <a:schemeClr val="tx2"/>
              </a:buClr>
              <a:buSzPct val="140000"/>
            </a:pPr>
            <a:endParaRPr lang="en-US" sz="2000" b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Lesson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871200" cy="5562600"/>
          </a:xfrm>
        </p:spPr>
        <p:txBody>
          <a:bodyPr/>
          <a:lstStyle/>
          <a:p>
            <a:pPr marL="342265" lvl="1" indent="-342265" algn="just">
              <a:buClr>
                <a:schemeClr val="tx2"/>
              </a:buClr>
              <a:buSzPct val="140000"/>
            </a:pPr>
            <a:r>
              <a:rPr lang="en-US" sz="2000" b="0">
                <a:solidFill>
                  <a:schemeClr val="tx1"/>
                </a:solidFill>
                <a:ea typeface="+mn-ea"/>
                <a:cs typeface="+mn-cs"/>
              </a:rPr>
              <a:t>Title of Attack, Year or From when to when</a:t>
            </a:r>
            <a:endParaRPr lang="en-US" sz="1600" b="0">
              <a:solidFill>
                <a:schemeClr val="tx1"/>
              </a:solidFill>
              <a:ea typeface="+mn-ea"/>
              <a:cs typeface="+mn-cs"/>
            </a:endParaRPr>
          </a:p>
          <a:p>
            <a:pPr marL="342265" lvl="1" indent="-342265" algn="just">
              <a:buClr>
                <a:schemeClr val="tx2"/>
              </a:buClr>
              <a:buSzPct val="140000"/>
            </a:pPr>
            <a:r>
              <a:rPr lang="en-US" sz="2000" b="0">
                <a:solidFill>
                  <a:schemeClr val="tx1"/>
                </a:solidFill>
                <a:ea typeface="+mn-ea"/>
                <a:cs typeface="+mn-cs"/>
              </a:rPr>
              <a:t>Introduction</a:t>
            </a:r>
          </a:p>
          <a:p>
            <a:pPr marL="742315" lvl="1" indent="-285115" algn="just"/>
            <a:r>
              <a:rPr lang="en-US" sz="1800" b="0"/>
              <a:t>Introduce what materials will be presented and who are the target audience</a:t>
            </a:r>
          </a:p>
          <a:p>
            <a:pPr marL="342265" lvl="1" indent="-342265" algn="just">
              <a:buClr>
                <a:schemeClr val="tx2"/>
              </a:buClr>
              <a:buSzPct val="140000"/>
            </a:pPr>
            <a:r>
              <a:rPr lang="en-US" sz="2000" b="0">
                <a:solidFill>
                  <a:schemeClr val="tx1"/>
                </a:solidFill>
              </a:rPr>
              <a:t>Contents</a:t>
            </a:r>
          </a:p>
          <a:p>
            <a:pPr marL="742315" lvl="1" indent="-285115" algn="just"/>
            <a:r>
              <a:rPr lang="en-US" sz="1800" b="0"/>
              <a:t>About the Attack</a:t>
            </a:r>
          </a:p>
          <a:p>
            <a:pPr marL="742315" lvl="1" indent="-285115" algn="just"/>
            <a:r>
              <a:rPr lang="en-US" sz="1800" b="0"/>
              <a:t>How the Attack took place ?</a:t>
            </a:r>
          </a:p>
          <a:p>
            <a:pPr marL="742315" lvl="1" indent="-285115" algn="just"/>
            <a:r>
              <a:rPr lang="en-US" sz="1800" b="0"/>
              <a:t>Damages &amp; </a:t>
            </a:r>
            <a:r>
              <a:rPr lang="en-US" sz="1800" b="0">
                <a:solidFill>
                  <a:srgbClr val="FF0000"/>
                </a:solidFill>
              </a:rPr>
              <a:t>Estimated</a:t>
            </a:r>
            <a:r>
              <a:rPr lang="en-US" sz="1800" b="0"/>
              <a:t> Cost</a:t>
            </a:r>
          </a:p>
          <a:p>
            <a:pPr marL="742315" lvl="1" indent="-285115" algn="just"/>
            <a:r>
              <a:rPr lang="en-US" sz="1800" b="0">
                <a:solidFill>
                  <a:srgbClr val="FF0000"/>
                </a:solidFill>
              </a:rPr>
              <a:t>Security Domains involved (pay attention to this part, check with tutor if not sure)</a:t>
            </a:r>
          </a:p>
          <a:p>
            <a:pPr marL="742315" lvl="1" indent="-285115" algn="just"/>
            <a:r>
              <a:rPr lang="en-US" sz="1800" b="0"/>
              <a:t>Action Taken by the Authority &amp; Status</a:t>
            </a:r>
          </a:p>
          <a:p>
            <a:pPr marL="742315" lvl="1" indent="-285115" algn="just"/>
            <a:r>
              <a:rPr lang="en-US" sz="1800" b="0"/>
              <a:t>Related Attacks (Cite 1-2 if any. Place a para. if it is unprecedented) </a:t>
            </a:r>
          </a:p>
          <a:p>
            <a:pPr marL="342265" lvl="1" indent="-342265" algn="just">
              <a:buClr>
                <a:schemeClr val="tx2"/>
              </a:buClr>
              <a:buSzPct val="140000"/>
            </a:pPr>
            <a:r>
              <a:rPr lang="en-US" sz="2000" b="0">
                <a:solidFill>
                  <a:schemeClr val="tx1"/>
                </a:solidFill>
                <a:ea typeface="+mn-ea"/>
                <a:cs typeface="+mn-cs"/>
              </a:rPr>
              <a:t>About the Authors</a:t>
            </a:r>
          </a:p>
          <a:p>
            <a:pPr marL="742315" lvl="1" indent="-285115" algn="just"/>
            <a:r>
              <a:rPr lang="en-US" sz="1800" b="0"/>
              <a:t>Include information regarding the authors, private emails, contributions and acknowledgement.</a:t>
            </a:r>
          </a:p>
          <a:p>
            <a:pPr marL="342265" lvl="1" indent="-342265" algn="just">
              <a:buClr>
                <a:schemeClr val="tx2"/>
              </a:buClr>
              <a:buSzPct val="140000"/>
            </a:pPr>
            <a:r>
              <a:rPr lang="en-US" sz="2000" b="0">
                <a:solidFill>
                  <a:schemeClr val="tx1"/>
                </a:solidFill>
                <a:ea typeface="+mn-ea"/>
                <a:cs typeface="+mn-cs"/>
              </a:rPr>
              <a:t>Citations</a:t>
            </a:r>
          </a:p>
          <a:p>
            <a:pPr marL="742315" lvl="1" indent="-285115" algn="just"/>
            <a:r>
              <a:rPr lang="en-US" sz="1800" b="0"/>
              <a:t>All reference must be cited (using APA standard) appropriately within your slides.</a:t>
            </a:r>
          </a:p>
        </p:txBody>
      </p:sp>
    </p:spTree>
    <p:extLst>
      <p:ext uri="{BB962C8B-B14F-4D97-AF65-F5344CB8AC3E}">
        <p14:creationId xmlns:p14="http://schemas.microsoft.com/office/powerpoint/2010/main" val="22501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Real-World Attacks (not exhaustive)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Forex Trader FBS Breaches, 2021</a:t>
            </a:r>
          </a:p>
          <a:p>
            <a:r>
              <a:rPr lang="en-US" sz="2400"/>
              <a:t>Australian broadcaster Channel Nine Attack, 2021</a:t>
            </a:r>
          </a:p>
          <a:p>
            <a:r>
              <a:rPr lang="en-US" sz="2400"/>
              <a:t>Capitol One Data Breach, 2019</a:t>
            </a:r>
          </a:p>
          <a:p>
            <a:r>
              <a:rPr lang="en-US" sz="2400"/>
              <a:t>Weather Channel Ransomware Attack, April 2019</a:t>
            </a:r>
          </a:p>
          <a:p>
            <a:r>
              <a:rPr lang="en-US" sz="2400"/>
              <a:t>Citrix Password Spraying Attack, 2019</a:t>
            </a:r>
          </a:p>
          <a:p>
            <a:r>
              <a:rPr lang="en-US" sz="2400"/>
              <a:t>Texas Ransomware Attack, August 2019</a:t>
            </a:r>
          </a:p>
          <a:p>
            <a:r>
              <a:rPr lang="en-US" sz="2400"/>
              <a:t>GitHub </a:t>
            </a:r>
            <a:r>
              <a:rPr lang="en-US" sz="2400" err="1"/>
              <a:t>DoS</a:t>
            </a:r>
            <a:r>
              <a:rPr lang="en-US" sz="2400"/>
              <a:t> Attack, 2018</a:t>
            </a:r>
          </a:p>
          <a:p>
            <a:r>
              <a:rPr lang="en-US" sz="2400"/>
              <a:t>….</a:t>
            </a:r>
          </a:p>
          <a:p>
            <a:r>
              <a:rPr lang="en-US" sz="2400"/>
              <a:t>Choose attack not too far back to 2000, check with your tutor on exception cases (e.g. </a:t>
            </a:r>
            <a:r>
              <a:rPr lang="en-US" sz="2400" err="1"/>
              <a:t>Stuxnet</a:t>
            </a:r>
            <a:r>
              <a:rPr lang="en-US" sz="2400"/>
              <a:t> Attack)</a:t>
            </a:r>
          </a:p>
        </p:txBody>
      </p:sp>
    </p:spTree>
    <p:extLst>
      <p:ext uri="{BB962C8B-B14F-4D97-AF65-F5344CB8AC3E}">
        <p14:creationId xmlns:p14="http://schemas.microsoft.com/office/powerpoint/2010/main" val="280700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1524000"/>
          </a:xfrm>
        </p:spPr>
        <p:txBody>
          <a:bodyPr/>
          <a:lstStyle/>
          <a:p>
            <a:pPr algn="ctr"/>
            <a:r>
              <a:rPr lang="en-US" sz="4800"/>
              <a:t>Submission Details</a:t>
            </a:r>
          </a:p>
        </p:txBody>
      </p:sp>
    </p:spTree>
    <p:extLst>
      <p:ext uri="{BB962C8B-B14F-4D97-AF65-F5344CB8AC3E}">
        <p14:creationId xmlns:p14="http://schemas.microsoft.com/office/powerpoint/2010/main" val="166820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Deliverables</a:t>
            </a:r>
            <a:endParaRPr lang="en-SG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5264"/>
            <a:ext cx="10896600" cy="4785395"/>
          </a:xfrm>
        </p:spPr>
        <p:txBody>
          <a:bodyPr>
            <a:normAutofit/>
          </a:bodyPr>
          <a:lstStyle/>
          <a:p>
            <a:pPr lvl="1"/>
            <a:endParaRPr lang="en-US" sz="2400"/>
          </a:p>
          <a:p>
            <a:pPr lvl="1"/>
            <a:endParaRPr lang="en-US" sz="2400"/>
          </a:p>
          <a:p>
            <a:endParaRPr lang="en-US" sz="2400"/>
          </a:p>
          <a:p>
            <a:endParaRPr lang="en-SG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573623-B30C-4951-A41C-004226E7D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87482"/>
              </p:ext>
            </p:extLst>
          </p:nvPr>
        </p:nvGraphicFramePr>
        <p:xfrm>
          <a:off x="1263650" y="914400"/>
          <a:ext cx="9664700" cy="285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>
                  <a:extLst>
                    <a:ext uri="{9D8B030D-6E8A-4147-A177-3AD203B41FA5}">
                      <a16:colId xmlns:a16="http://schemas.microsoft.com/office/drawing/2014/main" val="542527003"/>
                    </a:ext>
                  </a:extLst>
                </a:gridCol>
                <a:gridCol w="5476663">
                  <a:extLst>
                    <a:ext uri="{9D8B030D-6E8A-4147-A177-3AD203B41FA5}">
                      <a16:colId xmlns:a16="http://schemas.microsoft.com/office/drawing/2014/main" val="1468167296"/>
                    </a:ext>
                  </a:extLst>
                </a:gridCol>
                <a:gridCol w="3221567">
                  <a:extLst>
                    <a:ext uri="{9D8B030D-6E8A-4147-A177-3AD203B41FA5}">
                      <a16:colId xmlns:a16="http://schemas.microsoft.com/office/drawing/2014/main" val="648524672"/>
                    </a:ext>
                  </a:extLst>
                </a:gridCol>
              </a:tblGrid>
              <a:tr h="60232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28011"/>
                  </a:ext>
                </a:extLst>
              </a:tr>
              <a:tr h="61687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Proposed Title, Overview and Content Outline in PowerPoint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Week 11-Check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36153"/>
                  </a:ext>
                </a:extLst>
              </a:tr>
              <a:tr h="2483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Completed Lesson in PowerPoint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2359, End of Week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86015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1"/>
                        <a:t>Pre-recorded Video Presentation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/>
                        <a:t>2359, End of Week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48364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PowerPoint Slides as aid to Video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2359, End of Week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869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587635-D394-4A8D-99EA-391699F38E2E}"/>
              </a:ext>
            </a:extLst>
          </p:cNvPr>
          <p:cNvSpPr txBox="1"/>
          <p:nvPr/>
        </p:nvSpPr>
        <p:spPr>
          <a:xfrm flipH="1">
            <a:off x="579118" y="4267200"/>
            <a:ext cx="1161288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>
                <a:solidFill>
                  <a:srgbClr val="FF0000"/>
                </a:solidFill>
                <a:latin typeface="Verdana"/>
                <a:ea typeface="Verdana"/>
              </a:rPr>
              <a:t>All Submissions to </a:t>
            </a:r>
            <a:r>
              <a:rPr lang="en-SG" b="1">
                <a:solidFill>
                  <a:srgbClr val="FF0000"/>
                </a:solidFill>
                <a:latin typeface="Verdana"/>
                <a:ea typeface="Verdana"/>
              </a:rPr>
              <a:t>Your Team’s Channel </a:t>
            </a:r>
            <a:r>
              <a:rPr lang="en-SG">
                <a:solidFill>
                  <a:srgbClr val="FF0000"/>
                </a:solidFill>
                <a:latin typeface="Verdana"/>
                <a:ea typeface="Verdana"/>
              </a:rPr>
              <a:t>setup in your </a:t>
            </a:r>
            <a:r>
              <a:rPr lang="en-SG" b="1">
                <a:solidFill>
                  <a:srgbClr val="FF0000"/>
                </a:solidFill>
                <a:latin typeface="Verdana"/>
                <a:ea typeface="Verdana"/>
              </a:rPr>
              <a:t>class’s team</a:t>
            </a:r>
            <a:r>
              <a:rPr lang="en-SG">
                <a:solidFill>
                  <a:srgbClr val="FF0000"/>
                </a:solidFill>
                <a:latin typeface="Verdana"/>
                <a:ea typeface="Verdana"/>
              </a:rPr>
              <a:t>. Your module rept. will create the team channel for each of the team. </a:t>
            </a:r>
            <a:endParaRPr lang="en-SG">
              <a:solidFill>
                <a:srgbClr val="FF0000"/>
              </a:solidFill>
              <a:ea typeface="Verdana"/>
            </a:endParaRPr>
          </a:p>
          <a:p>
            <a:endParaRPr lang="en-SG">
              <a:solidFill>
                <a:srgbClr val="FF0000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021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4AE7-C6B6-0303-FEAC-1A272B62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/>
          </a:p>
          <a:p>
            <a:pPr marL="342265" indent="-342265">
              <a:spcBef>
                <a:spcPct val="0"/>
              </a:spcBef>
            </a:pPr>
            <a:r>
              <a:rPr lang="en-SG" b="0">
                <a:solidFill>
                  <a:srgbClr val="FF0000"/>
                </a:solidFill>
                <a:latin typeface="Verdana"/>
                <a:ea typeface="Verdana"/>
              </a:rPr>
              <a:t>Only one copy of each deliverables need to be submitted by the respective team leader.</a:t>
            </a:r>
            <a:endParaRPr lang="en-US">
              <a:solidFill>
                <a:srgbClr val="000000"/>
              </a:solidFill>
              <a:latin typeface="Arial Narrow"/>
              <a:ea typeface="Verdana"/>
            </a:endParaRPr>
          </a:p>
          <a:p>
            <a:pPr marL="342265" indent="-342265">
              <a:spcBef>
                <a:spcPct val="0"/>
              </a:spcBef>
            </a:pPr>
            <a:endParaRPr lang="en-SG" b="0">
              <a:solidFill>
                <a:srgbClr val="FF0000"/>
              </a:solidFill>
              <a:latin typeface="Verdana"/>
              <a:ea typeface="Verdana"/>
            </a:endParaRPr>
          </a:p>
          <a:p>
            <a:pPr marL="342265" indent="-342265">
              <a:spcBef>
                <a:spcPct val="0"/>
              </a:spcBef>
            </a:pPr>
            <a:r>
              <a:rPr lang="en-SG" b="0">
                <a:solidFill>
                  <a:srgbClr val="FF0000"/>
                </a:solidFill>
                <a:latin typeface="Verdana"/>
                <a:ea typeface="Verdana"/>
              </a:rPr>
              <a:t>Please label the file as follows:</a:t>
            </a:r>
            <a:endParaRPr lang="en-SG" b="0">
              <a:latin typeface="Verdana"/>
              <a:ea typeface="Verdana"/>
            </a:endParaRPr>
          </a:p>
          <a:p>
            <a:pPr marL="742315" lvl="1" indent="-285115">
              <a:spcBef>
                <a:spcPct val="0"/>
              </a:spcBef>
            </a:pPr>
            <a:r>
              <a:rPr lang="en-SG" b="0">
                <a:solidFill>
                  <a:srgbClr val="FF0000"/>
                </a:solidFill>
                <a:latin typeface="Verdana"/>
                <a:ea typeface="Verdana"/>
              </a:rPr>
              <a:t>CSF-0422-AssLessonP0X-TeamName.pptx</a:t>
            </a:r>
          </a:p>
          <a:p>
            <a:pPr marL="742315" lvl="1" indent="-285115">
              <a:spcBef>
                <a:spcPct val="0"/>
              </a:spcBef>
            </a:pPr>
            <a:r>
              <a:rPr lang="en-SG" b="0">
                <a:solidFill>
                  <a:srgbClr val="FF0000"/>
                </a:solidFill>
                <a:latin typeface="Verdana"/>
                <a:ea typeface="Verdana"/>
              </a:rPr>
              <a:t>CSF-0422-AssPresentP0X-TeamName.pptx</a:t>
            </a:r>
          </a:p>
          <a:p>
            <a:pPr marL="742315" lvl="1" indent="-285115">
              <a:spcBef>
                <a:spcPct val="0"/>
              </a:spcBef>
            </a:pPr>
            <a:r>
              <a:rPr lang="en-SG" b="0">
                <a:solidFill>
                  <a:srgbClr val="FF0000"/>
                </a:solidFill>
                <a:latin typeface="Verdana"/>
                <a:ea typeface="Verdana"/>
              </a:rPr>
              <a:t>CSF-0422-AssVideoP0X-TeamName.mpg4</a:t>
            </a:r>
          </a:p>
          <a:p>
            <a:pPr marL="342265" indent="-342265">
              <a:spcBef>
                <a:spcPct val="0"/>
              </a:spcBef>
            </a:pPr>
            <a:endParaRPr lang="en-SG" b="0">
              <a:solidFill>
                <a:srgbClr val="FF0000"/>
              </a:solidFill>
              <a:latin typeface="Verdana"/>
              <a:ea typeface="Verdana"/>
            </a:endParaRPr>
          </a:p>
          <a:p>
            <a:pPr marL="342265" indent="-342265">
              <a:spcBef>
                <a:spcPct val="0"/>
              </a:spcBef>
            </a:pPr>
            <a:r>
              <a:rPr lang="en-SG" b="0">
                <a:solidFill>
                  <a:srgbClr val="FF0000"/>
                </a:solidFill>
                <a:latin typeface="Verdana"/>
                <a:ea typeface="Verdana"/>
              </a:rPr>
              <a:t>X – stands for 1-16</a:t>
            </a:r>
          </a:p>
        </p:txBody>
      </p:sp>
    </p:spTree>
    <p:extLst>
      <p:ext uri="{BB962C8B-B14F-4D97-AF65-F5344CB8AC3E}">
        <p14:creationId xmlns:p14="http://schemas.microsoft.com/office/powerpoint/2010/main" val="391890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1AFF-549E-B107-CC70-BF9173FE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Sample Lessons from Previous Runs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AC7E-A526-DB6E-D1FC-5DD9211D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b="0">
                <a:ea typeface="+mn-lt"/>
                <a:cs typeface="+mn-lt"/>
                <a:hlinkClick r:id="rId2"/>
              </a:rPr>
              <a:t>https://s10228107.wixsite.com/cictp-csf</a:t>
            </a:r>
            <a:r>
              <a:rPr lang="en-US" b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(Nice design, references are not adhered to APA citation standard)</a:t>
            </a:r>
            <a:endParaRPr lang="en-US" b="0">
              <a:ea typeface="+mn-lt"/>
              <a:cs typeface="+mn-lt"/>
            </a:endParaRPr>
          </a:p>
          <a:p>
            <a:pPr marL="342265" indent="-342265"/>
            <a:r>
              <a:rPr lang="en-US" b="0"/>
              <a:t>More coming...</a:t>
            </a:r>
          </a:p>
          <a:p>
            <a:pPr marL="0" indent="0">
              <a:buNone/>
            </a:pPr>
            <a:endParaRPr lang="en-US" b="0"/>
          </a:p>
          <a:p>
            <a:pPr marL="342265" indent="-342265"/>
            <a:endParaRPr lang="en-US" b="0"/>
          </a:p>
          <a:p>
            <a:pPr marL="342265" indent="-342265"/>
            <a:endParaRPr lang="en-US" b="0"/>
          </a:p>
          <a:p>
            <a:pPr marL="342265" indent="-342265"/>
            <a:r>
              <a:rPr lang="en-US" b="0"/>
              <a:t>Students are advised to observe the copyrights of the above samples. You are also need to notice it is only a set of PowerPoint slide is needed now and not a Wix lesson. No quiz is needed.</a:t>
            </a:r>
          </a:p>
        </p:txBody>
      </p:sp>
    </p:spTree>
    <p:extLst>
      <p:ext uri="{BB962C8B-B14F-4D97-AF65-F5344CB8AC3E}">
        <p14:creationId xmlns:p14="http://schemas.microsoft.com/office/powerpoint/2010/main" val="36868135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5EC26D3D5DE5498069427BBAD5703D" ma:contentTypeVersion="7" ma:contentTypeDescription="Create a new document." ma:contentTypeScope="" ma:versionID="affb32efb7d9b4c0d2ea184d26dfc983">
  <xsd:schema xmlns:xsd="http://www.w3.org/2001/XMLSchema" xmlns:xs="http://www.w3.org/2001/XMLSchema" xmlns:p="http://schemas.microsoft.com/office/2006/metadata/properties" xmlns:ns2="07f1f656-df73-4659-b2d6-eac7cd9fe175" targetNamespace="http://schemas.microsoft.com/office/2006/metadata/properties" ma:root="true" ma:fieldsID="c2cb4e4935c302c9c7ed689bb7b7765d" ns2:_="">
    <xsd:import namespace="07f1f656-df73-4659-b2d6-eac7cd9fe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1f656-df73-4659-b2d6-eac7cd9fe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B12344-F198-48F0-AC58-9320C21827DE}">
  <ds:schemaRefs>
    <ds:schemaRef ds:uri="a62f1998-33d4-4a4d-a95f-c939e5057d18"/>
    <ds:schemaRef ds:uri="d35e038f-c4a7-46a9-99d4-a3799d0eb7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C190BB-415B-4687-B347-738F6FDA9E98}">
  <ds:schemaRefs>
    <ds:schemaRef ds:uri="07f1f656-df73-4659-b2d6-eac7cd9fe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81DC1A-F5AA-41D8-A0C9-97F47C6B83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Contport</vt:lpstr>
      <vt:lpstr>PowerPoint Presentation</vt:lpstr>
      <vt:lpstr>Overview of Assignment</vt:lpstr>
      <vt:lpstr>PowerPoint Presentation</vt:lpstr>
      <vt:lpstr>Suggested Lesson Structure</vt:lpstr>
      <vt:lpstr>Examples of Real-World Attacks (not exhaustive)</vt:lpstr>
      <vt:lpstr>PowerPoint Presentation</vt:lpstr>
      <vt:lpstr>Deliverables</vt:lpstr>
      <vt:lpstr>PowerPoint Presentation</vt:lpstr>
      <vt:lpstr>Sample Lessons from Previous Runs</vt:lpstr>
      <vt:lpstr>PowerPoint Presentation</vt:lpstr>
      <vt:lpstr>InnovateSecure 2022 (Date: TBA)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2012 Week 1 Module Overview</dc:title>
  <dc:creator>Lee Chin Seng</dc:creator>
  <cp:revision>1</cp:revision>
  <cp:lastPrinted>2018-10-12T09:27:14Z</cp:lastPrinted>
  <dcterms:created xsi:type="dcterms:W3CDTF">1995-05-28T16:29:18Z</dcterms:created>
  <dcterms:modified xsi:type="dcterms:W3CDTF">2022-05-17T02:33:50Z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0x010100D05EC26D3D5DE5498069427BBAD5703D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etDate">
    <vt:lpwstr>2021-05-18T08:54:51Z</vt:lpwstr>
  </property>
  <property fmtid="{D5CDD505-2E9C-101B-9397-08002B2CF9AE}" pid="5" name="MSIP_Label_dd7aeb4d-f421-48c2-a20e-7b6cd62b5b82_Method">
    <vt:lpwstr>Privileged</vt:lpwstr>
  </property>
  <property fmtid="{D5CDD505-2E9C-101B-9397-08002B2CF9AE}" pid="6" name="MSIP_Label_dd7aeb4d-f421-48c2-a20e-7b6cd62b5b82_Name">
    <vt:lpwstr>dd7aeb4d-f421-48c2-a20e-7b6cd62b5b82</vt:lpwstr>
  </property>
  <property fmtid="{D5CDD505-2E9C-101B-9397-08002B2CF9AE}" pid="7" name="MSIP_Label_dd7aeb4d-f421-48c2-a20e-7b6cd62b5b82_SiteId">
    <vt:lpwstr>cba9e115-3016-4462-a1ab-a565cba0cdf1</vt:lpwstr>
  </property>
  <property fmtid="{D5CDD505-2E9C-101B-9397-08002B2CF9AE}" pid="8" name="MSIP_Label_dd7aeb4d-f421-48c2-a20e-7b6cd62b5b82_ActionId">
    <vt:lpwstr>daa85f5e-f296-4f18-97c4-b444c06e9237</vt:lpwstr>
  </property>
  <property fmtid="{D5CDD505-2E9C-101B-9397-08002B2CF9AE}" pid="9" name="MSIP_Label_dd7aeb4d-f421-48c2-a20e-7b6cd62b5b82_ContentBits">
    <vt:lpwstr>1</vt:lpwstr>
  </property>
</Properties>
</file>