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4"/>
  </p:sldMasterIdLst>
  <p:notesMasterIdLst>
    <p:notesMasterId r:id="rId40"/>
  </p:notesMasterIdLst>
  <p:sldIdLst>
    <p:sldId id="256" r:id="rId5"/>
    <p:sldId id="259" r:id="rId6"/>
    <p:sldId id="260" r:id="rId7"/>
    <p:sldId id="352" r:id="rId8"/>
    <p:sldId id="354" r:id="rId9"/>
    <p:sldId id="355" r:id="rId10"/>
    <p:sldId id="374" r:id="rId11"/>
    <p:sldId id="371" r:id="rId12"/>
    <p:sldId id="366" r:id="rId13"/>
    <p:sldId id="360" r:id="rId14"/>
    <p:sldId id="367" r:id="rId15"/>
    <p:sldId id="370" r:id="rId16"/>
    <p:sldId id="368" r:id="rId17"/>
    <p:sldId id="369" r:id="rId18"/>
    <p:sldId id="349" r:id="rId19"/>
    <p:sldId id="350" r:id="rId20"/>
    <p:sldId id="271" r:id="rId21"/>
    <p:sldId id="351" r:id="rId22"/>
    <p:sldId id="353" r:id="rId23"/>
    <p:sldId id="356" r:id="rId24"/>
    <p:sldId id="357" r:id="rId25"/>
    <p:sldId id="358" r:id="rId26"/>
    <p:sldId id="359" r:id="rId27"/>
    <p:sldId id="375" r:id="rId28"/>
    <p:sldId id="376" r:id="rId29"/>
    <p:sldId id="377" r:id="rId30"/>
    <p:sldId id="378" r:id="rId31"/>
    <p:sldId id="379" r:id="rId32"/>
    <p:sldId id="380" r:id="rId33"/>
    <p:sldId id="372" r:id="rId34"/>
    <p:sldId id="361" r:id="rId35"/>
    <p:sldId id="362" r:id="rId36"/>
    <p:sldId id="363" r:id="rId37"/>
    <p:sldId id="364" r:id="rId38"/>
    <p:sldId id="373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Fredoka One" panose="020B0604020202020204" charset="0"/>
      <p:regular r:id="rId45"/>
    </p:embeddedFont>
    <p:embeddedFont>
      <p:font typeface="Karantina" panose="020B0604020202020204" charset="-79"/>
      <p:regular r:id="rId46"/>
      <p:bold r:id="rId47"/>
    </p:embeddedFont>
    <p:embeddedFont>
      <p:font typeface="Open Sans" panose="020B0604020202020204" charset="0"/>
      <p:regular r:id="rId48"/>
      <p:bold r:id="rId49"/>
      <p:italic r:id="rId50"/>
      <p:boldItalic r:id="rId51"/>
    </p:embeddedFont>
    <p:embeddedFont>
      <p:font typeface="Segoe UI" panose="020B0502040204020203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77257-9B4F-4B3A-B610-204B3EA49EC6}" v="1568" vWet="1570" dt="2023-02-08T02:18:28.083"/>
    <p1510:client id="{25DD11B8-BA35-43FA-865D-8E8B45805A3A}" v="6" dt="2023-02-07T15:38:34.361"/>
    <p1510:client id="{50C0C7A6-0328-4F94-8BF2-65DADD480308}" v="46" dt="2023-02-08T01:51:49.121"/>
    <p1510:client id="{CB65900A-B1BB-428B-BD51-B265E564E13F}" vWet="452" dt="2023-02-08T02:14:14.977"/>
    <p1510:client id="{DFBBDFBF-A915-4A1E-B416-3B6922311A44}" v="74" dt="2023-02-08T02:19:45.396"/>
  </p1510:revLst>
</p1510:revInfo>
</file>

<file path=ppt/tableStyles.xml><?xml version="1.0" encoding="utf-8"?>
<a:tblStyleLst xmlns:a="http://schemas.openxmlformats.org/drawingml/2006/main" def="{94F61F6C-2AEE-4FC8-AB1A-F59932D1E352}">
  <a:tblStyle styleId="{94F61F6C-2AEE-4FC8-AB1A-F59932D1E3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1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9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ung Kai Heng  Keiran /CSF" userId="S::s10243154@connect.np.edu.sg::434e031b-ef44-4faf-a236-4b1363e79b04" providerId="AD" clId="Web-{A15DC43A-212A-43DB-AF60-E0541C084026}"/>
    <pc:docChg chg="modSld">
      <pc:chgData name="Yeung Kai Heng  Keiran /CSF" userId="S::s10243154@connect.np.edu.sg::434e031b-ef44-4faf-a236-4b1363e79b04" providerId="AD" clId="Web-{A15DC43A-212A-43DB-AF60-E0541C084026}" dt="2023-01-03T01:14:21.139" v="3" actId="20577"/>
      <pc:docMkLst>
        <pc:docMk/>
      </pc:docMkLst>
      <pc:sldChg chg="modSp">
        <pc:chgData name="Yeung Kai Heng  Keiran /CSF" userId="S::s10243154@connect.np.edu.sg::434e031b-ef44-4faf-a236-4b1363e79b04" providerId="AD" clId="Web-{A15DC43A-212A-43DB-AF60-E0541C084026}" dt="2023-01-03T01:14:21.139" v="3" actId="20577"/>
        <pc:sldMkLst>
          <pc:docMk/>
          <pc:sldMk cId="222610693" sldId="350"/>
        </pc:sldMkLst>
        <pc:spChg chg="mod">
          <ac:chgData name="Yeung Kai Heng  Keiran /CSF" userId="S::s10243154@connect.np.edu.sg::434e031b-ef44-4faf-a236-4b1363e79b04" providerId="AD" clId="Web-{A15DC43A-212A-43DB-AF60-E0541C084026}" dt="2023-01-03T01:14:21.139" v="3" actId="20577"/>
          <ac:spMkLst>
            <pc:docMk/>
            <pc:sldMk cId="222610693" sldId="350"/>
            <ac:spMk id="3" creationId="{B87E3DAA-4D87-1200-3476-E1E32B152035}"/>
          </ac:spMkLst>
        </pc:spChg>
      </pc:sldChg>
    </pc:docChg>
  </pc:docChgLst>
  <pc:docChgLst>
    <pc:chgData name="Yeung Kai Heng  Keiran /CSF" userId="S::s10243154@connect.np.edu.sg::434e031b-ef44-4faf-a236-4b1363e79b04" providerId="AD" clId="Web-{52EA6599-1290-4C72-AFE8-90849569D834}"/>
    <pc:docChg chg="delSld">
      <pc:chgData name="Yeung Kai Heng  Keiran /CSF" userId="S::s10243154@connect.np.edu.sg::434e031b-ef44-4faf-a236-4b1363e79b04" providerId="AD" clId="Web-{52EA6599-1290-4C72-AFE8-90849569D834}" dt="2023-02-06T10:26:05.648" v="7"/>
      <pc:docMkLst>
        <pc:docMk/>
      </pc:docMkLst>
      <pc:sldChg chg="del">
        <pc:chgData name="Yeung Kai Heng  Keiran /CSF" userId="S::s10243154@connect.np.edu.sg::434e031b-ef44-4faf-a236-4b1363e79b04" providerId="AD" clId="Web-{52EA6599-1290-4C72-AFE8-90849569D834}" dt="2023-02-06T10:25:30.678" v="0"/>
        <pc:sldMkLst>
          <pc:docMk/>
          <pc:sldMk cId="0" sldId="257"/>
        </pc:sldMkLst>
      </pc:sldChg>
      <pc:sldChg chg="del">
        <pc:chgData name="Yeung Kai Heng  Keiran /CSF" userId="S::s10243154@connect.np.edu.sg::434e031b-ef44-4faf-a236-4b1363e79b04" providerId="AD" clId="Web-{52EA6599-1290-4C72-AFE8-90849569D834}" dt="2023-02-06T10:25:34.647" v="1"/>
        <pc:sldMkLst>
          <pc:docMk/>
          <pc:sldMk cId="0" sldId="258"/>
        </pc:sldMkLst>
      </pc:sldChg>
      <pc:sldChg chg="del">
        <pc:chgData name="Yeung Kai Heng  Keiran /CSF" userId="S::s10243154@connect.np.edu.sg::434e031b-ef44-4faf-a236-4b1363e79b04" providerId="AD" clId="Web-{52EA6599-1290-4C72-AFE8-90849569D834}" dt="2023-02-06T10:25:45.960" v="2"/>
        <pc:sldMkLst>
          <pc:docMk/>
          <pc:sldMk cId="0" sldId="261"/>
        </pc:sldMkLst>
      </pc:sldChg>
      <pc:sldChg chg="del">
        <pc:chgData name="Yeung Kai Heng  Keiran /CSF" userId="S::s10243154@connect.np.edu.sg::434e031b-ef44-4faf-a236-4b1363e79b04" providerId="AD" clId="Web-{52EA6599-1290-4C72-AFE8-90849569D834}" dt="2023-02-06T10:25:54.523" v="4"/>
        <pc:sldMkLst>
          <pc:docMk/>
          <pc:sldMk cId="0" sldId="262"/>
        </pc:sldMkLst>
      </pc:sldChg>
      <pc:sldChg chg="del">
        <pc:chgData name="Yeung Kai Heng  Keiran /CSF" userId="S::s10243154@connect.np.edu.sg::434e031b-ef44-4faf-a236-4b1363e79b04" providerId="AD" clId="Web-{52EA6599-1290-4C72-AFE8-90849569D834}" dt="2023-02-06T10:25:54.679" v="5"/>
        <pc:sldMkLst>
          <pc:docMk/>
          <pc:sldMk cId="0" sldId="263"/>
        </pc:sldMkLst>
      </pc:sldChg>
      <pc:sldChg chg="del">
        <pc:chgData name="Yeung Kai Heng  Keiran /CSF" userId="S::s10243154@connect.np.edu.sg::434e031b-ef44-4faf-a236-4b1363e79b04" providerId="AD" clId="Web-{52EA6599-1290-4C72-AFE8-90849569D834}" dt="2023-02-06T10:25:59.492" v="6"/>
        <pc:sldMkLst>
          <pc:docMk/>
          <pc:sldMk cId="0" sldId="264"/>
        </pc:sldMkLst>
      </pc:sldChg>
      <pc:sldChg chg="del">
        <pc:chgData name="Yeung Kai Heng  Keiran /CSF" userId="S::s10243154@connect.np.edu.sg::434e031b-ef44-4faf-a236-4b1363e79b04" providerId="AD" clId="Web-{52EA6599-1290-4C72-AFE8-90849569D834}" dt="2023-02-06T10:25:49.694" v="3"/>
        <pc:sldMkLst>
          <pc:docMk/>
          <pc:sldMk cId="0" sldId="265"/>
        </pc:sldMkLst>
      </pc:sldChg>
      <pc:sldChg chg="del">
        <pc:chgData name="Yeung Kai Heng  Keiran /CSF" userId="S::s10243154@connect.np.edu.sg::434e031b-ef44-4faf-a236-4b1363e79b04" providerId="AD" clId="Web-{52EA6599-1290-4C72-AFE8-90849569D834}" dt="2023-02-06T10:26:05.648" v="7"/>
        <pc:sldMkLst>
          <pc:docMk/>
          <pc:sldMk cId="0" sldId="266"/>
        </pc:sldMkLst>
      </pc:sldChg>
    </pc:docChg>
  </pc:docChgLst>
  <pc:docChgLst>
    <pc:chgData name="Huang Wen /CSF" userId="e3eef12a-2736-4197-8a70-f602aa242def" providerId="ADAL" clId="{470E56BE-0795-4481-8EA1-9DAEC85D1A20}"/>
    <pc:docChg chg="undo custSel addSld delSld modSld sldOrd">
      <pc:chgData name="Huang Wen /CSF" userId="e3eef12a-2736-4197-8a70-f602aa242def" providerId="ADAL" clId="{470E56BE-0795-4481-8EA1-9DAEC85D1A20}" dt="2023-01-03T11:06:42.895" v="275" actId="20577"/>
      <pc:docMkLst>
        <pc:docMk/>
      </pc:docMkLst>
      <pc:sldChg chg="modSp add mod ord">
        <pc:chgData name="Huang Wen /CSF" userId="e3eef12a-2736-4197-8a70-f602aa242def" providerId="ADAL" clId="{470E56BE-0795-4481-8EA1-9DAEC85D1A20}" dt="2023-01-03T10:58:22.864" v="160" actId="20577"/>
        <pc:sldMkLst>
          <pc:docMk/>
          <pc:sldMk cId="1829191174" sldId="352"/>
        </pc:sldMkLst>
        <pc:spChg chg="mod">
          <ac:chgData name="Huang Wen /CSF" userId="e3eef12a-2736-4197-8a70-f602aa242def" providerId="ADAL" clId="{470E56BE-0795-4481-8EA1-9DAEC85D1A20}" dt="2023-01-03T10:58:22.864" v="160" actId="20577"/>
          <ac:spMkLst>
            <pc:docMk/>
            <pc:sldMk cId="1829191174" sldId="352"/>
            <ac:spMk id="3" creationId="{B87E3DAA-4D87-1200-3476-E1E32B152035}"/>
          </ac:spMkLst>
        </pc:spChg>
      </pc:sldChg>
      <pc:sldChg chg="new del">
        <pc:chgData name="Huang Wen /CSF" userId="e3eef12a-2736-4197-8a70-f602aa242def" providerId="ADAL" clId="{470E56BE-0795-4481-8EA1-9DAEC85D1A20}" dt="2023-01-03T10:46:26.875" v="1" actId="47"/>
        <pc:sldMkLst>
          <pc:docMk/>
          <pc:sldMk cId="4049863023" sldId="352"/>
        </pc:sldMkLst>
      </pc:sldChg>
      <pc:sldChg chg="add ord">
        <pc:chgData name="Huang Wen /CSF" userId="e3eef12a-2736-4197-8a70-f602aa242def" providerId="ADAL" clId="{470E56BE-0795-4481-8EA1-9DAEC85D1A20}" dt="2023-01-03T10:58:36.674" v="163"/>
        <pc:sldMkLst>
          <pc:docMk/>
          <pc:sldMk cId="3190626151" sldId="354"/>
        </pc:sldMkLst>
      </pc:sldChg>
      <pc:sldChg chg="addSp delSp modSp add mod ord">
        <pc:chgData name="Huang Wen /CSF" userId="e3eef12a-2736-4197-8a70-f602aa242def" providerId="ADAL" clId="{470E56BE-0795-4481-8EA1-9DAEC85D1A20}" dt="2023-01-03T11:06:42.895" v="275" actId="20577"/>
        <pc:sldMkLst>
          <pc:docMk/>
          <pc:sldMk cId="2575048900" sldId="355"/>
        </pc:sldMkLst>
        <pc:spChg chg="add del mod">
          <ac:chgData name="Huang Wen /CSF" userId="e3eef12a-2736-4197-8a70-f602aa242def" providerId="ADAL" clId="{470E56BE-0795-4481-8EA1-9DAEC85D1A20}" dt="2023-01-03T11:06:42.895" v="275" actId="20577"/>
          <ac:spMkLst>
            <pc:docMk/>
            <pc:sldMk cId="2575048900" sldId="355"/>
            <ac:spMk id="3" creationId="{24D82ACC-4B23-D953-04EF-F489C379279C}"/>
          </ac:spMkLst>
        </pc:spChg>
      </pc:sldChg>
    </pc:docChg>
  </pc:docChgLst>
  <pc:docChgLst>
    <pc:chgData name="Teo Keng Hwee Sherwyn /CICTP" userId="977de628-1f53-40d1-b90a-12d22aa9c10b" providerId="ADAL" clId="{13777257-9B4F-4B3A-B610-204B3EA49EC6}"/>
    <pc:docChg chg="undo redo custSel addSld delSld modSld delMainMaster">
      <pc:chgData name="Teo Keng Hwee Sherwyn /CICTP" userId="977de628-1f53-40d1-b90a-12d22aa9c10b" providerId="ADAL" clId="{13777257-9B4F-4B3A-B610-204B3EA49EC6}" dt="2023-02-08T02:12:29.464" v="1537" actId="20577"/>
      <pc:docMkLst>
        <pc:docMk/>
      </pc:docMkLst>
      <pc:sldChg chg="modSp mod">
        <pc:chgData name="Teo Keng Hwee Sherwyn /CICTP" userId="977de628-1f53-40d1-b90a-12d22aa9c10b" providerId="ADAL" clId="{13777257-9B4F-4B3A-B610-204B3EA49EC6}" dt="2023-02-08T02:12:29.464" v="1537" actId="20577"/>
        <pc:sldMkLst>
          <pc:docMk/>
          <pc:sldMk cId="0" sldId="256"/>
        </pc:sldMkLst>
        <pc:spChg chg="mod">
          <ac:chgData name="Teo Keng Hwee Sherwyn /CICTP" userId="977de628-1f53-40d1-b90a-12d22aa9c10b" providerId="ADAL" clId="{13777257-9B4F-4B3A-B610-204B3EA49EC6}" dt="2023-02-08T02:12:29.464" v="1537" actId="20577"/>
          <ac:spMkLst>
            <pc:docMk/>
            <pc:sldMk cId="0" sldId="256"/>
            <ac:spMk id="1809" creationId="{00000000-0000-0000-0000-000000000000}"/>
          </ac:spMkLst>
        </pc:spChg>
        <pc:spChg chg="mod">
          <ac:chgData name="Teo Keng Hwee Sherwyn /CICTP" userId="977de628-1f53-40d1-b90a-12d22aa9c10b" providerId="ADAL" clId="{13777257-9B4F-4B3A-B610-204B3EA49EC6}" dt="2023-02-06T16:19:15.733" v="154" actId="20577"/>
          <ac:spMkLst>
            <pc:docMk/>
            <pc:sldMk cId="0" sldId="256"/>
            <ac:spMk id="1810" creationId="{00000000-0000-0000-0000-000000000000}"/>
          </ac:spMkLst>
        </pc:spChg>
      </pc:sldChg>
      <pc:sldChg chg="modSp mod">
        <pc:chgData name="Teo Keng Hwee Sherwyn /CICTP" userId="977de628-1f53-40d1-b90a-12d22aa9c10b" providerId="ADAL" clId="{13777257-9B4F-4B3A-B610-204B3EA49EC6}" dt="2023-02-06T16:39:18.665" v="647" actId="20577"/>
        <pc:sldMkLst>
          <pc:docMk/>
          <pc:sldMk cId="0" sldId="259"/>
        </pc:sldMkLst>
        <pc:spChg chg="mod">
          <ac:chgData name="Teo Keng Hwee Sherwyn /CICTP" userId="977de628-1f53-40d1-b90a-12d22aa9c10b" providerId="ADAL" clId="{13777257-9B4F-4B3A-B610-204B3EA49EC6}" dt="2023-02-06T16:17:51.497" v="102" actId="20577"/>
          <ac:spMkLst>
            <pc:docMk/>
            <pc:sldMk cId="0" sldId="259"/>
            <ac:spMk id="1867" creationId="{00000000-0000-0000-0000-000000000000}"/>
          </ac:spMkLst>
        </pc:spChg>
        <pc:spChg chg="mod">
          <ac:chgData name="Teo Keng Hwee Sherwyn /CICTP" userId="977de628-1f53-40d1-b90a-12d22aa9c10b" providerId="ADAL" clId="{13777257-9B4F-4B3A-B610-204B3EA49EC6}" dt="2023-02-06T16:39:18.665" v="647" actId="20577"/>
          <ac:spMkLst>
            <pc:docMk/>
            <pc:sldMk cId="0" sldId="259"/>
            <ac:spMk id="1874" creationId="{00000000-0000-0000-0000-000000000000}"/>
          </ac:spMkLst>
        </pc:spChg>
        <pc:spChg chg="mod">
          <ac:chgData name="Teo Keng Hwee Sherwyn /CICTP" userId="977de628-1f53-40d1-b90a-12d22aa9c10b" providerId="ADAL" clId="{13777257-9B4F-4B3A-B610-204B3EA49EC6}" dt="2023-02-06T16:39:14.119" v="645" actId="20577"/>
          <ac:spMkLst>
            <pc:docMk/>
            <pc:sldMk cId="0" sldId="259"/>
            <ac:spMk id="1880" creationId="{00000000-0000-0000-0000-000000000000}"/>
          </ac:spMkLst>
        </pc:spChg>
      </pc:sldChg>
      <pc:sldChg chg="modSp mod">
        <pc:chgData name="Teo Keng Hwee Sherwyn /CICTP" userId="977de628-1f53-40d1-b90a-12d22aa9c10b" providerId="ADAL" clId="{13777257-9B4F-4B3A-B610-204B3EA49EC6}" dt="2023-02-06T16:18:04.910" v="116" actId="20577"/>
        <pc:sldMkLst>
          <pc:docMk/>
          <pc:sldMk cId="0" sldId="260"/>
        </pc:sldMkLst>
        <pc:spChg chg="mod">
          <ac:chgData name="Teo Keng Hwee Sherwyn /CICTP" userId="977de628-1f53-40d1-b90a-12d22aa9c10b" providerId="ADAL" clId="{13777257-9B4F-4B3A-B610-204B3EA49EC6}" dt="2023-02-06T16:18:04.910" v="116" actId="20577"/>
          <ac:spMkLst>
            <pc:docMk/>
            <pc:sldMk cId="0" sldId="260"/>
            <ac:spMk id="1891" creationId="{00000000-0000-0000-0000-000000000000}"/>
          </ac:spMkLst>
        </pc:spChg>
      </pc:sldChg>
      <pc:sldChg chg="del">
        <pc:chgData name="Teo Keng Hwee Sherwyn /CICTP" userId="977de628-1f53-40d1-b90a-12d22aa9c10b" providerId="ADAL" clId="{13777257-9B4F-4B3A-B610-204B3EA49EC6}" dt="2023-02-06T17:22:12.654" v="1452" actId="47"/>
        <pc:sldMkLst>
          <pc:docMk/>
          <pc:sldMk cId="0" sldId="267"/>
        </pc:sldMkLst>
      </pc:sldChg>
      <pc:sldChg chg="del">
        <pc:chgData name="Teo Keng Hwee Sherwyn /CICTP" userId="977de628-1f53-40d1-b90a-12d22aa9c10b" providerId="ADAL" clId="{13777257-9B4F-4B3A-B610-204B3EA49EC6}" dt="2023-02-06T17:22:14.224" v="1453" actId="47"/>
        <pc:sldMkLst>
          <pc:docMk/>
          <pc:sldMk cId="0" sldId="268"/>
        </pc:sldMkLst>
      </pc:sldChg>
      <pc:sldChg chg="del">
        <pc:chgData name="Teo Keng Hwee Sherwyn /CICTP" userId="977de628-1f53-40d1-b90a-12d22aa9c10b" providerId="ADAL" clId="{13777257-9B4F-4B3A-B610-204B3EA49EC6}" dt="2023-02-06T17:22:14.733" v="1454" actId="47"/>
        <pc:sldMkLst>
          <pc:docMk/>
          <pc:sldMk cId="0" sldId="269"/>
        </pc:sldMkLst>
      </pc:sldChg>
      <pc:sldChg chg="del">
        <pc:chgData name="Teo Keng Hwee Sherwyn /CICTP" userId="977de628-1f53-40d1-b90a-12d22aa9c10b" providerId="ADAL" clId="{13777257-9B4F-4B3A-B610-204B3EA49EC6}" dt="2023-02-06T17:22:15.197" v="1455" actId="47"/>
        <pc:sldMkLst>
          <pc:docMk/>
          <pc:sldMk cId="0" sldId="270"/>
        </pc:sldMkLst>
      </pc:sldChg>
      <pc:sldChg chg="del">
        <pc:chgData name="Teo Keng Hwee Sherwyn /CICTP" userId="977de628-1f53-40d1-b90a-12d22aa9c10b" providerId="ADAL" clId="{13777257-9B4F-4B3A-B610-204B3EA49EC6}" dt="2023-02-06T17:22:15.623" v="1456" actId="47"/>
        <pc:sldMkLst>
          <pc:docMk/>
          <pc:sldMk cId="0" sldId="272"/>
        </pc:sldMkLst>
      </pc:sldChg>
      <pc:sldChg chg="del">
        <pc:chgData name="Teo Keng Hwee Sherwyn /CICTP" userId="977de628-1f53-40d1-b90a-12d22aa9c10b" providerId="ADAL" clId="{13777257-9B4F-4B3A-B610-204B3EA49EC6}" dt="2023-02-06T17:22:15.879" v="1457" actId="47"/>
        <pc:sldMkLst>
          <pc:docMk/>
          <pc:sldMk cId="0" sldId="273"/>
        </pc:sldMkLst>
      </pc:sldChg>
      <pc:sldChg chg="del">
        <pc:chgData name="Teo Keng Hwee Sherwyn /CICTP" userId="977de628-1f53-40d1-b90a-12d22aa9c10b" providerId="ADAL" clId="{13777257-9B4F-4B3A-B610-204B3EA49EC6}" dt="2023-02-06T17:22:16.396" v="1458" actId="47"/>
        <pc:sldMkLst>
          <pc:docMk/>
          <pc:sldMk cId="0" sldId="274"/>
        </pc:sldMkLst>
      </pc:sldChg>
      <pc:sldChg chg="del">
        <pc:chgData name="Teo Keng Hwee Sherwyn /CICTP" userId="977de628-1f53-40d1-b90a-12d22aa9c10b" providerId="ADAL" clId="{13777257-9B4F-4B3A-B610-204B3EA49EC6}" dt="2023-02-06T17:22:16.455" v="1459" actId="47"/>
        <pc:sldMkLst>
          <pc:docMk/>
          <pc:sldMk cId="0" sldId="275"/>
        </pc:sldMkLst>
      </pc:sldChg>
      <pc:sldChg chg="del">
        <pc:chgData name="Teo Keng Hwee Sherwyn /CICTP" userId="977de628-1f53-40d1-b90a-12d22aa9c10b" providerId="ADAL" clId="{13777257-9B4F-4B3A-B610-204B3EA49EC6}" dt="2023-02-06T17:22:16.510" v="1460" actId="47"/>
        <pc:sldMkLst>
          <pc:docMk/>
          <pc:sldMk cId="0" sldId="276"/>
        </pc:sldMkLst>
      </pc:sldChg>
      <pc:sldChg chg="del">
        <pc:chgData name="Teo Keng Hwee Sherwyn /CICTP" userId="977de628-1f53-40d1-b90a-12d22aa9c10b" providerId="ADAL" clId="{13777257-9B4F-4B3A-B610-204B3EA49EC6}" dt="2023-02-06T17:22:16.559" v="1461" actId="47"/>
        <pc:sldMkLst>
          <pc:docMk/>
          <pc:sldMk cId="0" sldId="277"/>
        </pc:sldMkLst>
      </pc:sldChg>
      <pc:sldChg chg="del">
        <pc:chgData name="Teo Keng Hwee Sherwyn /CICTP" userId="977de628-1f53-40d1-b90a-12d22aa9c10b" providerId="ADAL" clId="{13777257-9B4F-4B3A-B610-204B3EA49EC6}" dt="2023-02-06T17:22:16.591" v="1462" actId="47"/>
        <pc:sldMkLst>
          <pc:docMk/>
          <pc:sldMk cId="0" sldId="278"/>
        </pc:sldMkLst>
      </pc:sldChg>
      <pc:sldChg chg="del">
        <pc:chgData name="Teo Keng Hwee Sherwyn /CICTP" userId="977de628-1f53-40d1-b90a-12d22aa9c10b" providerId="ADAL" clId="{13777257-9B4F-4B3A-B610-204B3EA49EC6}" dt="2023-02-06T17:22:16.638" v="1463" actId="47"/>
        <pc:sldMkLst>
          <pc:docMk/>
          <pc:sldMk cId="0" sldId="279"/>
        </pc:sldMkLst>
      </pc:sldChg>
      <pc:sldChg chg="del">
        <pc:chgData name="Teo Keng Hwee Sherwyn /CICTP" userId="977de628-1f53-40d1-b90a-12d22aa9c10b" providerId="ADAL" clId="{13777257-9B4F-4B3A-B610-204B3EA49EC6}" dt="2023-02-06T17:22:16.683" v="1464" actId="47"/>
        <pc:sldMkLst>
          <pc:docMk/>
          <pc:sldMk cId="0" sldId="280"/>
        </pc:sldMkLst>
      </pc:sldChg>
      <pc:sldChg chg="del">
        <pc:chgData name="Teo Keng Hwee Sherwyn /CICTP" userId="977de628-1f53-40d1-b90a-12d22aa9c10b" providerId="ADAL" clId="{13777257-9B4F-4B3A-B610-204B3EA49EC6}" dt="2023-02-06T17:22:16.745" v="1465" actId="47"/>
        <pc:sldMkLst>
          <pc:docMk/>
          <pc:sldMk cId="0" sldId="281"/>
        </pc:sldMkLst>
      </pc:sldChg>
      <pc:sldChg chg="del">
        <pc:chgData name="Teo Keng Hwee Sherwyn /CICTP" userId="977de628-1f53-40d1-b90a-12d22aa9c10b" providerId="ADAL" clId="{13777257-9B4F-4B3A-B610-204B3EA49EC6}" dt="2023-02-06T17:22:16.803" v="1466" actId="47"/>
        <pc:sldMkLst>
          <pc:docMk/>
          <pc:sldMk cId="0" sldId="282"/>
        </pc:sldMkLst>
      </pc:sldChg>
      <pc:sldChg chg="del">
        <pc:chgData name="Teo Keng Hwee Sherwyn /CICTP" userId="977de628-1f53-40d1-b90a-12d22aa9c10b" providerId="ADAL" clId="{13777257-9B4F-4B3A-B610-204B3EA49EC6}" dt="2023-02-06T17:22:16.855" v="1467" actId="47"/>
        <pc:sldMkLst>
          <pc:docMk/>
          <pc:sldMk cId="0" sldId="283"/>
        </pc:sldMkLst>
      </pc:sldChg>
      <pc:sldChg chg="del">
        <pc:chgData name="Teo Keng Hwee Sherwyn /CICTP" userId="977de628-1f53-40d1-b90a-12d22aa9c10b" providerId="ADAL" clId="{13777257-9B4F-4B3A-B610-204B3EA49EC6}" dt="2023-02-06T17:22:16.926" v="1468" actId="47"/>
        <pc:sldMkLst>
          <pc:docMk/>
          <pc:sldMk cId="0" sldId="284"/>
        </pc:sldMkLst>
      </pc:sldChg>
      <pc:sldChg chg="del">
        <pc:chgData name="Teo Keng Hwee Sherwyn /CICTP" userId="977de628-1f53-40d1-b90a-12d22aa9c10b" providerId="ADAL" clId="{13777257-9B4F-4B3A-B610-204B3EA49EC6}" dt="2023-02-06T17:22:16.979" v="1469" actId="47"/>
        <pc:sldMkLst>
          <pc:docMk/>
          <pc:sldMk cId="0" sldId="285"/>
        </pc:sldMkLst>
      </pc:sldChg>
      <pc:sldChg chg="del">
        <pc:chgData name="Teo Keng Hwee Sherwyn /CICTP" userId="977de628-1f53-40d1-b90a-12d22aa9c10b" providerId="ADAL" clId="{13777257-9B4F-4B3A-B610-204B3EA49EC6}" dt="2023-02-06T17:22:17.024" v="1470" actId="47"/>
        <pc:sldMkLst>
          <pc:docMk/>
          <pc:sldMk cId="0" sldId="286"/>
        </pc:sldMkLst>
      </pc:sldChg>
      <pc:sldChg chg="del">
        <pc:chgData name="Teo Keng Hwee Sherwyn /CICTP" userId="977de628-1f53-40d1-b90a-12d22aa9c10b" providerId="ADAL" clId="{13777257-9B4F-4B3A-B610-204B3EA49EC6}" dt="2023-02-06T17:22:17.078" v="1471" actId="47"/>
        <pc:sldMkLst>
          <pc:docMk/>
          <pc:sldMk cId="0" sldId="287"/>
        </pc:sldMkLst>
      </pc:sldChg>
      <pc:sldChg chg="del">
        <pc:chgData name="Teo Keng Hwee Sherwyn /CICTP" userId="977de628-1f53-40d1-b90a-12d22aa9c10b" providerId="ADAL" clId="{13777257-9B4F-4B3A-B610-204B3EA49EC6}" dt="2023-02-06T17:22:17.127" v="1472" actId="47"/>
        <pc:sldMkLst>
          <pc:docMk/>
          <pc:sldMk cId="0" sldId="288"/>
        </pc:sldMkLst>
      </pc:sldChg>
      <pc:sldChg chg="del">
        <pc:chgData name="Teo Keng Hwee Sherwyn /CICTP" userId="977de628-1f53-40d1-b90a-12d22aa9c10b" providerId="ADAL" clId="{13777257-9B4F-4B3A-B610-204B3EA49EC6}" dt="2023-02-06T17:22:17.177" v="1473" actId="47"/>
        <pc:sldMkLst>
          <pc:docMk/>
          <pc:sldMk cId="0" sldId="289"/>
        </pc:sldMkLst>
      </pc:sldChg>
      <pc:sldChg chg="del">
        <pc:chgData name="Teo Keng Hwee Sherwyn /CICTP" userId="977de628-1f53-40d1-b90a-12d22aa9c10b" providerId="ADAL" clId="{13777257-9B4F-4B3A-B610-204B3EA49EC6}" dt="2023-02-06T17:22:17.239" v="1474" actId="47"/>
        <pc:sldMkLst>
          <pc:docMk/>
          <pc:sldMk cId="0" sldId="290"/>
        </pc:sldMkLst>
      </pc:sldChg>
      <pc:sldChg chg="del">
        <pc:chgData name="Teo Keng Hwee Sherwyn /CICTP" userId="977de628-1f53-40d1-b90a-12d22aa9c10b" providerId="ADAL" clId="{13777257-9B4F-4B3A-B610-204B3EA49EC6}" dt="2023-02-06T17:22:17.293" v="1475" actId="47"/>
        <pc:sldMkLst>
          <pc:docMk/>
          <pc:sldMk cId="0" sldId="291"/>
        </pc:sldMkLst>
      </pc:sldChg>
      <pc:sldChg chg="del">
        <pc:chgData name="Teo Keng Hwee Sherwyn /CICTP" userId="977de628-1f53-40d1-b90a-12d22aa9c10b" providerId="ADAL" clId="{13777257-9B4F-4B3A-B610-204B3EA49EC6}" dt="2023-02-06T17:22:17.342" v="1476" actId="47"/>
        <pc:sldMkLst>
          <pc:docMk/>
          <pc:sldMk cId="0" sldId="292"/>
        </pc:sldMkLst>
      </pc:sldChg>
      <pc:sldChg chg="del">
        <pc:chgData name="Teo Keng Hwee Sherwyn /CICTP" userId="977de628-1f53-40d1-b90a-12d22aa9c10b" providerId="ADAL" clId="{13777257-9B4F-4B3A-B610-204B3EA49EC6}" dt="2023-02-06T17:22:17.403" v="1477" actId="47"/>
        <pc:sldMkLst>
          <pc:docMk/>
          <pc:sldMk cId="0" sldId="293"/>
        </pc:sldMkLst>
      </pc:sldChg>
      <pc:sldChg chg="del">
        <pc:chgData name="Teo Keng Hwee Sherwyn /CICTP" userId="977de628-1f53-40d1-b90a-12d22aa9c10b" providerId="ADAL" clId="{13777257-9B4F-4B3A-B610-204B3EA49EC6}" dt="2023-02-06T17:22:17.455" v="1478" actId="47"/>
        <pc:sldMkLst>
          <pc:docMk/>
          <pc:sldMk cId="0" sldId="294"/>
        </pc:sldMkLst>
      </pc:sldChg>
      <pc:sldChg chg="del">
        <pc:chgData name="Teo Keng Hwee Sherwyn /CICTP" userId="977de628-1f53-40d1-b90a-12d22aa9c10b" providerId="ADAL" clId="{13777257-9B4F-4B3A-B610-204B3EA49EC6}" dt="2023-02-06T17:22:17.515" v="1479" actId="47"/>
        <pc:sldMkLst>
          <pc:docMk/>
          <pc:sldMk cId="0" sldId="295"/>
        </pc:sldMkLst>
      </pc:sldChg>
      <pc:sldChg chg="del">
        <pc:chgData name="Teo Keng Hwee Sherwyn /CICTP" userId="977de628-1f53-40d1-b90a-12d22aa9c10b" providerId="ADAL" clId="{13777257-9B4F-4B3A-B610-204B3EA49EC6}" dt="2023-02-06T17:22:17.571" v="1480" actId="47"/>
        <pc:sldMkLst>
          <pc:docMk/>
          <pc:sldMk cId="0" sldId="296"/>
        </pc:sldMkLst>
      </pc:sldChg>
      <pc:sldChg chg="del">
        <pc:chgData name="Teo Keng Hwee Sherwyn /CICTP" userId="977de628-1f53-40d1-b90a-12d22aa9c10b" providerId="ADAL" clId="{13777257-9B4F-4B3A-B610-204B3EA49EC6}" dt="2023-02-06T17:22:17.612" v="1481" actId="47"/>
        <pc:sldMkLst>
          <pc:docMk/>
          <pc:sldMk cId="0" sldId="297"/>
        </pc:sldMkLst>
      </pc:sldChg>
      <pc:sldChg chg="del">
        <pc:chgData name="Teo Keng Hwee Sherwyn /CICTP" userId="977de628-1f53-40d1-b90a-12d22aa9c10b" providerId="ADAL" clId="{13777257-9B4F-4B3A-B610-204B3EA49EC6}" dt="2023-02-06T17:22:18.437" v="1482" actId="47"/>
        <pc:sldMkLst>
          <pc:docMk/>
          <pc:sldMk cId="0" sldId="298"/>
        </pc:sldMkLst>
      </pc:sldChg>
      <pc:sldChg chg="del">
        <pc:chgData name="Teo Keng Hwee Sherwyn /CICTP" userId="977de628-1f53-40d1-b90a-12d22aa9c10b" providerId="ADAL" clId="{13777257-9B4F-4B3A-B610-204B3EA49EC6}" dt="2023-02-06T17:22:18.983" v="1483" actId="47"/>
        <pc:sldMkLst>
          <pc:docMk/>
          <pc:sldMk cId="0" sldId="299"/>
        </pc:sldMkLst>
      </pc:sldChg>
      <pc:sldChg chg="del">
        <pc:chgData name="Teo Keng Hwee Sherwyn /CICTP" userId="977de628-1f53-40d1-b90a-12d22aa9c10b" providerId="ADAL" clId="{13777257-9B4F-4B3A-B610-204B3EA49EC6}" dt="2023-02-06T17:22:19.026" v="1484" actId="47"/>
        <pc:sldMkLst>
          <pc:docMk/>
          <pc:sldMk cId="0" sldId="300"/>
        </pc:sldMkLst>
      </pc:sldChg>
      <pc:sldChg chg="del">
        <pc:chgData name="Teo Keng Hwee Sherwyn /CICTP" userId="977de628-1f53-40d1-b90a-12d22aa9c10b" providerId="ADAL" clId="{13777257-9B4F-4B3A-B610-204B3EA49EC6}" dt="2023-02-06T17:22:19.063" v="1485" actId="47"/>
        <pc:sldMkLst>
          <pc:docMk/>
          <pc:sldMk cId="0" sldId="301"/>
        </pc:sldMkLst>
      </pc:sldChg>
      <pc:sldChg chg="del">
        <pc:chgData name="Teo Keng Hwee Sherwyn /CICTP" userId="977de628-1f53-40d1-b90a-12d22aa9c10b" providerId="ADAL" clId="{13777257-9B4F-4B3A-B610-204B3EA49EC6}" dt="2023-02-06T17:22:19.128" v="1486" actId="47"/>
        <pc:sldMkLst>
          <pc:docMk/>
          <pc:sldMk cId="0" sldId="302"/>
        </pc:sldMkLst>
      </pc:sldChg>
      <pc:sldChg chg="del">
        <pc:chgData name="Teo Keng Hwee Sherwyn /CICTP" userId="977de628-1f53-40d1-b90a-12d22aa9c10b" providerId="ADAL" clId="{13777257-9B4F-4B3A-B610-204B3EA49EC6}" dt="2023-02-06T17:22:19.184" v="1487" actId="47"/>
        <pc:sldMkLst>
          <pc:docMk/>
          <pc:sldMk cId="0" sldId="303"/>
        </pc:sldMkLst>
      </pc:sldChg>
      <pc:sldChg chg="del">
        <pc:chgData name="Teo Keng Hwee Sherwyn /CICTP" userId="977de628-1f53-40d1-b90a-12d22aa9c10b" providerId="ADAL" clId="{13777257-9B4F-4B3A-B610-204B3EA49EC6}" dt="2023-02-06T17:22:19.239" v="1488" actId="47"/>
        <pc:sldMkLst>
          <pc:docMk/>
          <pc:sldMk cId="0" sldId="304"/>
        </pc:sldMkLst>
      </pc:sldChg>
      <pc:sldChg chg="del">
        <pc:chgData name="Teo Keng Hwee Sherwyn /CICTP" userId="977de628-1f53-40d1-b90a-12d22aa9c10b" providerId="ADAL" clId="{13777257-9B4F-4B3A-B610-204B3EA49EC6}" dt="2023-02-06T17:22:19.299" v="1489" actId="47"/>
        <pc:sldMkLst>
          <pc:docMk/>
          <pc:sldMk cId="0" sldId="305"/>
        </pc:sldMkLst>
      </pc:sldChg>
      <pc:sldChg chg="del">
        <pc:chgData name="Teo Keng Hwee Sherwyn /CICTP" userId="977de628-1f53-40d1-b90a-12d22aa9c10b" providerId="ADAL" clId="{13777257-9B4F-4B3A-B610-204B3EA49EC6}" dt="2023-02-06T17:22:19.360" v="1490" actId="47"/>
        <pc:sldMkLst>
          <pc:docMk/>
          <pc:sldMk cId="0" sldId="306"/>
        </pc:sldMkLst>
      </pc:sldChg>
      <pc:sldChg chg="del">
        <pc:chgData name="Teo Keng Hwee Sherwyn /CICTP" userId="977de628-1f53-40d1-b90a-12d22aa9c10b" providerId="ADAL" clId="{13777257-9B4F-4B3A-B610-204B3EA49EC6}" dt="2023-02-06T17:22:19.408" v="1491" actId="47"/>
        <pc:sldMkLst>
          <pc:docMk/>
          <pc:sldMk cId="0" sldId="307"/>
        </pc:sldMkLst>
      </pc:sldChg>
      <pc:sldChg chg="del">
        <pc:chgData name="Teo Keng Hwee Sherwyn /CICTP" userId="977de628-1f53-40d1-b90a-12d22aa9c10b" providerId="ADAL" clId="{13777257-9B4F-4B3A-B610-204B3EA49EC6}" dt="2023-02-06T17:22:19.459" v="1492" actId="47"/>
        <pc:sldMkLst>
          <pc:docMk/>
          <pc:sldMk cId="0" sldId="308"/>
        </pc:sldMkLst>
      </pc:sldChg>
      <pc:sldChg chg="del">
        <pc:chgData name="Teo Keng Hwee Sherwyn /CICTP" userId="977de628-1f53-40d1-b90a-12d22aa9c10b" providerId="ADAL" clId="{13777257-9B4F-4B3A-B610-204B3EA49EC6}" dt="2023-02-06T17:22:19.515" v="1493" actId="47"/>
        <pc:sldMkLst>
          <pc:docMk/>
          <pc:sldMk cId="0" sldId="309"/>
        </pc:sldMkLst>
      </pc:sldChg>
      <pc:sldChg chg="del">
        <pc:chgData name="Teo Keng Hwee Sherwyn /CICTP" userId="977de628-1f53-40d1-b90a-12d22aa9c10b" providerId="ADAL" clId="{13777257-9B4F-4B3A-B610-204B3EA49EC6}" dt="2023-02-06T17:22:19.570" v="1494" actId="47"/>
        <pc:sldMkLst>
          <pc:docMk/>
          <pc:sldMk cId="0" sldId="310"/>
        </pc:sldMkLst>
      </pc:sldChg>
      <pc:sldChg chg="del">
        <pc:chgData name="Teo Keng Hwee Sherwyn /CICTP" userId="977de628-1f53-40d1-b90a-12d22aa9c10b" providerId="ADAL" clId="{13777257-9B4F-4B3A-B610-204B3EA49EC6}" dt="2023-02-06T17:22:19.606" v="1495" actId="47"/>
        <pc:sldMkLst>
          <pc:docMk/>
          <pc:sldMk cId="0" sldId="311"/>
        </pc:sldMkLst>
      </pc:sldChg>
      <pc:sldChg chg="del">
        <pc:chgData name="Teo Keng Hwee Sherwyn /CICTP" userId="977de628-1f53-40d1-b90a-12d22aa9c10b" providerId="ADAL" clId="{13777257-9B4F-4B3A-B610-204B3EA49EC6}" dt="2023-02-06T17:22:19.647" v="1496" actId="47"/>
        <pc:sldMkLst>
          <pc:docMk/>
          <pc:sldMk cId="0" sldId="312"/>
        </pc:sldMkLst>
      </pc:sldChg>
      <pc:sldChg chg="del">
        <pc:chgData name="Teo Keng Hwee Sherwyn /CICTP" userId="977de628-1f53-40d1-b90a-12d22aa9c10b" providerId="ADAL" clId="{13777257-9B4F-4B3A-B610-204B3EA49EC6}" dt="2023-02-06T17:22:19.681" v="1497" actId="47"/>
        <pc:sldMkLst>
          <pc:docMk/>
          <pc:sldMk cId="0" sldId="313"/>
        </pc:sldMkLst>
      </pc:sldChg>
      <pc:sldChg chg="del">
        <pc:chgData name="Teo Keng Hwee Sherwyn /CICTP" userId="977de628-1f53-40d1-b90a-12d22aa9c10b" providerId="ADAL" clId="{13777257-9B4F-4B3A-B610-204B3EA49EC6}" dt="2023-02-06T17:22:19.740" v="1498" actId="47"/>
        <pc:sldMkLst>
          <pc:docMk/>
          <pc:sldMk cId="0" sldId="314"/>
        </pc:sldMkLst>
      </pc:sldChg>
      <pc:sldChg chg="del">
        <pc:chgData name="Teo Keng Hwee Sherwyn /CICTP" userId="977de628-1f53-40d1-b90a-12d22aa9c10b" providerId="ADAL" clId="{13777257-9B4F-4B3A-B610-204B3EA49EC6}" dt="2023-02-06T17:22:19.784" v="1499" actId="47"/>
        <pc:sldMkLst>
          <pc:docMk/>
          <pc:sldMk cId="0" sldId="315"/>
        </pc:sldMkLst>
      </pc:sldChg>
      <pc:sldChg chg="del">
        <pc:chgData name="Teo Keng Hwee Sherwyn /CICTP" userId="977de628-1f53-40d1-b90a-12d22aa9c10b" providerId="ADAL" clId="{13777257-9B4F-4B3A-B610-204B3EA49EC6}" dt="2023-02-06T17:22:19.850" v="1500" actId="47"/>
        <pc:sldMkLst>
          <pc:docMk/>
          <pc:sldMk cId="0" sldId="316"/>
        </pc:sldMkLst>
      </pc:sldChg>
      <pc:sldChg chg="del">
        <pc:chgData name="Teo Keng Hwee Sherwyn /CICTP" userId="977de628-1f53-40d1-b90a-12d22aa9c10b" providerId="ADAL" clId="{13777257-9B4F-4B3A-B610-204B3EA49EC6}" dt="2023-02-06T17:22:19.930" v="1501" actId="47"/>
        <pc:sldMkLst>
          <pc:docMk/>
          <pc:sldMk cId="0" sldId="317"/>
        </pc:sldMkLst>
      </pc:sldChg>
      <pc:sldChg chg="del">
        <pc:chgData name="Teo Keng Hwee Sherwyn /CICTP" userId="977de628-1f53-40d1-b90a-12d22aa9c10b" providerId="ADAL" clId="{13777257-9B4F-4B3A-B610-204B3EA49EC6}" dt="2023-02-06T17:22:20.001" v="1502" actId="47"/>
        <pc:sldMkLst>
          <pc:docMk/>
          <pc:sldMk cId="0" sldId="318"/>
        </pc:sldMkLst>
      </pc:sldChg>
      <pc:sldChg chg="del">
        <pc:chgData name="Teo Keng Hwee Sherwyn /CICTP" userId="977de628-1f53-40d1-b90a-12d22aa9c10b" providerId="ADAL" clId="{13777257-9B4F-4B3A-B610-204B3EA49EC6}" dt="2023-02-06T17:22:20.048" v="1503" actId="47"/>
        <pc:sldMkLst>
          <pc:docMk/>
          <pc:sldMk cId="0" sldId="319"/>
        </pc:sldMkLst>
      </pc:sldChg>
      <pc:sldChg chg="del">
        <pc:chgData name="Teo Keng Hwee Sherwyn /CICTP" userId="977de628-1f53-40d1-b90a-12d22aa9c10b" providerId="ADAL" clId="{13777257-9B4F-4B3A-B610-204B3EA49EC6}" dt="2023-02-06T17:22:20.097" v="1504" actId="47"/>
        <pc:sldMkLst>
          <pc:docMk/>
          <pc:sldMk cId="0" sldId="320"/>
        </pc:sldMkLst>
      </pc:sldChg>
      <pc:sldChg chg="del">
        <pc:chgData name="Teo Keng Hwee Sherwyn /CICTP" userId="977de628-1f53-40d1-b90a-12d22aa9c10b" providerId="ADAL" clId="{13777257-9B4F-4B3A-B610-204B3EA49EC6}" dt="2023-02-06T17:22:20.173" v="1505" actId="47"/>
        <pc:sldMkLst>
          <pc:docMk/>
          <pc:sldMk cId="0" sldId="321"/>
        </pc:sldMkLst>
      </pc:sldChg>
      <pc:sldChg chg="del">
        <pc:chgData name="Teo Keng Hwee Sherwyn /CICTP" userId="977de628-1f53-40d1-b90a-12d22aa9c10b" providerId="ADAL" clId="{13777257-9B4F-4B3A-B610-204B3EA49EC6}" dt="2023-02-06T17:22:20.231" v="1506" actId="47"/>
        <pc:sldMkLst>
          <pc:docMk/>
          <pc:sldMk cId="0" sldId="322"/>
        </pc:sldMkLst>
      </pc:sldChg>
      <pc:sldChg chg="del">
        <pc:chgData name="Teo Keng Hwee Sherwyn /CICTP" userId="977de628-1f53-40d1-b90a-12d22aa9c10b" providerId="ADAL" clId="{13777257-9B4F-4B3A-B610-204B3EA49EC6}" dt="2023-02-06T17:22:20.280" v="1507" actId="47"/>
        <pc:sldMkLst>
          <pc:docMk/>
          <pc:sldMk cId="0" sldId="323"/>
        </pc:sldMkLst>
      </pc:sldChg>
      <pc:sldChg chg="del">
        <pc:chgData name="Teo Keng Hwee Sherwyn /CICTP" userId="977de628-1f53-40d1-b90a-12d22aa9c10b" providerId="ADAL" clId="{13777257-9B4F-4B3A-B610-204B3EA49EC6}" dt="2023-02-06T17:22:20.316" v="1508" actId="47"/>
        <pc:sldMkLst>
          <pc:docMk/>
          <pc:sldMk cId="0" sldId="324"/>
        </pc:sldMkLst>
      </pc:sldChg>
      <pc:sldChg chg="del">
        <pc:chgData name="Teo Keng Hwee Sherwyn /CICTP" userId="977de628-1f53-40d1-b90a-12d22aa9c10b" providerId="ADAL" clId="{13777257-9B4F-4B3A-B610-204B3EA49EC6}" dt="2023-02-06T17:22:20.354" v="1509" actId="47"/>
        <pc:sldMkLst>
          <pc:docMk/>
          <pc:sldMk cId="0" sldId="325"/>
        </pc:sldMkLst>
      </pc:sldChg>
      <pc:sldChg chg="del">
        <pc:chgData name="Teo Keng Hwee Sherwyn /CICTP" userId="977de628-1f53-40d1-b90a-12d22aa9c10b" providerId="ADAL" clId="{13777257-9B4F-4B3A-B610-204B3EA49EC6}" dt="2023-02-06T17:22:20.702" v="1510" actId="47"/>
        <pc:sldMkLst>
          <pc:docMk/>
          <pc:sldMk cId="0" sldId="326"/>
        </pc:sldMkLst>
      </pc:sldChg>
      <pc:sldChg chg="del">
        <pc:chgData name="Teo Keng Hwee Sherwyn /CICTP" userId="977de628-1f53-40d1-b90a-12d22aa9c10b" providerId="ADAL" clId="{13777257-9B4F-4B3A-B610-204B3EA49EC6}" dt="2023-02-06T17:22:20.748" v="1511" actId="47"/>
        <pc:sldMkLst>
          <pc:docMk/>
          <pc:sldMk cId="0" sldId="327"/>
        </pc:sldMkLst>
      </pc:sldChg>
      <pc:sldChg chg="del">
        <pc:chgData name="Teo Keng Hwee Sherwyn /CICTP" userId="977de628-1f53-40d1-b90a-12d22aa9c10b" providerId="ADAL" clId="{13777257-9B4F-4B3A-B610-204B3EA49EC6}" dt="2023-02-06T17:22:20.935" v="1512" actId="47"/>
        <pc:sldMkLst>
          <pc:docMk/>
          <pc:sldMk cId="0" sldId="328"/>
        </pc:sldMkLst>
      </pc:sldChg>
      <pc:sldChg chg="del">
        <pc:chgData name="Teo Keng Hwee Sherwyn /CICTP" userId="977de628-1f53-40d1-b90a-12d22aa9c10b" providerId="ADAL" clId="{13777257-9B4F-4B3A-B610-204B3EA49EC6}" dt="2023-02-06T17:22:21.162" v="1513" actId="47"/>
        <pc:sldMkLst>
          <pc:docMk/>
          <pc:sldMk cId="0" sldId="329"/>
        </pc:sldMkLst>
      </pc:sldChg>
      <pc:sldChg chg="del">
        <pc:chgData name="Teo Keng Hwee Sherwyn /CICTP" userId="977de628-1f53-40d1-b90a-12d22aa9c10b" providerId="ADAL" clId="{13777257-9B4F-4B3A-B610-204B3EA49EC6}" dt="2023-02-06T17:22:21.228" v="1514" actId="47"/>
        <pc:sldMkLst>
          <pc:docMk/>
          <pc:sldMk cId="0" sldId="330"/>
        </pc:sldMkLst>
      </pc:sldChg>
      <pc:sldChg chg="del">
        <pc:chgData name="Teo Keng Hwee Sherwyn /CICTP" userId="977de628-1f53-40d1-b90a-12d22aa9c10b" providerId="ADAL" clId="{13777257-9B4F-4B3A-B610-204B3EA49EC6}" dt="2023-02-06T17:22:21.266" v="1515" actId="47"/>
        <pc:sldMkLst>
          <pc:docMk/>
          <pc:sldMk cId="0" sldId="331"/>
        </pc:sldMkLst>
      </pc:sldChg>
      <pc:sldChg chg="del">
        <pc:chgData name="Teo Keng Hwee Sherwyn /CICTP" userId="977de628-1f53-40d1-b90a-12d22aa9c10b" providerId="ADAL" clId="{13777257-9B4F-4B3A-B610-204B3EA49EC6}" dt="2023-02-06T17:22:21.311" v="1516" actId="47"/>
        <pc:sldMkLst>
          <pc:docMk/>
          <pc:sldMk cId="0" sldId="332"/>
        </pc:sldMkLst>
      </pc:sldChg>
      <pc:sldChg chg="del">
        <pc:chgData name="Teo Keng Hwee Sherwyn /CICTP" userId="977de628-1f53-40d1-b90a-12d22aa9c10b" providerId="ADAL" clId="{13777257-9B4F-4B3A-B610-204B3EA49EC6}" dt="2023-02-06T17:22:21.362" v="1517" actId="47"/>
        <pc:sldMkLst>
          <pc:docMk/>
          <pc:sldMk cId="0" sldId="333"/>
        </pc:sldMkLst>
      </pc:sldChg>
      <pc:sldChg chg="del">
        <pc:chgData name="Teo Keng Hwee Sherwyn /CICTP" userId="977de628-1f53-40d1-b90a-12d22aa9c10b" providerId="ADAL" clId="{13777257-9B4F-4B3A-B610-204B3EA49EC6}" dt="2023-02-06T17:22:21.413" v="1518" actId="47"/>
        <pc:sldMkLst>
          <pc:docMk/>
          <pc:sldMk cId="0" sldId="334"/>
        </pc:sldMkLst>
      </pc:sldChg>
      <pc:sldChg chg="del">
        <pc:chgData name="Teo Keng Hwee Sherwyn /CICTP" userId="977de628-1f53-40d1-b90a-12d22aa9c10b" providerId="ADAL" clId="{13777257-9B4F-4B3A-B610-204B3EA49EC6}" dt="2023-02-06T17:22:21.465" v="1519" actId="47"/>
        <pc:sldMkLst>
          <pc:docMk/>
          <pc:sldMk cId="0" sldId="335"/>
        </pc:sldMkLst>
      </pc:sldChg>
      <pc:sldChg chg="del">
        <pc:chgData name="Teo Keng Hwee Sherwyn /CICTP" userId="977de628-1f53-40d1-b90a-12d22aa9c10b" providerId="ADAL" clId="{13777257-9B4F-4B3A-B610-204B3EA49EC6}" dt="2023-02-06T17:22:21.540" v="1520" actId="47"/>
        <pc:sldMkLst>
          <pc:docMk/>
          <pc:sldMk cId="0" sldId="336"/>
        </pc:sldMkLst>
      </pc:sldChg>
      <pc:sldChg chg="del">
        <pc:chgData name="Teo Keng Hwee Sherwyn /CICTP" userId="977de628-1f53-40d1-b90a-12d22aa9c10b" providerId="ADAL" clId="{13777257-9B4F-4B3A-B610-204B3EA49EC6}" dt="2023-02-06T17:22:21.606" v="1521" actId="47"/>
        <pc:sldMkLst>
          <pc:docMk/>
          <pc:sldMk cId="0" sldId="337"/>
        </pc:sldMkLst>
      </pc:sldChg>
      <pc:sldChg chg="del">
        <pc:chgData name="Teo Keng Hwee Sherwyn /CICTP" userId="977de628-1f53-40d1-b90a-12d22aa9c10b" providerId="ADAL" clId="{13777257-9B4F-4B3A-B610-204B3EA49EC6}" dt="2023-02-06T17:22:21.661" v="1522" actId="47"/>
        <pc:sldMkLst>
          <pc:docMk/>
          <pc:sldMk cId="0" sldId="338"/>
        </pc:sldMkLst>
      </pc:sldChg>
      <pc:sldChg chg="del">
        <pc:chgData name="Teo Keng Hwee Sherwyn /CICTP" userId="977de628-1f53-40d1-b90a-12d22aa9c10b" providerId="ADAL" clId="{13777257-9B4F-4B3A-B610-204B3EA49EC6}" dt="2023-02-06T17:22:21.703" v="1523" actId="47"/>
        <pc:sldMkLst>
          <pc:docMk/>
          <pc:sldMk cId="0" sldId="339"/>
        </pc:sldMkLst>
      </pc:sldChg>
      <pc:sldChg chg="del">
        <pc:chgData name="Teo Keng Hwee Sherwyn /CICTP" userId="977de628-1f53-40d1-b90a-12d22aa9c10b" providerId="ADAL" clId="{13777257-9B4F-4B3A-B610-204B3EA49EC6}" dt="2023-02-06T17:22:21.746" v="1524" actId="47"/>
        <pc:sldMkLst>
          <pc:docMk/>
          <pc:sldMk cId="0" sldId="340"/>
        </pc:sldMkLst>
      </pc:sldChg>
      <pc:sldChg chg="del">
        <pc:chgData name="Teo Keng Hwee Sherwyn /CICTP" userId="977de628-1f53-40d1-b90a-12d22aa9c10b" providerId="ADAL" clId="{13777257-9B4F-4B3A-B610-204B3EA49EC6}" dt="2023-02-06T17:22:21.773" v="1525" actId="47"/>
        <pc:sldMkLst>
          <pc:docMk/>
          <pc:sldMk cId="0" sldId="341"/>
        </pc:sldMkLst>
      </pc:sldChg>
      <pc:sldChg chg="del">
        <pc:chgData name="Teo Keng Hwee Sherwyn /CICTP" userId="977de628-1f53-40d1-b90a-12d22aa9c10b" providerId="ADAL" clId="{13777257-9B4F-4B3A-B610-204B3EA49EC6}" dt="2023-02-06T17:22:21.796" v="1526" actId="47"/>
        <pc:sldMkLst>
          <pc:docMk/>
          <pc:sldMk cId="0" sldId="342"/>
        </pc:sldMkLst>
      </pc:sldChg>
      <pc:sldChg chg="del">
        <pc:chgData name="Teo Keng Hwee Sherwyn /CICTP" userId="977de628-1f53-40d1-b90a-12d22aa9c10b" providerId="ADAL" clId="{13777257-9B4F-4B3A-B610-204B3EA49EC6}" dt="2023-02-06T17:22:21.884" v="1527" actId="47"/>
        <pc:sldMkLst>
          <pc:docMk/>
          <pc:sldMk cId="0" sldId="343"/>
        </pc:sldMkLst>
      </pc:sldChg>
      <pc:sldChg chg="del">
        <pc:chgData name="Teo Keng Hwee Sherwyn /CICTP" userId="977de628-1f53-40d1-b90a-12d22aa9c10b" providerId="ADAL" clId="{13777257-9B4F-4B3A-B610-204B3EA49EC6}" dt="2023-02-06T17:22:21.918" v="1528" actId="47"/>
        <pc:sldMkLst>
          <pc:docMk/>
          <pc:sldMk cId="0" sldId="344"/>
        </pc:sldMkLst>
      </pc:sldChg>
      <pc:sldChg chg="del">
        <pc:chgData name="Teo Keng Hwee Sherwyn /CICTP" userId="977de628-1f53-40d1-b90a-12d22aa9c10b" providerId="ADAL" clId="{13777257-9B4F-4B3A-B610-204B3EA49EC6}" dt="2023-02-06T17:22:21.957" v="1529" actId="47"/>
        <pc:sldMkLst>
          <pc:docMk/>
          <pc:sldMk cId="0" sldId="345"/>
        </pc:sldMkLst>
      </pc:sldChg>
      <pc:sldChg chg="del">
        <pc:chgData name="Teo Keng Hwee Sherwyn /CICTP" userId="977de628-1f53-40d1-b90a-12d22aa9c10b" providerId="ADAL" clId="{13777257-9B4F-4B3A-B610-204B3EA49EC6}" dt="2023-02-06T17:22:21.997" v="1530" actId="47"/>
        <pc:sldMkLst>
          <pc:docMk/>
          <pc:sldMk cId="0" sldId="346"/>
        </pc:sldMkLst>
      </pc:sldChg>
      <pc:sldChg chg="del">
        <pc:chgData name="Teo Keng Hwee Sherwyn /CICTP" userId="977de628-1f53-40d1-b90a-12d22aa9c10b" providerId="ADAL" clId="{13777257-9B4F-4B3A-B610-204B3EA49EC6}" dt="2023-02-06T17:22:23.298" v="1531" actId="47"/>
        <pc:sldMkLst>
          <pc:docMk/>
          <pc:sldMk cId="0" sldId="347"/>
        </pc:sldMkLst>
      </pc:sldChg>
      <pc:sldChg chg="del">
        <pc:chgData name="Teo Keng Hwee Sherwyn /CICTP" userId="977de628-1f53-40d1-b90a-12d22aa9c10b" providerId="ADAL" clId="{13777257-9B4F-4B3A-B610-204B3EA49EC6}" dt="2023-02-06T17:22:23.867" v="1532" actId="47"/>
        <pc:sldMkLst>
          <pc:docMk/>
          <pc:sldMk cId="0" sldId="348"/>
        </pc:sldMkLst>
      </pc:sldChg>
      <pc:sldChg chg="modSp mod">
        <pc:chgData name="Teo Keng Hwee Sherwyn /CICTP" userId="977de628-1f53-40d1-b90a-12d22aa9c10b" providerId="ADAL" clId="{13777257-9B4F-4B3A-B610-204B3EA49EC6}" dt="2023-02-06T16:45:32.844" v="871" actId="20577"/>
        <pc:sldMkLst>
          <pc:docMk/>
          <pc:sldMk cId="1286136171" sldId="349"/>
        </pc:sldMkLst>
        <pc:spChg chg="mod">
          <ac:chgData name="Teo Keng Hwee Sherwyn /CICTP" userId="977de628-1f53-40d1-b90a-12d22aa9c10b" providerId="ADAL" clId="{13777257-9B4F-4B3A-B610-204B3EA49EC6}" dt="2023-02-06T16:45:32.844" v="871" actId="20577"/>
          <ac:spMkLst>
            <pc:docMk/>
            <pc:sldMk cId="1286136171" sldId="349"/>
            <ac:spMk id="1891" creationId="{00000000-0000-0000-0000-000000000000}"/>
          </ac:spMkLst>
        </pc:spChg>
      </pc:sldChg>
      <pc:sldChg chg="modSp mod">
        <pc:chgData name="Teo Keng Hwee Sherwyn /CICTP" userId="977de628-1f53-40d1-b90a-12d22aa9c10b" providerId="ADAL" clId="{13777257-9B4F-4B3A-B610-204B3EA49EC6}" dt="2023-02-06T16:50:19.783" v="952" actId="2710"/>
        <pc:sldMkLst>
          <pc:docMk/>
          <pc:sldMk cId="222610693" sldId="350"/>
        </pc:sldMkLst>
        <pc:spChg chg="mod">
          <ac:chgData name="Teo Keng Hwee Sherwyn /CICTP" userId="977de628-1f53-40d1-b90a-12d22aa9c10b" providerId="ADAL" clId="{13777257-9B4F-4B3A-B610-204B3EA49EC6}" dt="2023-02-06T16:48:07.535" v="884" actId="20577"/>
          <ac:spMkLst>
            <pc:docMk/>
            <pc:sldMk cId="222610693" sldId="350"/>
            <ac:spMk id="2" creationId="{D61D3EAD-83FF-3CA9-119F-B0012BAE7A6F}"/>
          </ac:spMkLst>
        </pc:spChg>
        <pc:spChg chg="mod">
          <ac:chgData name="Teo Keng Hwee Sherwyn /CICTP" userId="977de628-1f53-40d1-b90a-12d22aa9c10b" providerId="ADAL" clId="{13777257-9B4F-4B3A-B610-204B3EA49EC6}" dt="2023-02-06T16:50:19.783" v="952" actId="2710"/>
          <ac:spMkLst>
            <pc:docMk/>
            <pc:sldMk cId="222610693" sldId="350"/>
            <ac:spMk id="3" creationId="{B87E3DAA-4D87-1200-3476-E1E32B152035}"/>
          </ac:spMkLst>
        </pc:spChg>
      </pc:sldChg>
      <pc:sldChg chg="modSp mod">
        <pc:chgData name="Teo Keng Hwee Sherwyn /CICTP" userId="977de628-1f53-40d1-b90a-12d22aa9c10b" providerId="ADAL" clId="{13777257-9B4F-4B3A-B610-204B3EA49EC6}" dt="2023-02-06T16:58:20.700" v="1088" actId="20577"/>
        <pc:sldMkLst>
          <pc:docMk/>
          <pc:sldMk cId="513559518" sldId="351"/>
        </pc:sldMkLst>
        <pc:spChg chg="mod">
          <ac:chgData name="Teo Keng Hwee Sherwyn /CICTP" userId="977de628-1f53-40d1-b90a-12d22aa9c10b" providerId="ADAL" clId="{13777257-9B4F-4B3A-B610-204B3EA49EC6}" dt="2023-02-06T16:52:23.166" v="975" actId="313"/>
          <ac:spMkLst>
            <pc:docMk/>
            <pc:sldMk cId="513559518" sldId="351"/>
            <ac:spMk id="2" creationId="{E9FD0BC9-7523-2D8D-D007-8DF7AFF41FFB}"/>
          </ac:spMkLst>
        </pc:spChg>
        <pc:spChg chg="mod">
          <ac:chgData name="Teo Keng Hwee Sherwyn /CICTP" userId="977de628-1f53-40d1-b90a-12d22aa9c10b" providerId="ADAL" clId="{13777257-9B4F-4B3A-B610-204B3EA49EC6}" dt="2023-02-06T16:58:20.700" v="1088" actId="20577"/>
          <ac:spMkLst>
            <pc:docMk/>
            <pc:sldMk cId="513559518" sldId="351"/>
            <ac:spMk id="3" creationId="{24D82ACC-4B23-D953-04EF-F489C379279C}"/>
          </ac:spMkLst>
        </pc:spChg>
      </pc:sldChg>
      <pc:sldChg chg="modSp mod">
        <pc:chgData name="Teo Keng Hwee Sherwyn /CICTP" userId="977de628-1f53-40d1-b90a-12d22aa9c10b" providerId="ADAL" clId="{13777257-9B4F-4B3A-B610-204B3EA49EC6}" dt="2023-02-06T16:28:22.792" v="482" actId="20577"/>
        <pc:sldMkLst>
          <pc:docMk/>
          <pc:sldMk cId="1829191174" sldId="352"/>
        </pc:sldMkLst>
        <pc:spChg chg="mod">
          <ac:chgData name="Teo Keng Hwee Sherwyn /CICTP" userId="977de628-1f53-40d1-b90a-12d22aa9c10b" providerId="ADAL" clId="{13777257-9B4F-4B3A-B610-204B3EA49EC6}" dt="2023-02-06T16:24:44.598" v="346" actId="20577"/>
          <ac:spMkLst>
            <pc:docMk/>
            <pc:sldMk cId="1829191174" sldId="352"/>
            <ac:spMk id="2" creationId="{D61D3EAD-83FF-3CA9-119F-B0012BAE7A6F}"/>
          </ac:spMkLst>
        </pc:spChg>
        <pc:spChg chg="mod">
          <ac:chgData name="Teo Keng Hwee Sherwyn /CICTP" userId="977de628-1f53-40d1-b90a-12d22aa9c10b" providerId="ADAL" clId="{13777257-9B4F-4B3A-B610-204B3EA49EC6}" dt="2023-02-06T16:28:22.792" v="482" actId="20577"/>
          <ac:spMkLst>
            <pc:docMk/>
            <pc:sldMk cId="1829191174" sldId="352"/>
            <ac:spMk id="3" creationId="{B87E3DAA-4D87-1200-3476-E1E32B152035}"/>
          </ac:spMkLst>
        </pc:spChg>
      </pc:sldChg>
      <pc:sldChg chg="addSp delSp modSp mod">
        <pc:chgData name="Teo Keng Hwee Sherwyn /CICTP" userId="977de628-1f53-40d1-b90a-12d22aa9c10b" providerId="ADAL" clId="{13777257-9B4F-4B3A-B610-204B3EA49EC6}" dt="2023-02-06T16:27:16.021" v="411" actId="478"/>
        <pc:sldMkLst>
          <pc:docMk/>
          <pc:sldMk cId="3190626151" sldId="354"/>
        </pc:sldMkLst>
        <pc:spChg chg="add del mod">
          <ac:chgData name="Teo Keng Hwee Sherwyn /CICTP" userId="977de628-1f53-40d1-b90a-12d22aa9c10b" providerId="ADAL" clId="{13777257-9B4F-4B3A-B610-204B3EA49EC6}" dt="2023-02-06T16:27:16.021" v="411" actId="478"/>
          <ac:spMkLst>
            <pc:docMk/>
            <pc:sldMk cId="3190626151" sldId="354"/>
            <ac:spMk id="3" creationId="{14E1F8CA-389B-BE79-AB40-0E8588EFD321}"/>
          </ac:spMkLst>
        </pc:spChg>
        <pc:spChg chg="del">
          <ac:chgData name="Teo Keng Hwee Sherwyn /CICTP" userId="977de628-1f53-40d1-b90a-12d22aa9c10b" providerId="ADAL" clId="{13777257-9B4F-4B3A-B610-204B3EA49EC6}" dt="2023-02-06T16:27:12.405" v="410" actId="478"/>
          <ac:spMkLst>
            <pc:docMk/>
            <pc:sldMk cId="3190626151" sldId="354"/>
            <ac:spMk id="2214" creationId="{00000000-0000-0000-0000-000000000000}"/>
          </ac:spMkLst>
        </pc:spChg>
      </pc:sldChg>
      <pc:sldChg chg="modSp mod">
        <pc:chgData name="Teo Keng Hwee Sherwyn /CICTP" userId="977de628-1f53-40d1-b90a-12d22aa9c10b" providerId="ADAL" clId="{13777257-9B4F-4B3A-B610-204B3EA49EC6}" dt="2023-02-06T16:31:57.283" v="552" actId="1076"/>
        <pc:sldMkLst>
          <pc:docMk/>
          <pc:sldMk cId="2575048900" sldId="355"/>
        </pc:sldMkLst>
        <pc:spChg chg="mod">
          <ac:chgData name="Teo Keng Hwee Sherwyn /CICTP" userId="977de628-1f53-40d1-b90a-12d22aa9c10b" providerId="ADAL" clId="{13777257-9B4F-4B3A-B610-204B3EA49EC6}" dt="2023-02-06T16:31:57.283" v="552" actId="1076"/>
          <ac:spMkLst>
            <pc:docMk/>
            <pc:sldMk cId="2575048900" sldId="355"/>
            <ac:spMk id="2" creationId="{E9FD0BC9-7523-2D8D-D007-8DF7AFF41FFB}"/>
          </ac:spMkLst>
        </pc:spChg>
        <pc:spChg chg="mod">
          <ac:chgData name="Teo Keng Hwee Sherwyn /CICTP" userId="977de628-1f53-40d1-b90a-12d22aa9c10b" providerId="ADAL" clId="{13777257-9B4F-4B3A-B610-204B3EA49EC6}" dt="2023-02-06T16:31:45.793" v="551" actId="20577"/>
          <ac:spMkLst>
            <pc:docMk/>
            <pc:sldMk cId="2575048900" sldId="355"/>
            <ac:spMk id="3" creationId="{24D82ACC-4B23-D953-04EF-F489C379279C}"/>
          </ac:spMkLst>
        </pc:spChg>
      </pc:sldChg>
      <pc:sldChg chg="modSp mod">
        <pc:chgData name="Teo Keng Hwee Sherwyn /CICTP" userId="977de628-1f53-40d1-b90a-12d22aa9c10b" providerId="ADAL" clId="{13777257-9B4F-4B3A-B610-204B3EA49EC6}" dt="2023-02-06T17:09:12.152" v="1249" actId="20577"/>
        <pc:sldMkLst>
          <pc:docMk/>
          <pc:sldMk cId="81065856" sldId="356"/>
        </pc:sldMkLst>
        <pc:spChg chg="mod">
          <ac:chgData name="Teo Keng Hwee Sherwyn /CICTP" userId="977de628-1f53-40d1-b90a-12d22aa9c10b" providerId="ADAL" clId="{13777257-9B4F-4B3A-B610-204B3EA49EC6}" dt="2023-02-06T17:06:55.406" v="1194" actId="1076"/>
          <ac:spMkLst>
            <pc:docMk/>
            <pc:sldMk cId="81065856" sldId="356"/>
            <ac:spMk id="2" creationId="{31450ECA-99D3-2E5F-06FC-B970CBE64A59}"/>
          </ac:spMkLst>
        </pc:spChg>
        <pc:spChg chg="mod">
          <ac:chgData name="Teo Keng Hwee Sherwyn /CICTP" userId="977de628-1f53-40d1-b90a-12d22aa9c10b" providerId="ADAL" clId="{13777257-9B4F-4B3A-B610-204B3EA49EC6}" dt="2023-02-06T17:09:12.152" v="1249" actId="20577"/>
          <ac:spMkLst>
            <pc:docMk/>
            <pc:sldMk cId="81065856" sldId="356"/>
            <ac:spMk id="3" creationId="{7458AE16-576F-9ED4-7DBC-4AE26367D529}"/>
          </ac:spMkLst>
        </pc:spChg>
      </pc:sldChg>
      <pc:sldChg chg="addSp delSp modSp mod">
        <pc:chgData name="Teo Keng Hwee Sherwyn /CICTP" userId="977de628-1f53-40d1-b90a-12d22aa9c10b" providerId="ADAL" clId="{13777257-9B4F-4B3A-B610-204B3EA49EC6}" dt="2023-02-06T17:09:47.290" v="1263" actId="20577"/>
        <pc:sldMkLst>
          <pc:docMk/>
          <pc:sldMk cId="2389799648" sldId="357"/>
        </pc:sldMkLst>
        <pc:spChg chg="del">
          <ac:chgData name="Teo Keng Hwee Sherwyn /CICTP" userId="977de628-1f53-40d1-b90a-12d22aa9c10b" providerId="ADAL" clId="{13777257-9B4F-4B3A-B610-204B3EA49EC6}" dt="2023-02-06T17:06:16.241" v="1180" actId="478"/>
          <ac:spMkLst>
            <pc:docMk/>
            <pc:sldMk cId="2389799648" sldId="357"/>
            <ac:spMk id="2" creationId="{6EF74EC1-427B-07D8-385F-691B7F2EA027}"/>
          </ac:spMkLst>
        </pc:spChg>
        <pc:spChg chg="mod">
          <ac:chgData name="Teo Keng Hwee Sherwyn /CICTP" userId="977de628-1f53-40d1-b90a-12d22aa9c10b" providerId="ADAL" clId="{13777257-9B4F-4B3A-B610-204B3EA49EC6}" dt="2023-02-06T17:09:47.290" v="1263" actId="20577"/>
          <ac:spMkLst>
            <pc:docMk/>
            <pc:sldMk cId="2389799648" sldId="357"/>
            <ac:spMk id="3" creationId="{16B63F4A-129D-ADFE-516E-0D00E0C3255D}"/>
          </ac:spMkLst>
        </pc:spChg>
        <pc:spChg chg="add del mod">
          <ac:chgData name="Teo Keng Hwee Sherwyn /CICTP" userId="977de628-1f53-40d1-b90a-12d22aa9c10b" providerId="ADAL" clId="{13777257-9B4F-4B3A-B610-204B3EA49EC6}" dt="2023-02-06T17:06:19.509" v="1181" actId="478"/>
          <ac:spMkLst>
            <pc:docMk/>
            <pc:sldMk cId="2389799648" sldId="357"/>
            <ac:spMk id="5" creationId="{2338DF0B-DA00-0637-A8D5-51C66525388D}"/>
          </ac:spMkLst>
        </pc:spChg>
        <pc:spChg chg="add del mod">
          <ac:chgData name="Teo Keng Hwee Sherwyn /CICTP" userId="977de628-1f53-40d1-b90a-12d22aa9c10b" providerId="ADAL" clId="{13777257-9B4F-4B3A-B610-204B3EA49EC6}" dt="2023-02-06T17:07:10.924" v="1197"/>
          <ac:spMkLst>
            <pc:docMk/>
            <pc:sldMk cId="2389799648" sldId="357"/>
            <ac:spMk id="6" creationId="{024FA12C-986E-3B29-0686-7E13C2BC529A}"/>
          </ac:spMkLst>
        </pc:spChg>
        <pc:spChg chg="add mod">
          <ac:chgData name="Teo Keng Hwee Sherwyn /CICTP" userId="977de628-1f53-40d1-b90a-12d22aa9c10b" providerId="ADAL" clId="{13777257-9B4F-4B3A-B610-204B3EA49EC6}" dt="2023-02-06T17:07:53.689" v="1218" actId="1076"/>
          <ac:spMkLst>
            <pc:docMk/>
            <pc:sldMk cId="2389799648" sldId="357"/>
            <ac:spMk id="7" creationId="{64E0DC40-DAEE-F959-1830-3C596AF593EE}"/>
          </ac:spMkLst>
        </pc:spChg>
      </pc:sldChg>
      <pc:sldChg chg="addSp delSp modSp mod">
        <pc:chgData name="Teo Keng Hwee Sherwyn /CICTP" userId="977de628-1f53-40d1-b90a-12d22aa9c10b" providerId="ADAL" clId="{13777257-9B4F-4B3A-B610-204B3EA49EC6}" dt="2023-02-07T16:10:03.764" v="1535" actId="20577"/>
        <pc:sldMkLst>
          <pc:docMk/>
          <pc:sldMk cId="2849450631" sldId="358"/>
        </pc:sldMkLst>
        <pc:spChg chg="del mod">
          <ac:chgData name="Teo Keng Hwee Sherwyn /CICTP" userId="977de628-1f53-40d1-b90a-12d22aa9c10b" providerId="ADAL" clId="{13777257-9B4F-4B3A-B610-204B3EA49EC6}" dt="2023-02-06T17:10:12.497" v="1274" actId="478"/>
          <ac:spMkLst>
            <pc:docMk/>
            <pc:sldMk cId="2849450631" sldId="358"/>
            <ac:spMk id="2" creationId="{F2E9EAC0-A709-422D-6EC1-64D3F7E077E7}"/>
          </ac:spMkLst>
        </pc:spChg>
        <pc:spChg chg="add mod">
          <ac:chgData name="Teo Keng Hwee Sherwyn /CICTP" userId="977de628-1f53-40d1-b90a-12d22aa9c10b" providerId="ADAL" clId="{13777257-9B4F-4B3A-B610-204B3EA49EC6}" dt="2023-02-06T17:10:21.639" v="1276" actId="14100"/>
          <ac:spMkLst>
            <pc:docMk/>
            <pc:sldMk cId="2849450631" sldId="358"/>
            <ac:spMk id="3" creationId="{C7B15244-063B-6DE6-4824-0434679BF537}"/>
          </ac:spMkLst>
        </pc:spChg>
        <pc:spChg chg="mod">
          <ac:chgData name="Teo Keng Hwee Sherwyn /CICTP" userId="977de628-1f53-40d1-b90a-12d22aa9c10b" providerId="ADAL" clId="{13777257-9B4F-4B3A-B610-204B3EA49EC6}" dt="2023-02-06T17:11:23.877" v="1283" actId="20577"/>
          <ac:spMkLst>
            <pc:docMk/>
            <pc:sldMk cId="2849450631" sldId="358"/>
            <ac:spMk id="4" creationId="{300942A8-1291-57EA-ACFC-A2B2ECE122C8}"/>
          </ac:spMkLst>
        </pc:spChg>
        <pc:spChg chg="mod">
          <ac:chgData name="Teo Keng Hwee Sherwyn /CICTP" userId="977de628-1f53-40d1-b90a-12d22aa9c10b" providerId="ADAL" clId="{13777257-9B4F-4B3A-B610-204B3EA49EC6}" dt="2023-02-07T16:10:03.764" v="1535" actId="20577"/>
          <ac:spMkLst>
            <pc:docMk/>
            <pc:sldMk cId="2849450631" sldId="358"/>
            <ac:spMk id="6" creationId="{E660AF40-2049-CF90-19B2-16E518A1BA72}"/>
          </ac:spMkLst>
        </pc:spChg>
        <pc:spChg chg="add del mod">
          <ac:chgData name="Teo Keng Hwee Sherwyn /CICTP" userId="977de628-1f53-40d1-b90a-12d22aa9c10b" providerId="ADAL" clId="{13777257-9B4F-4B3A-B610-204B3EA49EC6}" dt="2023-02-06T17:10:16.112" v="1275" actId="478"/>
          <ac:spMkLst>
            <pc:docMk/>
            <pc:sldMk cId="2849450631" sldId="358"/>
            <ac:spMk id="7" creationId="{197EEC16-5832-1805-9023-5C3402AEEFDC}"/>
          </ac:spMkLst>
        </pc:spChg>
      </pc:sldChg>
      <pc:sldChg chg="addSp delSp modSp mod">
        <pc:chgData name="Teo Keng Hwee Sherwyn /CICTP" userId="977de628-1f53-40d1-b90a-12d22aa9c10b" providerId="ADAL" clId="{13777257-9B4F-4B3A-B610-204B3EA49EC6}" dt="2023-02-06T17:17:16.228" v="1374" actId="20577"/>
        <pc:sldMkLst>
          <pc:docMk/>
          <pc:sldMk cId="53991852" sldId="359"/>
        </pc:sldMkLst>
        <pc:spChg chg="del">
          <ac:chgData name="Teo Keng Hwee Sherwyn /CICTP" userId="977de628-1f53-40d1-b90a-12d22aa9c10b" providerId="ADAL" clId="{13777257-9B4F-4B3A-B610-204B3EA49EC6}" dt="2023-02-06T17:12:18.341" v="1309" actId="478"/>
          <ac:spMkLst>
            <pc:docMk/>
            <pc:sldMk cId="53991852" sldId="359"/>
            <ac:spMk id="2" creationId="{4B97F597-012C-6BD0-8A08-C4D87CA2BA7A}"/>
          </ac:spMkLst>
        </pc:spChg>
        <pc:spChg chg="add mod">
          <ac:chgData name="Teo Keng Hwee Sherwyn /CICTP" userId="977de628-1f53-40d1-b90a-12d22aa9c10b" providerId="ADAL" clId="{13777257-9B4F-4B3A-B610-204B3EA49EC6}" dt="2023-02-06T17:12:23.791" v="1312" actId="20577"/>
          <ac:spMkLst>
            <pc:docMk/>
            <pc:sldMk cId="53991852" sldId="359"/>
            <ac:spMk id="3" creationId="{8D42B41E-265F-FA20-ABC0-876239B8B3DE}"/>
          </ac:spMkLst>
        </pc:spChg>
        <pc:spChg chg="mod">
          <ac:chgData name="Teo Keng Hwee Sherwyn /CICTP" userId="977de628-1f53-40d1-b90a-12d22aa9c10b" providerId="ADAL" clId="{13777257-9B4F-4B3A-B610-204B3EA49EC6}" dt="2023-02-06T17:17:16.228" v="1374" actId="20577"/>
          <ac:spMkLst>
            <pc:docMk/>
            <pc:sldMk cId="53991852" sldId="359"/>
            <ac:spMk id="4" creationId="{433AB416-FDD3-BE1F-776F-2561C605E817}"/>
          </ac:spMkLst>
        </pc:spChg>
        <pc:spChg chg="del mod">
          <ac:chgData name="Teo Keng Hwee Sherwyn /CICTP" userId="977de628-1f53-40d1-b90a-12d22aa9c10b" providerId="ADAL" clId="{13777257-9B4F-4B3A-B610-204B3EA49EC6}" dt="2023-02-06T17:13:57.649" v="1336" actId="478"/>
          <ac:spMkLst>
            <pc:docMk/>
            <pc:sldMk cId="53991852" sldId="359"/>
            <ac:spMk id="5" creationId="{08EAFB77-EDF1-7521-C841-BDB7F92D1229}"/>
          </ac:spMkLst>
        </pc:spChg>
        <pc:spChg chg="del mod">
          <ac:chgData name="Teo Keng Hwee Sherwyn /CICTP" userId="977de628-1f53-40d1-b90a-12d22aa9c10b" providerId="ADAL" clId="{13777257-9B4F-4B3A-B610-204B3EA49EC6}" dt="2023-02-06T17:13:59.461" v="1337" actId="478"/>
          <ac:spMkLst>
            <pc:docMk/>
            <pc:sldMk cId="53991852" sldId="359"/>
            <ac:spMk id="6" creationId="{DE39A798-E062-374D-967E-86F63EEC2DAD}"/>
          </ac:spMkLst>
        </pc:spChg>
        <pc:spChg chg="add del mod">
          <ac:chgData name="Teo Keng Hwee Sherwyn /CICTP" userId="977de628-1f53-40d1-b90a-12d22aa9c10b" providerId="ADAL" clId="{13777257-9B4F-4B3A-B610-204B3EA49EC6}" dt="2023-02-06T17:12:21.460" v="1310" actId="478"/>
          <ac:spMkLst>
            <pc:docMk/>
            <pc:sldMk cId="53991852" sldId="359"/>
            <ac:spMk id="8" creationId="{54FEF8EA-C638-0250-104C-AD82AA942D4F}"/>
          </ac:spMkLst>
        </pc:spChg>
      </pc:sldChg>
      <pc:sldChg chg="addSp delSp modSp mod">
        <pc:chgData name="Teo Keng Hwee Sherwyn /CICTP" userId="977de628-1f53-40d1-b90a-12d22aa9c10b" providerId="ADAL" clId="{13777257-9B4F-4B3A-B610-204B3EA49EC6}" dt="2023-02-06T16:36:28.011" v="589" actId="478"/>
        <pc:sldMkLst>
          <pc:docMk/>
          <pc:sldMk cId="1156427854" sldId="360"/>
        </pc:sldMkLst>
        <pc:spChg chg="add del mod">
          <ac:chgData name="Teo Keng Hwee Sherwyn /CICTP" userId="977de628-1f53-40d1-b90a-12d22aa9c10b" providerId="ADAL" clId="{13777257-9B4F-4B3A-B610-204B3EA49EC6}" dt="2023-02-06T16:36:28.011" v="589" actId="478"/>
          <ac:spMkLst>
            <pc:docMk/>
            <pc:sldMk cId="1156427854" sldId="360"/>
            <ac:spMk id="3" creationId="{444D21C1-CB43-AB86-4DE8-5728E5F18EC6}"/>
          </ac:spMkLst>
        </pc:spChg>
        <pc:spChg chg="del">
          <ac:chgData name="Teo Keng Hwee Sherwyn /CICTP" userId="977de628-1f53-40d1-b90a-12d22aa9c10b" providerId="ADAL" clId="{13777257-9B4F-4B3A-B610-204B3EA49EC6}" dt="2023-02-06T16:36:25.396" v="588" actId="478"/>
          <ac:spMkLst>
            <pc:docMk/>
            <pc:sldMk cId="1156427854" sldId="360"/>
            <ac:spMk id="1891" creationId="{00000000-0000-0000-0000-000000000000}"/>
          </ac:spMkLst>
        </pc:spChg>
      </pc:sldChg>
      <pc:sldChg chg="modSp mod">
        <pc:chgData name="Teo Keng Hwee Sherwyn /CICTP" userId="977de628-1f53-40d1-b90a-12d22aa9c10b" providerId="ADAL" clId="{13777257-9B4F-4B3A-B610-204B3EA49EC6}" dt="2023-02-06T16:57:44.847" v="1075" actId="2710"/>
        <pc:sldMkLst>
          <pc:docMk/>
          <pc:sldMk cId="411340193" sldId="361"/>
        </pc:sldMkLst>
        <pc:spChg chg="mod">
          <ac:chgData name="Teo Keng Hwee Sherwyn /CICTP" userId="977de628-1f53-40d1-b90a-12d22aa9c10b" providerId="ADAL" clId="{13777257-9B4F-4B3A-B610-204B3EA49EC6}" dt="2023-02-06T16:56:23.730" v="1060" actId="20577"/>
          <ac:spMkLst>
            <pc:docMk/>
            <pc:sldMk cId="411340193" sldId="361"/>
            <ac:spMk id="2" creationId="{9E73C132-90AB-FF06-A153-99138C5E7944}"/>
          </ac:spMkLst>
        </pc:spChg>
        <pc:spChg chg="mod">
          <ac:chgData name="Teo Keng Hwee Sherwyn /CICTP" userId="977de628-1f53-40d1-b90a-12d22aa9c10b" providerId="ADAL" clId="{13777257-9B4F-4B3A-B610-204B3EA49EC6}" dt="2023-02-06T16:57:44.847" v="1075" actId="2710"/>
          <ac:spMkLst>
            <pc:docMk/>
            <pc:sldMk cId="411340193" sldId="361"/>
            <ac:spMk id="3" creationId="{7BCA6AF2-DAA6-5FA2-EDD5-1A756E381568}"/>
          </ac:spMkLst>
        </pc:spChg>
      </pc:sldChg>
      <pc:sldChg chg="modSp mod">
        <pc:chgData name="Teo Keng Hwee Sherwyn /CICTP" userId="977de628-1f53-40d1-b90a-12d22aa9c10b" providerId="ADAL" clId="{13777257-9B4F-4B3A-B610-204B3EA49EC6}" dt="2023-02-06T16:58:34.380" v="1090" actId="20577"/>
        <pc:sldMkLst>
          <pc:docMk/>
          <pc:sldMk cId="1517704721" sldId="362"/>
        </pc:sldMkLst>
        <pc:spChg chg="mod">
          <ac:chgData name="Teo Keng Hwee Sherwyn /CICTP" userId="977de628-1f53-40d1-b90a-12d22aa9c10b" providerId="ADAL" clId="{13777257-9B4F-4B3A-B610-204B3EA49EC6}" dt="2023-02-06T16:58:34.380" v="1090" actId="20577"/>
          <ac:spMkLst>
            <pc:docMk/>
            <pc:sldMk cId="1517704721" sldId="362"/>
            <ac:spMk id="1889" creationId="{00000000-0000-0000-0000-000000000000}"/>
          </ac:spMkLst>
        </pc:spChg>
      </pc:sldChg>
      <pc:sldChg chg="modSp mod">
        <pc:chgData name="Teo Keng Hwee Sherwyn /CICTP" userId="977de628-1f53-40d1-b90a-12d22aa9c10b" providerId="ADAL" clId="{13777257-9B4F-4B3A-B610-204B3EA49EC6}" dt="2023-02-06T17:01:35.254" v="1095" actId="2710"/>
        <pc:sldMkLst>
          <pc:docMk/>
          <pc:sldMk cId="840995287" sldId="363"/>
        </pc:sldMkLst>
        <pc:spChg chg="mod">
          <ac:chgData name="Teo Keng Hwee Sherwyn /CICTP" userId="977de628-1f53-40d1-b90a-12d22aa9c10b" providerId="ADAL" clId="{13777257-9B4F-4B3A-B610-204B3EA49EC6}" dt="2023-02-06T16:58:47.265" v="1091" actId="1076"/>
          <ac:spMkLst>
            <pc:docMk/>
            <pc:sldMk cId="840995287" sldId="363"/>
            <ac:spMk id="2" creationId="{69325F51-FAC3-09D5-D07B-25D1D9C9F09A}"/>
          </ac:spMkLst>
        </pc:spChg>
        <pc:spChg chg="mod">
          <ac:chgData name="Teo Keng Hwee Sherwyn /CICTP" userId="977de628-1f53-40d1-b90a-12d22aa9c10b" providerId="ADAL" clId="{13777257-9B4F-4B3A-B610-204B3EA49EC6}" dt="2023-02-06T17:01:35.254" v="1095" actId="2710"/>
          <ac:spMkLst>
            <pc:docMk/>
            <pc:sldMk cId="840995287" sldId="363"/>
            <ac:spMk id="3" creationId="{3AAA63C7-FB54-E4D0-3670-DBB83D1F9CE6}"/>
          </ac:spMkLst>
        </pc:spChg>
      </pc:sldChg>
      <pc:sldChg chg="modSp mod">
        <pc:chgData name="Teo Keng Hwee Sherwyn /CICTP" userId="977de628-1f53-40d1-b90a-12d22aa9c10b" providerId="ADAL" clId="{13777257-9B4F-4B3A-B610-204B3EA49EC6}" dt="2023-02-06T17:04:16.584" v="1171" actId="2710"/>
        <pc:sldMkLst>
          <pc:docMk/>
          <pc:sldMk cId="725127785" sldId="364"/>
        </pc:sldMkLst>
        <pc:spChg chg="mod">
          <ac:chgData name="Teo Keng Hwee Sherwyn /CICTP" userId="977de628-1f53-40d1-b90a-12d22aa9c10b" providerId="ADAL" clId="{13777257-9B4F-4B3A-B610-204B3EA49EC6}" dt="2023-02-06T17:01:48.637" v="1096" actId="1076"/>
          <ac:spMkLst>
            <pc:docMk/>
            <pc:sldMk cId="725127785" sldId="364"/>
            <ac:spMk id="2" creationId="{2CC3AE33-1CC2-94E6-44F5-F2C42CFC9715}"/>
          </ac:spMkLst>
        </pc:spChg>
        <pc:spChg chg="mod">
          <ac:chgData name="Teo Keng Hwee Sherwyn /CICTP" userId="977de628-1f53-40d1-b90a-12d22aa9c10b" providerId="ADAL" clId="{13777257-9B4F-4B3A-B610-204B3EA49EC6}" dt="2023-02-06T17:04:16.584" v="1171" actId="2710"/>
          <ac:spMkLst>
            <pc:docMk/>
            <pc:sldMk cId="725127785" sldId="364"/>
            <ac:spMk id="3" creationId="{79C7D316-2D29-ADDE-6FBC-DDD7C3247EDE}"/>
          </ac:spMkLst>
        </pc:spChg>
      </pc:sldChg>
      <pc:sldChg chg="del">
        <pc:chgData name="Teo Keng Hwee Sherwyn /CICTP" userId="977de628-1f53-40d1-b90a-12d22aa9c10b" providerId="ADAL" clId="{13777257-9B4F-4B3A-B610-204B3EA49EC6}" dt="2023-02-06T17:04:20.195" v="1172" actId="47"/>
        <pc:sldMkLst>
          <pc:docMk/>
          <pc:sldMk cId="3206416561" sldId="365"/>
        </pc:sldMkLst>
      </pc:sldChg>
      <pc:sldChg chg="modSp mod">
        <pc:chgData name="Teo Keng Hwee Sherwyn /CICTP" userId="977de628-1f53-40d1-b90a-12d22aa9c10b" providerId="ADAL" clId="{13777257-9B4F-4B3A-B610-204B3EA49EC6}" dt="2023-02-06T16:35:53.891" v="587" actId="14100"/>
        <pc:sldMkLst>
          <pc:docMk/>
          <pc:sldMk cId="3594518242" sldId="366"/>
        </pc:sldMkLst>
        <pc:spChg chg="mod">
          <ac:chgData name="Teo Keng Hwee Sherwyn /CICTP" userId="977de628-1f53-40d1-b90a-12d22aa9c10b" providerId="ADAL" clId="{13777257-9B4F-4B3A-B610-204B3EA49EC6}" dt="2023-02-06T16:34:57.328" v="579" actId="1076"/>
          <ac:spMkLst>
            <pc:docMk/>
            <pc:sldMk cId="3594518242" sldId="366"/>
            <ac:spMk id="2" creationId="{31450ECA-99D3-2E5F-06FC-B970CBE64A59}"/>
          </ac:spMkLst>
        </pc:spChg>
        <pc:spChg chg="mod">
          <ac:chgData name="Teo Keng Hwee Sherwyn /CICTP" userId="977de628-1f53-40d1-b90a-12d22aa9c10b" providerId="ADAL" clId="{13777257-9B4F-4B3A-B610-204B3EA49EC6}" dt="2023-02-06T16:35:53.891" v="587" actId="14100"/>
          <ac:spMkLst>
            <pc:docMk/>
            <pc:sldMk cId="3594518242" sldId="366"/>
            <ac:spMk id="3" creationId="{7458AE16-576F-9ED4-7DBC-4AE26367D529}"/>
          </ac:spMkLst>
        </pc:spChg>
      </pc:sldChg>
      <pc:sldChg chg="modSp mod">
        <pc:chgData name="Teo Keng Hwee Sherwyn /CICTP" userId="977de628-1f53-40d1-b90a-12d22aa9c10b" providerId="ADAL" clId="{13777257-9B4F-4B3A-B610-204B3EA49EC6}" dt="2023-02-06T16:39:37.545" v="648" actId="1076"/>
        <pc:sldMkLst>
          <pc:docMk/>
          <pc:sldMk cId="1124755367" sldId="367"/>
        </pc:sldMkLst>
        <pc:spChg chg="mod">
          <ac:chgData name="Teo Keng Hwee Sherwyn /CICTP" userId="977de628-1f53-40d1-b90a-12d22aa9c10b" providerId="ADAL" clId="{13777257-9B4F-4B3A-B610-204B3EA49EC6}" dt="2023-02-06T16:39:37.545" v="648" actId="1076"/>
          <ac:spMkLst>
            <pc:docMk/>
            <pc:sldMk cId="1124755367" sldId="367"/>
            <ac:spMk id="2" creationId="{9E73C132-90AB-FF06-A153-99138C5E7944}"/>
          </ac:spMkLst>
        </pc:spChg>
        <pc:spChg chg="mod">
          <ac:chgData name="Teo Keng Hwee Sherwyn /CICTP" userId="977de628-1f53-40d1-b90a-12d22aa9c10b" providerId="ADAL" clId="{13777257-9B4F-4B3A-B610-204B3EA49EC6}" dt="2023-02-06T16:38:38.572" v="643" actId="20577"/>
          <ac:spMkLst>
            <pc:docMk/>
            <pc:sldMk cId="1124755367" sldId="367"/>
            <ac:spMk id="3" creationId="{7BCA6AF2-DAA6-5FA2-EDD5-1A756E381568}"/>
          </ac:spMkLst>
        </pc:spChg>
      </pc:sldChg>
      <pc:sldChg chg="modSp mod">
        <pc:chgData name="Teo Keng Hwee Sherwyn /CICTP" userId="977de628-1f53-40d1-b90a-12d22aa9c10b" providerId="ADAL" clId="{13777257-9B4F-4B3A-B610-204B3EA49EC6}" dt="2023-02-06T16:42:20.025" v="714" actId="2710"/>
        <pc:sldMkLst>
          <pc:docMk/>
          <pc:sldMk cId="3846667863" sldId="368"/>
        </pc:sldMkLst>
        <pc:spChg chg="mod">
          <ac:chgData name="Teo Keng Hwee Sherwyn /CICTP" userId="977de628-1f53-40d1-b90a-12d22aa9c10b" providerId="ADAL" clId="{13777257-9B4F-4B3A-B610-204B3EA49EC6}" dt="2023-02-06T16:40:30.507" v="651" actId="1076"/>
          <ac:spMkLst>
            <pc:docMk/>
            <pc:sldMk cId="3846667863" sldId="368"/>
            <ac:spMk id="2" creationId="{69325F51-FAC3-09D5-D07B-25D1D9C9F09A}"/>
          </ac:spMkLst>
        </pc:spChg>
        <pc:spChg chg="mod">
          <ac:chgData name="Teo Keng Hwee Sherwyn /CICTP" userId="977de628-1f53-40d1-b90a-12d22aa9c10b" providerId="ADAL" clId="{13777257-9B4F-4B3A-B610-204B3EA49EC6}" dt="2023-02-06T16:42:20.025" v="714" actId="2710"/>
          <ac:spMkLst>
            <pc:docMk/>
            <pc:sldMk cId="3846667863" sldId="368"/>
            <ac:spMk id="3" creationId="{3AAA63C7-FB54-E4D0-3670-DBB83D1F9CE6}"/>
          </ac:spMkLst>
        </pc:spChg>
      </pc:sldChg>
      <pc:sldChg chg="modSp mod">
        <pc:chgData name="Teo Keng Hwee Sherwyn /CICTP" userId="977de628-1f53-40d1-b90a-12d22aa9c10b" providerId="ADAL" clId="{13777257-9B4F-4B3A-B610-204B3EA49EC6}" dt="2023-02-06T16:45:15.005" v="859" actId="2710"/>
        <pc:sldMkLst>
          <pc:docMk/>
          <pc:sldMk cId="2138360384" sldId="369"/>
        </pc:sldMkLst>
        <pc:spChg chg="mod">
          <ac:chgData name="Teo Keng Hwee Sherwyn /CICTP" userId="977de628-1f53-40d1-b90a-12d22aa9c10b" providerId="ADAL" clId="{13777257-9B4F-4B3A-B610-204B3EA49EC6}" dt="2023-02-06T16:42:30.029" v="715" actId="1076"/>
          <ac:spMkLst>
            <pc:docMk/>
            <pc:sldMk cId="2138360384" sldId="369"/>
            <ac:spMk id="2" creationId="{2CC3AE33-1CC2-94E6-44F5-F2C42CFC9715}"/>
          </ac:spMkLst>
        </pc:spChg>
        <pc:spChg chg="mod">
          <ac:chgData name="Teo Keng Hwee Sherwyn /CICTP" userId="977de628-1f53-40d1-b90a-12d22aa9c10b" providerId="ADAL" clId="{13777257-9B4F-4B3A-B610-204B3EA49EC6}" dt="2023-02-06T16:45:15.005" v="859" actId="2710"/>
          <ac:spMkLst>
            <pc:docMk/>
            <pc:sldMk cId="2138360384" sldId="369"/>
            <ac:spMk id="3" creationId="{79C7D316-2D29-ADDE-6FBC-DDD7C3247EDE}"/>
          </ac:spMkLst>
        </pc:spChg>
      </pc:sldChg>
      <pc:sldChg chg="addSp delSp modSp mod">
        <pc:chgData name="Teo Keng Hwee Sherwyn /CICTP" userId="977de628-1f53-40d1-b90a-12d22aa9c10b" providerId="ADAL" clId="{13777257-9B4F-4B3A-B610-204B3EA49EC6}" dt="2023-02-06T16:40:16.784" v="650" actId="478"/>
        <pc:sldMkLst>
          <pc:docMk/>
          <pc:sldMk cId="1725856419" sldId="370"/>
        </pc:sldMkLst>
        <pc:spChg chg="add del mod">
          <ac:chgData name="Teo Keng Hwee Sherwyn /CICTP" userId="977de628-1f53-40d1-b90a-12d22aa9c10b" providerId="ADAL" clId="{13777257-9B4F-4B3A-B610-204B3EA49EC6}" dt="2023-02-06T16:40:16.784" v="650" actId="478"/>
          <ac:spMkLst>
            <pc:docMk/>
            <pc:sldMk cId="1725856419" sldId="370"/>
            <ac:spMk id="3" creationId="{FF8C2C97-82D5-23BE-9B08-71CFE21E4ECB}"/>
          </ac:spMkLst>
        </pc:spChg>
        <pc:spChg chg="del">
          <ac:chgData name="Teo Keng Hwee Sherwyn /CICTP" userId="977de628-1f53-40d1-b90a-12d22aa9c10b" providerId="ADAL" clId="{13777257-9B4F-4B3A-B610-204B3EA49EC6}" dt="2023-02-06T16:40:12.449" v="649" actId="478"/>
          <ac:spMkLst>
            <pc:docMk/>
            <pc:sldMk cId="1725856419" sldId="370"/>
            <ac:spMk id="1891" creationId="{00000000-0000-0000-0000-000000000000}"/>
          </ac:spMkLst>
        </pc:spChg>
      </pc:sldChg>
      <pc:sldChg chg="addSp delSp modSp mod">
        <pc:chgData name="Teo Keng Hwee Sherwyn /CICTP" userId="977de628-1f53-40d1-b90a-12d22aa9c10b" providerId="ADAL" clId="{13777257-9B4F-4B3A-B610-204B3EA49EC6}" dt="2023-02-06T17:21:59.440" v="1451" actId="255"/>
        <pc:sldMkLst>
          <pc:docMk/>
          <pc:sldMk cId="67751601" sldId="373"/>
        </pc:sldMkLst>
        <pc:spChg chg="mod">
          <ac:chgData name="Teo Keng Hwee Sherwyn /CICTP" userId="977de628-1f53-40d1-b90a-12d22aa9c10b" providerId="ADAL" clId="{13777257-9B4F-4B3A-B610-204B3EA49EC6}" dt="2023-02-06T17:21:59.440" v="1451" actId="255"/>
          <ac:spMkLst>
            <pc:docMk/>
            <pc:sldMk cId="67751601" sldId="373"/>
            <ac:spMk id="2" creationId="{E378F460-4D2E-8724-7ABB-693783BB4E12}"/>
          </ac:spMkLst>
        </pc:spChg>
        <pc:spChg chg="add del">
          <ac:chgData name="Teo Keng Hwee Sherwyn /CICTP" userId="977de628-1f53-40d1-b90a-12d22aa9c10b" providerId="ADAL" clId="{13777257-9B4F-4B3A-B610-204B3EA49EC6}" dt="2023-02-06T17:21:03.537" v="1444"/>
          <ac:spMkLst>
            <pc:docMk/>
            <pc:sldMk cId="67751601" sldId="373"/>
            <ac:spMk id="3" creationId="{64FB6709-9E13-B3A7-0051-382E3BBB4CD1}"/>
          </ac:spMkLst>
        </pc:spChg>
        <pc:picChg chg="add mod">
          <ac:chgData name="Teo Keng Hwee Sherwyn /CICTP" userId="977de628-1f53-40d1-b90a-12d22aa9c10b" providerId="ADAL" clId="{13777257-9B4F-4B3A-B610-204B3EA49EC6}" dt="2023-02-06T17:21:12.143" v="1447" actId="1076"/>
          <ac:picMkLst>
            <pc:docMk/>
            <pc:sldMk cId="67751601" sldId="373"/>
            <ac:picMk id="4" creationId="{CBF5290E-1495-FF01-7E16-B5F69426615D}"/>
          </ac:picMkLst>
        </pc:picChg>
      </pc:sldChg>
      <pc:sldChg chg="modSp mod">
        <pc:chgData name="Teo Keng Hwee Sherwyn /CICTP" userId="977de628-1f53-40d1-b90a-12d22aa9c10b" providerId="ADAL" clId="{13777257-9B4F-4B3A-B610-204B3EA49EC6}" dt="2023-02-06T16:32:24.100" v="555" actId="1076"/>
        <pc:sldMkLst>
          <pc:docMk/>
          <pc:sldMk cId="881547069" sldId="374"/>
        </pc:sldMkLst>
        <pc:spChg chg="mod">
          <ac:chgData name="Teo Keng Hwee Sherwyn /CICTP" userId="977de628-1f53-40d1-b90a-12d22aa9c10b" providerId="ADAL" clId="{13777257-9B4F-4B3A-B610-204B3EA49EC6}" dt="2023-02-06T16:32:18.508" v="554" actId="1076"/>
          <ac:spMkLst>
            <pc:docMk/>
            <pc:sldMk cId="881547069" sldId="374"/>
            <ac:spMk id="2" creationId="{3FEEE89E-D1DA-137E-A822-BBB28AD99C4A}"/>
          </ac:spMkLst>
        </pc:spChg>
        <pc:picChg chg="mod">
          <ac:chgData name="Teo Keng Hwee Sherwyn /CICTP" userId="977de628-1f53-40d1-b90a-12d22aa9c10b" providerId="ADAL" clId="{13777257-9B4F-4B3A-B610-204B3EA49EC6}" dt="2023-02-06T16:32:24.100" v="555" actId="1076"/>
          <ac:picMkLst>
            <pc:docMk/>
            <pc:sldMk cId="881547069" sldId="374"/>
            <ac:picMk id="4" creationId="{DC72C7F9-A7BF-41D9-516F-8534E02FDF49}"/>
          </ac:picMkLst>
        </pc:picChg>
      </pc:sldChg>
      <pc:sldChg chg="delSp modSp add mod">
        <pc:chgData name="Teo Keng Hwee Sherwyn /CICTP" userId="977de628-1f53-40d1-b90a-12d22aa9c10b" providerId="ADAL" clId="{13777257-9B4F-4B3A-B610-204B3EA49EC6}" dt="2023-02-06T17:17:39.569" v="1390" actId="20577"/>
        <pc:sldMkLst>
          <pc:docMk/>
          <pc:sldMk cId="249783884" sldId="375"/>
        </pc:sldMkLst>
        <pc:spChg chg="mod">
          <ac:chgData name="Teo Keng Hwee Sherwyn /CICTP" userId="977de628-1f53-40d1-b90a-12d22aa9c10b" providerId="ADAL" clId="{13777257-9B4F-4B3A-B610-204B3EA49EC6}" dt="2023-02-06T17:14:31.310" v="1346" actId="20577"/>
          <ac:spMkLst>
            <pc:docMk/>
            <pc:sldMk cId="249783884" sldId="375"/>
            <ac:spMk id="3" creationId="{8D42B41E-265F-FA20-ABC0-876239B8B3DE}"/>
          </ac:spMkLst>
        </pc:spChg>
        <pc:spChg chg="del">
          <ac:chgData name="Teo Keng Hwee Sherwyn /CICTP" userId="977de628-1f53-40d1-b90a-12d22aa9c10b" providerId="ADAL" clId="{13777257-9B4F-4B3A-B610-204B3EA49EC6}" dt="2023-02-06T17:14:13.276" v="1339" actId="478"/>
          <ac:spMkLst>
            <pc:docMk/>
            <pc:sldMk cId="249783884" sldId="375"/>
            <ac:spMk id="4" creationId="{433AB416-FDD3-BE1F-776F-2561C605E817}"/>
          </ac:spMkLst>
        </pc:spChg>
        <pc:spChg chg="mod">
          <ac:chgData name="Teo Keng Hwee Sherwyn /CICTP" userId="977de628-1f53-40d1-b90a-12d22aa9c10b" providerId="ADAL" clId="{13777257-9B4F-4B3A-B610-204B3EA49EC6}" dt="2023-02-06T17:17:39.569" v="1390" actId="20577"/>
          <ac:spMkLst>
            <pc:docMk/>
            <pc:sldMk cId="249783884" sldId="375"/>
            <ac:spMk id="5" creationId="{08EAFB77-EDF1-7521-C841-BDB7F92D1229}"/>
          </ac:spMkLst>
        </pc:spChg>
        <pc:spChg chg="del">
          <ac:chgData name="Teo Keng Hwee Sherwyn /CICTP" userId="977de628-1f53-40d1-b90a-12d22aa9c10b" providerId="ADAL" clId="{13777257-9B4F-4B3A-B610-204B3EA49EC6}" dt="2023-02-06T17:14:15.518" v="1340" actId="478"/>
          <ac:spMkLst>
            <pc:docMk/>
            <pc:sldMk cId="249783884" sldId="375"/>
            <ac:spMk id="6" creationId="{DE39A798-E062-374D-967E-86F63EEC2DAD}"/>
          </ac:spMkLst>
        </pc:spChg>
      </pc:sldChg>
      <pc:sldChg chg="delSp modSp add mod">
        <pc:chgData name="Teo Keng Hwee Sherwyn /CICTP" userId="977de628-1f53-40d1-b90a-12d22aa9c10b" providerId="ADAL" clId="{13777257-9B4F-4B3A-B610-204B3EA49EC6}" dt="2023-02-06T17:18:38.576" v="1413" actId="20577"/>
        <pc:sldMkLst>
          <pc:docMk/>
          <pc:sldMk cId="1043812432" sldId="376"/>
        </pc:sldMkLst>
        <pc:spChg chg="mod">
          <ac:chgData name="Teo Keng Hwee Sherwyn /CICTP" userId="977de628-1f53-40d1-b90a-12d22aa9c10b" providerId="ADAL" clId="{13777257-9B4F-4B3A-B610-204B3EA49EC6}" dt="2023-02-06T17:14:28.166" v="1344" actId="20577"/>
          <ac:spMkLst>
            <pc:docMk/>
            <pc:sldMk cId="1043812432" sldId="376"/>
            <ac:spMk id="3" creationId="{8D42B41E-265F-FA20-ABC0-876239B8B3DE}"/>
          </ac:spMkLst>
        </pc:spChg>
        <pc:spChg chg="del">
          <ac:chgData name="Teo Keng Hwee Sherwyn /CICTP" userId="977de628-1f53-40d1-b90a-12d22aa9c10b" providerId="ADAL" clId="{13777257-9B4F-4B3A-B610-204B3EA49EC6}" dt="2023-02-06T17:14:38.483" v="1347" actId="478"/>
          <ac:spMkLst>
            <pc:docMk/>
            <pc:sldMk cId="1043812432" sldId="376"/>
            <ac:spMk id="4" creationId="{433AB416-FDD3-BE1F-776F-2561C605E817}"/>
          </ac:spMkLst>
        </pc:spChg>
        <pc:spChg chg="del">
          <ac:chgData name="Teo Keng Hwee Sherwyn /CICTP" userId="977de628-1f53-40d1-b90a-12d22aa9c10b" providerId="ADAL" clId="{13777257-9B4F-4B3A-B610-204B3EA49EC6}" dt="2023-02-06T17:14:45.149" v="1348" actId="478"/>
          <ac:spMkLst>
            <pc:docMk/>
            <pc:sldMk cId="1043812432" sldId="376"/>
            <ac:spMk id="5" creationId="{08EAFB77-EDF1-7521-C841-BDB7F92D1229}"/>
          </ac:spMkLst>
        </pc:spChg>
        <pc:spChg chg="mod">
          <ac:chgData name="Teo Keng Hwee Sherwyn /CICTP" userId="977de628-1f53-40d1-b90a-12d22aa9c10b" providerId="ADAL" clId="{13777257-9B4F-4B3A-B610-204B3EA49EC6}" dt="2023-02-06T17:18:38.576" v="1413" actId="20577"/>
          <ac:spMkLst>
            <pc:docMk/>
            <pc:sldMk cId="1043812432" sldId="376"/>
            <ac:spMk id="6" creationId="{DE39A798-E062-374D-967E-86F63EEC2DAD}"/>
          </ac:spMkLst>
        </pc:spChg>
      </pc:sldChg>
      <pc:sldChg chg="delSp modSp add mod">
        <pc:chgData name="Teo Keng Hwee Sherwyn /CICTP" userId="977de628-1f53-40d1-b90a-12d22aa9c10b" providerId="ADAL" clId="{13777257-9B4F-4B3A-B610-204B3EA49EC6}" dt="2023-02-06T17:20:04.885" v="1437" actId="1076"/>
        <pc:sldMkLst>
          <pc:docMk/>
          <pc:sldMk cId="849406226" sldId="377"/>
        </pc:sldMkLst>
        <pc:spChg chg="mod">
          <ac:chgData name="Teo Keng Hwee Sherwyn /CICTP" userId="977de628-1f53-40d1-b90a-12d22aa9c10b" providerId="ADAL" clId="{13777257-9B4F-4B3A-B610-204B3EA49EC6}" dt="2023-02-06T17:20:04.885" v="1437" actId="1076"/>
          <ac:spMkLst>
            <pc:docMk/>
            <pc:sldMk cId="849406226" sldId="377"/>
            <ac:spMk id="3" creationId="{8D42B41E-265F-FA20-ABC0-876239B8B3DE}"/>
          </ac:spMkLst>
        </pc:spChg>
        <pc:spChg chg="del">
          <ac:chgData name="Teo Keng Hwee Sherwyn /CICTP" userId="977de628-1f53-40d1-b90a-12d22aa9c10b" providerId="ADAL" clId="{13777257-9B4F-4B3A-B610-204B3EA49EC6}" dt="2023-02-06T17:19:03.122" v="1415" actId="478"/>
          <ac:spMkLst>
            <pc:docMk/>
            <pc:sldMk cId="849406226" sldId="377"/>
            <ac:spMk id="6" creationId="{DE39A798-E062-374D-967E-86F63EEC2DAD}"/>
          </ac:spMkLst>
        </pc:spChg>
      </pc:sldChg>
      <pc:sldMasterChg chg="delSldLayout">
        <pc:chgData name="Teo Keng Hwee Sherwyn /CICTP" userId="977de628-1f53-40d1-b90a-12d22aa9c10b" providerId="ADAL" clId="{13777257-9B4F-4B3A-B610-204B3EA49EC6}" dt="2023-02-06T17:22:20.316" v="1508" actId="47"/>
        <pc:sldMasterMkLst>
          <pc:docMk/>
          <pc:sldMasterMk cId="0" sldId="2147483699"/>
        </pc:sldMasterMkLst>
        <pc:sldLayoutChg chg="del">
          <pc:chgData name="Teo Keng Hwee Sherwyn /CICTP" userId="977de628-1f53-40d1-b90a-12d22aa9c10b" providerId="ADAL" clId="{13777257-9B4F-4B3A-B610-204B3EA49EC6}" dt="2023-02-06T17:22:20.316" v="1508" actId="47"/>
          <pc:sldLayoutMkLst>
            <pc:docMk/>
            <pc:sldMasterMk cId="0" sldId="2147483699"/>
            <pc:sldLayoutMk cId="0" sldId="2147483650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9.647" v="1496" actId="47"/>
          <pc:sldLayoutMkLst>
            <pc:docMk/>
            <pc:sldMasterMk cId="0" sldId="2147483699"/>
            <pc:sldLayoutMk cId="0" sldId="2147483653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6.638" v="1463" actId="47"/>
          <pc:sldLayoutMkLst>
            <pc:docMk/>
            <pc:sldMasterMk cId="0" sldId="2147483699"/>
            <pc:sldLayoutMk cId="0" sldId="2147483654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7.177" v="1473" actId="47"/>
          <pc:sldLayoutMkLst>
            <pc:docMk/>
            <pc:sldMasterMk cId="0" sldId="2147483699"/>
            <pc:sldLayoutMk cId="0" sldId="2147483656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7.293" v="1475" actId="47"/>
          <pc:sldLayoutMkLst>
            <pc:docMk/>
            <pc:sldMasterMk cId="0" sldId="2147483699"/>
            <pc:sldLayoutMk cId="0" sldId="2147483657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7.078" v="1471" actId="47"/>
          <pc:sldLayoutMkLst>
            <pc:docMk/>
            <pc:sldMasterMk cId="0" sldId="2147483699"/>
            <pc:sldLayoutMk cId="0" sldId="2147483662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7.127" v="1472" actId="47"/>
          <pc:sldLayoutMkLst>
            <pc:docMk/>
            <pc:sldMasterMk cId="0" sldId="2147483699"/>
            <pc:sldLayoutMk cId="0" sldId="2147483663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20.231" v="1506" actId="47"/>
          <pc:sldLayoutMkLst>
            <pc:docMk/>
            <pc:sldMasterMk cId="0" sldId="2147483699"/>
            <pc:sldLayoutMk cId="0" sldId="2147483664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9.681" v="1497" actId="47"/>
          <pc:sldLayoutMkLst>
            <pc:docMk/>
            <pc:sldMasterMk cId="0" sldId="2147483699"/>
            <pc:sldLayoutMk cId="0" sldId="2147483665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6.559" v="1461" actId="47"/>
          <pc:sldLayoutMkLst>
            <pc:docMk/>
            <pc:sldMasterMk cId="0" sldId="2147483699"/>
            <pc:sldLayoutMk cId="0" sldId="2147483667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6.926" v="1468" actId="47"/>
          <pc:sldLayoutMkLst>
            <pc:docMk/>
            <pc:sldMasterMk cId="0" sldId="2147483699"/>
            <pc:sldLayoutMk cId="0" sldId="2147483668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2.654" v="1452" actId="47"/>
          <pc:sldLayoutMkLst>
            <pc:docMk/>
            <pc:sldMasterMk cId="0" sldId="2147483699"/>
            <pc:sldLayoutMk cId="0" sldId="2147483670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6.591" v="1462" actId="47"/>
          <pc:sldLayoutMkLst>
            <pc:docMk/>
            <pc:sldMasterMk cId="0" sldId="2147483699"/>
            <pc:sldLayoutMk cId="0" sldId="2147483672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9.606" v="1495" actId="47"/>
          <pc:sldLayoutMkLst>
            <pc:docMk/>
            <pc:sldMasterMk cId="0" sldId="2147483699"/>
            <pc:sldLayoutMk cId="0" sldId="2147483673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4.224" v="1453" actId="47"/>
          <pc:sldLayoutMkLst>
            <pc:docMk/>
            <pc:sldMasterMk cId="0" sldId="2147483699"/>
            <pc:sldLayoutMk cId="0" sldId="2147483674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4.733" v="1454" actId="47"/>
          <pc:sldLayoutMkLst>
            <pc:docMk/>
            <pc:sldMasterMk cId="0" sldId="2147483699"/>
            <pc:sldLayoutMk cId="0" sldId="2147483675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5.197" v="1455" actId="47"/>
          <pc:sldLayoutMkLst>
            <pc:docMk/>
            <pc:sldMasterMk cId="0" sldId="2147483699"/>
            <pc:sldLayoutMk cId="0" sldId="2147483676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6.803" v="1466" actId="47"/>
          <pc:sldLayoutMkLst>
            <pc:docMk/>
            <pc:sldMasterMk cId="0" sldId="2147483699"/>
            <pc:sldLayoutMk cId="0" sldId="2147483677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7.342" v="1476" actId="47"/>
          <pc:sldLayoutMkLst>
            <pc:docMk/>
            <pc:sldMasterMk cId="0" sldId="2147483699"/>
            <pc:sldLayoutMk cId="0" sldId="2147483678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7.571" v="1480" actId="47"/>
          <pc:sldLayoutMkLst>
            <pc:docMk/>
            <pc:sldMasterMk cId="0" sldId="2147483699"/>
            <pc:sldLayoutMk cId="0" sldId="2147483679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9.360" v="1490" actId="47"/>
          <pc:sldLayoutMkLst>
            <pc:docMk/>
            <pc:sldMasterMk cId="0" sldId="2147483699"/>
            <pc:sldLayoutMk cId="0" sldId="2147483680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5.623" v="1456" actId="47"/>
          <pc:sldLayoutMkLst>
            <pc:docMk/>
            <pc:sldMasterMk cId="0" sldId="2147483699"/>
            <pc:sldLayoutMk cId="0" sldId="2147483681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7.455" v="1478" actId="47"/>
          <pc:sldLayoutMkLst>
            <pc:docMk/>
            <pc:sldMasterMk cId="0" sldId="2147483699"/>
            <pc:sldLayoutMk cId="0" sldId="2147483682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7.239" v="1474" actId="47"/>
          <pc:sldLayoutMkLst>
            <pc:docMk/>
            <pc:sldMasterMk cId="0" sldId="2147483699"/>
            <pc:sldLayoutMk cId="0" sldId="2147483684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9.128" v="1486" actId="47"/>
          <pc:sldLayoutMkLst>
            <pc:docMk/>
            <pc:sldMasterMk cId="0" sldId="2147483699"/>
            <pc:sldLayoutMk cId="0" sldId="2147483685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9.740" v="1498" actId="47"/>
          <pc:sldLayoutMkLst>
            <pc:docMk/>
            <pc:sldMasterMk cId="0" sldId="2147483699"/>
            <pc:sldLayoutMk cId="0" sldId="2147483686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7.515" v="1479" actId="47"/>
          <pc:sldLayoutMkLst>
            <pc:docMk/>
            <pc:sldMasterMk cId="0" sldId="2147483699"/>
            <pc:sldLayoutMk cId="0" sldId="2147483687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9.784" v="1499" actId="47"/>
          <pc:sldLayoutMkLst>
            <pc:docMk/>
            <pc:sldMasterMk cId="0" sldId="2147483699"/>
            <pc:sldLayoutMk cId="0" sldId="2147483688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7.403" v="1477" actId="47"/>
          <pc:sldLayoutMkLst>
            <pc:docMk/>
            <pc:sldMasterMk cId="0" sldId="2147483699"/>
            <pc:sldLayoutMk cId="0" sldId="2147483689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9.570" v="1494" actId="47"/>
          <pc:sldLayoutMkLst>
            <pc:docMk/>
            <pc:sldMasterMk cId="0" sldId="2147483699"/>
            <pc:sldLayoutMk cId="0" sldId="2147483690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9.184" v="1487" actId="47"/>
          <pc:sldLayoutMkLst>
            <pc:docMk/>
            <pc:sldMasterMk cId="0" sldId="2147483699"/>
            <pc:sldLayoutMk cId="0" sldId="2147483691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19.850" v="1500" actId="47"/>
          <pc:sldLayoutMkLst>
            <pc:docMk/>
            <pc:sldMasterMk cId="0" sldId="2147483699"/>
            <pc:sldLayoutMk cId="0" sldId="2147483692"/>
          </pc:sldLayoutMkLst>
        </pc:sldLayoutChg>
      </pc:sldMasterChg>
      <pc:sldMasterChg chg="del delSldLayout">
        <pc:chgData name="Teo Keng Hwee Sherwyn /CICTP" userId="977de628-1f53-40d1-b90a-12d22aa9c10b" providerId="ADAL" clId="{13777257-9B4F-4B3A-B610-204B3EA49EC6}" dt="2023-02-06T17:22:23.867" v="1532" actId="47"/>
        <pc:sldMasterMkLst>
          <pc:docMk/>
          <pc:sldMasterMk cId="0" sldId="2147483700"/>
        </pc:sldMasterMkLst>
        <pc:sldLayoutChg chg="del">
          <pc:chgData name="Teo Keng Hwee Sherwyn /CICTP" userId="977de628-1f53-40d1-b90a-12d22aa9c10b" providerId="ADAL" clId="{13777257-9B4F-4B3A-B610-204B3EA49EC6}" dt="2023-02-06T17:22:23.867" v="1532" actId="47"/>
          <pc:sldLayoutMkLst>
            <pc:docMk/>
            <pc:sldMasterMk cId="0" sldId="2147483700"/>
            <pc:sldLayoutMk cId="0" sldId="2147483695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21.413" v="1518" actId="47"/>
          <pc:sldLayoutMkLst>
            <pc:docMk/>
            <pc:sldMasterMk cId="0" sldId="2147483700"/>
            <pc:sldLayoutMk cId="0" sldId="2147483696"/>
          </pc:sldLayoutMkLst>
        </pc:sldLayoutChg>
      </pc:sldMasterChg>
      <pc:sldMasterChg chg="del delSldLayout">
        <pc:chgData name="Teo Keng Hwee Sherwyn /CICTP" userId="977de628-1f53-40d1-b90a-12d22aa9c10b" providerId="ADAL" clId="{13777257-9B4F-4B3A-B610-204B3EA49EC6}" dt="2023-02-06T17:22:23.298" v="1531" actId="47"/>
        <pc:sldMasterMkLst>
          <pc:docMk/>
          <pc:sldMasterMk cId="0" sldId="2147483701"/>
        </pc:sldMasterMkLst>
        <pc:sldLayoutChg chg="del">
          <pc:chgData name="Teo Keng Hwee Sherwyn /CICTP" userId="977de628-1f53-40d1-b90a-12d22aa9c10b" providerId="ADAL" clId="{13777257-9B4F-4B3A-B610-204B3EA49EC6}" dt="2023-02-06T17:22:23.298" v="1531" actId="47"/>
          <pc:sldLayoutMkLst>
            <pc:docMk/>
            <pc:sldMasterMk cId="0" sldId="2147483701"/>
            <pc:sldLayoutMk cId="0" sldId="2147483697"/>
          </pc:sldLayoutMkLst>
        </pc:sldLayoutChg>
        <pc:sldLayoutChg chg="del">
          <pc:chgData name="Teo Keng Hwee Sherwyn /CICTP" userId="977de628-1f53-40d1-b90a-12d22aa9c10b" providerId="ADAL" clId="{13777257-9B4F-4B3A-B610-204B3EA49EC6}" dt="2023-02-06T17:22:23.298" v="1531" actId="47"/>
          <pc:sldLayoutMkLst>
            <pc:docMk/>
            <pc:sldMasterMk cId="0" sldId="2147483701"/>
            <pc:sldLayoutMk cId="0" sldId="2147483698"/>
          </pc:sldLayoutMkLst>
        </pc:sldLayoutChg>
      </pc:sldMasterChg>
    </pc:docChg>
  </pc:docChgLst>
  <pc:docChgLst>
    <pc:chgData name="Yeung Kai Heng  Keiran /CSF" userId="S::s10243154@connect.np.edu.sg::434e031b-ef44-4faf-a236-4b1363e79b04" providerId="AD" clId="Web-{EBF89478-E538-4BAB-918E-6F932BCE47C3}"/>
    <pc:docChg chg="modSld">
      <pc:chgData name="Yeung Kai Heng  Keiran /CSF" userId="S::s10243154@connect.np.edu.sg::434e031b-ef44-4faf-a236-4b1363e79b04" providerId="AD" clId="Web-{EBF89478-E538-4BAB-918E-6F932BCE47C3}" dt="2023-01-18T10:44:06.221" v="4" actId="20577"/>
      <pc:docMkLst>
        <pc:docMk/>
      </pc:docMkLst>
      <pc:sldChg chg="modSp">
        <pc:chgData name="Yeung Kai Heng  Keiran /CSF" userId="S::s10243154@connect.np.edu.sg::434e031b-ef44-4faf-a236-4b1363e79b04" providerId="AD" clId="Web-{EBF89478-E538-4BAB-918E-6F932BCE47C3}" dt="2023-01-18T10:44:06.221" v="4" actId="20577"/>
        <pc:sldMkLst>
          <pc:docMk/>
          <pc:sldMk cId="513559518" sldId="351"/>
        </pc:sldMkLst>
        <pc:spChg chg="mod">
          <ac:chgData name="Yeung Kai Heng  Keiran /CSF" userId="S::s10243154@connect.np.edu.sg::434e031b-ef44-4faf-a236-4b1363e79b04" providerId="AD" clId="Web-{EBF89478-E538-4BAB-918E-6F932BCE47C3}" dt="2023-01-18T10:44:06.221" v="4" actId="20577"/>
          <ac:spMkLst>
            <pc:docMk/>
            <pc:sldMk cId="513559518" sldId="351"/>
            <ac:spMk id="3" creationId="{24D82ACC-4B23-D953-04EF-F489C379279C}"/>
          </ac:spMkLst>
        </pc:spChg>
      </pc:sldChg>
    </pc:docChg>
  </pc:docChgLst>
  <pc:docChgLst>
    <pc:chgData name="Huang Wen /CSF" userId="e3eef12a-2736-4197-8a70-f602aa242def" providerId="ADAL" clId="{36A23E67-DA78-4F2F-A9CD-284233CA7C53}"/>
    <pc:docChg chg="undo custSel addSld modSld sldOrd">
      <pc:chgData name="Huang Wen /CSF" userId="e3eef12a-2736-4197-8a70-f602aa242def" providerId="ADAL" clId="{36A23E67-DA78-4F2F-A9CD-284233CA7C53}" dt="2023-01-10T04:19:13.022" v="1845"/>
      <pc:docMkLst>
        <pc:docMk/>
      </pc:docMkLst>
      <pc:sldChg chg="ord">
        <pc:chgData name="Huang Wen /CSF" userId="e3eef12a-2736-4197-8a70-f602aa242def" providerId="ADAL" clId="{36A23E67-DA78-4F2F-A9CD-284233CA7C53}" dt="2023-01-06T16:46:15.423" v="802"/>
        <pc:sldMkLst>
          <pc:docMk/>
          <pc:sldMk cId="0" sldId="265"/>
        </pc:sldMkLst>
      </pc:sldChg>
      <pc:sldChg chg="ord">
        <pc:chgData name="Huang Wen /CSF" userId="e3eef12a-2736-4197-8a70-f602aa242def" providerId="ADAL" clId="{36A23E67-DA78-4F2F-A9CD-284233CA7C53}" dt="2023-01-06T16:56:38.703" v="1833"/>
        <pc:sldMkLst>
          <pc:docMk/>
          <pc:sldMk cId="1315308573" sldId="353"/>
        </pc:sldMkLst>
      </pc:sldChg>
      <pc:sldChg chg="modSp mod">
        <pc:chgData name="Huang Wen /CSF" userId="e3eef12a-2736-4197-8a70-f602aa242def" providerId="ADAL" clId="{36A23E67-DA78-4F2F-A9CD-284233CA7C53}" dt="2023-01-06T16:41:37.432" v="340" actId="5793"/>
        <pc:sldMkLst>
          <pc:docMk/>
          <pc:sldMk cId="2575048900" sldId="355"/>
        </pc:sldMkLst>
        <pc:spChg chg="mod">
          <ac:chgData name="Huang Wen /CSF" userId="e3eef12a-2736-4197-8a70-f602aa242def" providerId="ADAL" clId="{36A23E67-DA78-4F2F-A9CD-284233CA7C53}" dt="2023-01-06T16:41:37.432" v="340" actId="5793"/>
          <ac:spMkLst>
            <pc:docMk/>
            <pc:sldMk cId="2575048900" sldId="355"/>
            <ac:spMk id="3" creationId="{24D82ACC-4B23-D953-04EF-F489C379279C}"/>
          </ac:spMkLst>
        </pc:spChg>
      </pc:sldChg>
      <pc:sldChg chg="ord">
        <pc:chgData name="Huang Wen /CSF" userId="e3eef12a-2736-4197-8a70-f602aa242def" providerId="ADAL" clId="{36A23E67-DA78-4F2F-A9CD-284233CA7C53}" dt="2023-01-10T04:18:38.784" v="1843"/>
        <pc:sldMkLst>
          <pc:docMk/>
          <pc:sldMk cId="81065856" sldId="356"/>
        </pc:sldMkLst>
      </pc:sldChg>
      <pc:sldChg chg="ord">
        <pc:chgData name="Huang Wen /CSF" userId="e3eef12a-2736-4197-8a70-f602aa242def" providerId="ADAL" clId="{36A23E67-DA78-4F2F-A9CD-284233CA7C53}" dt="2023-01-10T04:19:13.022" v="1845"/>
        <pc:sldMkLst>
          <pc:docMk/>
          <pc:sldMk cId="1156427854" sldId="360"/>
        </pc:sldMkLst>
      </pc:sldChg>
      <pc:sldChg chg="modSp add mod ord">
        <pc:chgData name="Huang Wen /CSF" userId="e3eef12a-2736-4197-8a70-f602aa242def" providerId="ADAL" clId="{36A23E67-DA78-4F2F-A9CD-284233CA7C53}" dt="2023-01-06T16:45:41.147" v="797" actId="20577"/>
        <pc:sldMkLst>
          <pc:docMk/>
          <pc:sldMk cId="3594518242" sldId="366"/>
        </pc:sldMkLst>
        <pc:spChg chg="mod">
          <ac:chgData name="Huang Wen /CSF" userId="e3eef12a-2736-4197-8a70-f602aa242def" providerId="ADAL" clId="{36A23E67-DA78-4F2F-A9CD-284233CA7C53}" dt="2023-01-06T16:42:33.596" v="418" actId="14100"/>
          <ac:spMkLst>
            <pc:docMk/>
            <pc:sldMk cId="3594518242" sldId="366"/>
            <ac:spMk id="2" creationId="{31450ECA-99D3-2E5F-06FC-B970CBE64A59}"/>
          </ac:spMkLst>
        </pc:spChg>
        <pc:spChg chg="mod">
          <ac:chgData name="Huang Wen /CSF" userId="e3eef12a-2736-4197-8a70-f602aa242def" providerId="ADAL" clId="{36A23E67-DA78-4F2F-A9CD-284233CA7C53}" dt="2023-01-06T16:45:41.147" v="797" actId="20577"/>
          <ac:spMkLst>
            <pc:docMk/>
            <pc:sldMk cId="3594518242" sldId="366"/>
            <ac:spMk id="3" creationId="{7458AE16-576F-9ED4-7DBC-4AE26367D529}"/>
          </ac:spMkLst>
        </pc:spChg>
      </pc:sldChg>
      <pc:sldChg chg="modSp add mod ord">
        <pc:chgData name="Huang Wen /CSF" userId="e3eef12a-2736-4197-8a70-f602aa242def" providerId="ADAL" clId="{36A23E67-DA78-4F2F-A9CD-284233CA7C53}" dt="2023-01-06T16:48:19.883" v="993" actId="20577"/>
        <pc:sldMkLst>
          <pc:docMk/>
          <pc:sldMk cId="1124755367" sldId="367"/>
        </pc:sldMkLst>
        <pc:spChg chg="mod">
          <ac:chgData name="Huang Wen /CSF" userId="e3eef12a-2736-4197-8a70-f602aa242def" providerId="ADAL" clId="{36A23E67-DA78-4F2F-A9CD-284233CA7C53}" dt="2023-01-06T16:48:19.883" v="993" actId="20577"/>
          <ac:spMkLst>
            <pc:docMk/>
            <pc:sldMk cId="1124755367" sldId="367"/>
            <ac:spMk id="3" creationId="{7BCA6AF2-DAA6-5FA2-EDD5-1A756E381568}"/>
          </ac:spMkLst>
        </pc:spChg>
      </pc:sldChg>
      <pc:sldChg chg="modSp add mod ord">
        <pc:chgData name="Huang Wen /CSF" userId="e3eef12a-2736-4197-8a70-f602aa242def" providerId="ADAL" clId="{36A23E67-DA78-4F2F-A9CD-284233CA7C53}" dt="2023-01-06T16:51:18.628" v="1310" actId="20577"/>
        <pc:sldMkLst>
          <pc:docMk/>
          <pc:sldMk cId="3846667863" sldId="368"/>
        </pc:sldMkLst>
        <pc:spChg chg="mod">
          <ac:chgData name="Huang Wen /CSF" userId="e3eef12a-2736-4197-8a70-f602aa242def" providerId="ADAL" clId="{36A23E67-DA78-4F2F-A9CD-284233CA7C53}" dt="2023-01-06T16:51:18.628" v="1310" actId="20577"/>
          <ac:spMkLst>
            <pc:docMk/>
            <pc:sldMk cId="3846667863" sldId="368"/>
            <ac:spMk id="3" creationId="{3AAA63C7-FB54-E4D0-3670-DBB83D1F9CE6}"/>
          </ac:spMkLst>
        </pc:spChg>
      </pc:sldChg>
      <pc:sldChg chg="modSp add mod ord">
        <pc:chgData name="Huang Wen /CSF" userId="e3eef12a-2736-4197-8a70-f602aa242def" providerId="ADAL" clId="{36A23E67-DA78-4F2F-A9CD-284233CA7C53}" dt="2023-01-06T16:56:05.120" v="1824" actId="20577"/>
        <pc:sldMkLst>
          <pc:docMk/>
          <pc:sldMk cId="2138360384" sldId="369"/>
        </pc:sldMkLst>
        <pc:spChg chg="mod">
          <ac:chgData name="Huang Wen /CSF" userId="e3eef12a-2736-4197-8a70-f602aa242def" providerId="ADAL" clId="{36A23E67-DA78-4F2F-A9CD-284233CA7C53}" dt="2023-01-06T16:56:05.120" v="1824" actId="20577"/>
          <ac:spMkLst>
            <pc:docMk/>
            <pc:sldMk cId="2138360384" sldId="369"/>
            <ac:spMk id="3" creationId="{79C7D316-2D29-ADDE-6FBC-DDD7C3247EDE}"/>
          </ac:spMkLst>
        </pc:spChg>
      </pc:sldChg>
      <pc:sldChg chg="add ord">
        <pc:chgData name="Huang Wen /CSF" userId="e3eef12a-2736-4197-8a70-f602aa242def" providerId="ADAL" clId="{36A23E67-DA78-4F2F-A9CD-284233CA7C53}" dt="2023-01-06T16:56:29.245" v="1829"/>
        <pc:sldMkLst>
          <pc:docMk/>
          <pc:sldMk cId="1725856419" sldId="370"/>
        </pc:sldMkLst>
      </pc:sldChg>
      <pc:sldChg chg="add ord">
        <pc:chgData name="Huang Wen /CSF" userId="e3eef12a-2736-4197-8a70-f602aa242def" providerId="ADAL" clId="{36A23E67-DA78-4F2F-A9CD-284233CA7C53}" dt="2023-01-06T16:56:50.132" v="1836"/>
        <pc:sldMkLst>
          <pc:docMk/>
          <pc:sldMk cId="419025456" sldId="371"/>
        </pc:sldMkLst>
      </pc:sldChg>
      <pc:sldChg chg="add">
        <pc:chgData name="Huang Wen /CSF" userId="e3eef12a-2736-4197-8a70-f602aa242def" providerId="ADAL" clId="{36A23E67-DA78-4F2F-A9CD-284233CA7C53}" dt="2023-01-06T16:56:59.342" v="1837" actId="2890"/>
        <pc:sldMkLst>
          <pc:docMk/>
          <pc:sldMk cId="2245462025" sldId="372"/>
        </pc:sldMkLst>
      </pc:sldChg>
    </pc:docChg>
  </pc:docChgLst>
  <pc:docChgLst>
    <pc:chgData name="Ernest Lee En Le /CSF" userId="421df4f9-8bc6-448a-9a78-3f768a6d5e11" providerId="ADAL" clId="{DFBBDFBF-A915-4A1E-B416-3B6922311A44}"/>
    <pc:docChg chg="undo custSel addSld modSld">
      <pc:chgData name="Ernest Lee En Le /CSF" userId="421df4f9-8bc6-448a-9a78-3f768a6d5e11" providerId="ADAL" clId="{DFBBDFBF-A915-4A1E-B416-3B6922311A44}" dt="2023-02-08T02:19:45.396" v="157" actId="207"/>
      <pc:docMkLst>
        <pc:docMk/>
      </pc:docMkLst>
      <pc:sldChg chg="modSp mod">
        <pc:chgData name="Ernest Lee En Le /CSF" userId="421df4f9-8bc6-448a-9a78-3f768a6d5e11" providerId="ADAL" clId="{DFBBDFBF-A915-4A1E-B416-3B6922311A44}" dt="2023-02-08T02:19:45.396" v="157" actId="207"/>
        <pc:sldMkLst>
          <pc:docMk/>
          <pc:sldMk cId="249783884" sldId="375"/>
        </pc:sldMkLst>
        <pc:spChg chg="mod">
          <ac:chgData name="Ernest Lee En Le /CSF" userId="421df4f9-8bc6-448a-9a78-3f768a6d5e11" providerId="ADAL" clId="{DFBBDFBF-A915-4A1E-B416-3B6922311A44}" dt="2023-02-08T02:19:45.396" v="157" actId="207"/>
          <ac:spMkLst>
            <pc:docMk/>
            <pc:sldMk cId="249783884" sldId="375"/>
            <ac:spMk id="5" creationId="{08EAFB77-EDF1-7521-C841-BDB7F92D1229}"/>
          </ac:spMkLst>
        </pc:spChg>
      </pc:sldChg>
      <pc:sldChg chg="addSp delSp modSp mod modNotes">
        <pc:chgData name="Ernest Lee En Le /CSF" userId="421df4f9-8bc6-448a-9a78-3f768a6d5e11" providerId="ADAL" clId="{DFBBDFBF-A915-4A1E-B416-3B6922311A44}" dt="2023-02-08T02:19:23.156" v="138" actId="207"/>
        <pc:sldMkLst>
          <pc:docMk/>
          <pc:sldMk cId="1043812432" sldId="376"/>
        </pc:sldMkLst>
        <pc:spChg chg="add del mod">
          <ac:chgData name="Ernest Lee En Le /CSF" userId="421df4f9-8bc6-448a-9a78-3f768a6d5e11" providerId="ADAL" clId="{DFBBDFBF-A915-4A1E-B416-3B6922311A44}" dt="2023-02-08T02:18:52.575" v="124"/>
          <ac:spMkLst>
            <pc:docMk/>
            <pc:sldMk cId="1043812432" sldId="376"/>
            <ac:spMk id="2" creationId="{6CD7597C-883C-A9F8-C144-4FAFBCC36220}"/>
          </ac:spMkLst>
        </pc:spChg>
        <pc:spChg chg="mod">
          <ac:chgData name="Ernest Lee En Le /CSF" userId="421df4f9-8bc6-448a-9a78-3f768a6d5e11" providerId="ADAL" clId="{DFBBDFBF-A915-4A1E-B416-3B6922311A44}" dt="2023-02-08T02:19:23.156" v="138" actId="207"/>
          <ac:spMkLst>
            <pc:docMk/>
            <pc:sldMk cId="1043812432" sldId="376"/>
            <ac:spMk id="6" creationId="{DE39A798-E062-374D-967E-86F63EEC2DAD}"/>
          </ac:spMkLst>
        </pc:spChg>
      </pc:sldChg>
      <pc:sldChg chg="addSp delSp modSp new mod">
        <pc:chgData name="Ernest Lee En Le /CSF" userId="421df4f9-8bc6-448a-9a78-3f768a6d5e11" providerId="ADAL" clId="{DFBBDFBF-A915-4A1E-B416-3B6922311A44}" dt="2023-02-08T01:46:42.033" v="118" actId="207"/>
        <pc:sldMkLst>
          <pc:docMk/>
          <pc:sldMk cId="3923317802" sldId="378"/>
        </pc:sldMkLst>
        <pc:spChg chg="mod">
          <ac:chgData name="Ernest Lee En Le /CSF" userId="421df4f9-8bc6-448a-9a78-3f768a6d5e11" providerId="ADAL" clId="{DFBBDFBF-A915-4A1E-B416-3B6922311A44}" dt="2023-02-08T01:21:57.322" v="36" actId="1076"/>
          <ac:spMkLst>
            <pc:docMk/>
            <pc:sldMk cId="3923317802" sldId="378"/>
            <ac:spMk id="2" creationId="{A2885A62-1E47-548C-55CF-E03E9E63A830}"/>
          </ac:spMkLst>
        </pc:spChg>
        <pc:spChg chg="add mod">
          <ac:chgData name="Ernest Lee En Le /CSF" userId="421df4f9-8bc6-448a-9a78-3f768a6d5e11" providerId="ADAL" clId="{DFBBDFBF-A915-4A1E-B416-3B6922311A44}" dt="2023-02-08T01:46:42.033" v="118" actId="207"/>
          <ac:spMkLst>
            <pc:docMk/>
            <pc:sldMk cId="3923317802" sldId="378"/>
            <ac:spMk id="4" creationId="{946FA59F-9570-B038-EAFD-559D5B512E1B}"/>
          </ac:spMkLst>
        </pc:spChg>
        <pc:spChg chg="add del mod">
          <ac:chgData name="Ernest Lee En Le /CSF" userId="421df4f9-8bc6-448a-9a78-3f768a6d5e11" providerId="ADAL" clId="{DFBBDFBF-A915-4A1E-B416-3B6922311A44}" dt="2023-02-08T01:32:51.523" v="89" actId="478"/>
          <ac:spMkLst>
            <pc:docMk/>
            <pc:sldMk cId="3923317802" sldId="378"/>
            <ac:spMk id="6" creationId="{D8AC8B81-F021-DE64-4315-1505E9817E51}"/>
          </ac:spMkLst>
        </pc:spChg>
      </pc:sldChg>
      <pc:sldChg chg="addSp modSp new mod">
        <pc:chgData name="Ernest Lee En Le /CSF" userId="421df4f9-8bc6-448a-9a78-3f768a6d5e11" providerId="ADAL" clId="{DFBBDFBF-A915-4A1E-B416-3B6922311A44}" dt="2023-02-08T01:34:44.704" v="104" actId="1076"/>
        <pc:sldMkLst>
          <pc:docMk/>
          <pc:sldMk cId="3555446007" sldId="379"/>
        </pc:sldMkLst>
        <pc:spChg chg="mod">
          <ac:chgData name="Ernest Lee En Le /CSF" userId="421df4f9-8bc6-448a-9a78-3f768a6d5e11" providerId="ADAL" clId="{DFBBDFBF-A915-4A1E-B416-3B6922311A44}" dt="2023-02-08T01:31:43.639" v="88" actId="1076"/>
          <ac:spMkLst>
            <pc:docMk/>
            <pc:sldMk cId="3555446007" sldId="379"/>
            <ac:spMk id="2" creationId="{A7CA3BEC-8CF0-52F3-C3F8-C56A756BA000}"/>
          </ac:spMkLst>
        </pc:spChg>
        <pc:spChg chg="add mod">
          <ac:chgData name="Ernest Lee En Le /CSF" userId="421df4f9-8bc6-448a-9a78-3f768a6d5e11" providerId="ADAL" clId="{DFBBDFBF-A915-4A1E-B416-3B6922311A44}" dt="2023-02-08T01:34:44.704" v="104" actId="1076"/>
          <ac:spMkLst>
            <pc:docMk/>
            <pc:sldMk cId="3555446007" sldId="379"/>
            <ac:spMk id="3" creationId="{FBB3F769-AF1D-E5DE-B85D-DD2B6F8B970D}"/>
          </ac:spMkLst>
        </pc:spChg>
        <pc:spChg chg="add mod">
          <ac:chgData name="Ernest Lee En Le /CSF" userId="421df4f9-8bc6-448a-9a78-3f768a6d5e11" providerId="ADAL" clId="{DFBBDFBF-A915-4A1E-B416-3B6922311A44}" dt="2023-02-08T01:34:40.583" v="103" actId="1076"/>
          <ac:spMkLst>
            <pc:docMk/>
            <pc:sldMk cId="3555446007" sldId="379"/>
            <ac:spMk id="5" creationId="{A9B6C091-B116-33AD-8182-92B24A91D5B3}"/>
          </ac:spMkLst>
        </pc:spChg>
      </pc:sldChg>
      <pc:sldChg chg="addSp modSp new mod">
        <pc:chgData name="Ernest Lee En Le /CSF" userId="421df4f9-8bc6-448a-9a78-3f768a6d5e11" providerId="ADAL" clId="{DFBBDFBF-A915-4A1E-B416-3B6922311A44}" dt="2023-02-08T01:37:17.810" v="116" actId="1035"/>
        <pc:sldMkLst>
          <pc:docMk/>
          <pc:sldMk cId="866146624" sldId="380"/>
        </pc:sldMkLst>
        <pc:spChg chg="mod">
          <ac:chgData name="Ernest Lee En Le /CSF" userId="421df4f9-8bc6-448a-9a78-3f768a6d5e11" providerId="ADAL" clId="{DFBBDFBF-A915-4A1E-B416-3B6922311A44}" dt="2023-02-08T01:37:17.810" v="116" actId="1035"/>
          <ac:spMkLst>
            <pc:docMk/>
            <pc:sldMk cId="866146624" sldId="380"/>
            <ac:spMk id="2" creationId="{C07F3E56-76BA-2500-A043-97851F5ABB03}"/>
          </ac:spMkLst>
        </pc:spChg>
        <pc:spChg chg="add mod">
          <ac:chgData name="Ernest Lee En Le /CSF" userId="421df4f9-8bc6-448a-9a78-3f768a6d5e11" providerId="ADAL" clId="{DFBBDFBF-A915-4A1E-B416-3B6922311A44}" dt="2023-02-08T01:35:23.171" v="112" actId="20577"/>
          <ac:spMkLst>
            <pc:docMk/>
            <pc:sldMk cId="866146624" sldId="380"/>
            <ac:spMk id="4" creationId="{2C2E0095-36D0-EB65-FA2F-462B8DD027E2}"/>
          </ac:spMkLst>
        </pc:spChg>
      </pc:sldChg>
    </pc:docChg>
  </pc:docChgLst>
  <pc:docChgLst>
    <pc:chgData name="Yeung Kai Heng  Keiran /CSF" userId="S::s10243154@connect.np.edu.sg::434e031b-ef44-4faf-a236-4b1363e79b04" providerId="AD" clId="Web-{25DD11B8-BA35-43FA-865D-8E8B45805A3A}"/>
    <pc:docChg chg="modSld">
      <pc:chgData name="Yeung Kai Heng  Keiran /CSF" userId="S::s10243154@connect.np.edu.sg::434e031b-ef44-4faf-a236-4b1363e79b04" providerId="AD" clId="Web-{25DD11B8-BA35-43FA-865D-8E8B45805A3A}" dt="2023-02-07T15:38:34.361" v="2" actId="20577"/>
      <pc:docMkLst>
        <pc:docMk/>
      </pc:docMkLst>
      <pc:sldChg chg="modSp">
        <pc:chgData name="Yeung Kai Heng  Keiran /CSF" userId="S::s10243154@connect.np.edu.sg::434e031b-ef44-4faf-a236-4b1363e79b04" providerId="AD" clId="Web-{25DD11B8-BA35-43FA-865D-8E8B45805A3A}" dt="2023-02-07T15:38:34.361" v="2" actId="20577"/>
        <pc:sldMkLst>
          <pc:docMk/>
          <pc:sldMk cId="411340193" sldId="361"/>
        </pc:sldMkLst>
        <pc:spChg chg="mod">
          <ac:chgData name="Yeung Kai Heng  Keiran /CSF" userId="S::s10243154@connect.np.edu.sg::434e031b-ef44-4faf-a236-4b1363e79b04" providerId="AD" clId="Web-{25DD11B8-BA35-43FA-865D-8E8B45805A3A}" dt="2023-02-07T15:38:34.361" v="2" actId="20577"/>
          <ac:spMkLst>
            <pc:docMk/>
            <pc:sldMk cId="411340193" sldId="361"/>
            <ac:spMk id="3" creationId="{7BCA6AF2-DAA6-5FA2-EDD5-1A756E381568}"/>
          </ac:spMkLst>
        </pc:spChg>
      </pc:sldChg>
    </pc:docChg>
  </pc:docChgLst>
  <pc:docChgLst>
    <pc:chgData name="Yeung Kai Heng  Keiran /CSF" userId="S::s10243154@connect.np.edu.sg::434e031b-ef44-4faf-a236-4b1363e79b04" providerId="AD" clId="Web-{50C0C7A6-0328-4F94-8BF2-65DADD480308}"/>
    <pc:docChg chg="modSld">
      <pc:chgData name="Yeung Kai Heng  Keiran /CSF" userId="S::s10243154@connect.np.edu.sg::434e031b-ef44-4faf-a236-4b1363e79b04" providerId="AD" clId="Web-{50C0C7A6-0328-4F94-8BF2-65DADD480308}" dt="2023-02-08T01:51:49.121" v="36" actId="1076"/>
      <pc:docMkLst>
        <pc:docMk/>
      </pc:docMkLst>
      <pc:sldChg chg="addSp delSp modSp">
        <pc:chgData name="Yeung Kai Heng  Keiran /CSF" userId="S::s10243154@connect.np.edu.sg::434e031b-ef44-4faf-a236-4b1363e79b04" providerId="AD" clId="Web-{50C0C7A6-0328-4F94-8BF2-65DADD480308}" dt="2023-02-08T01:51:49.121" v="36" actId="1076"/>
        <pc:sldMkLst>
          <pc:docMk/>
          <pc:sldMk cId="849406226" sldId="377"/>
        </pc:sldMkLst>
        <pc:spChg chg="add del mod">
          <ac:chgData name="Yeung Kai Heng  Keiran /CSF" userId="S::s10243154@connect.np.edu.sg::434e031b-ef44-4faf-a236-4b1363e79b04" providerId="AD" clId="Web-{50C0C7A6-0328-4F94-8BF2-65DADD480308}" dt="2023-02-08T01:50:28.571" v="13"/>
          <ac:spMkLst>
            <pc:docMk/>
            <pc:sldMk cId="849406226" sldId="377"/>
            <ac:spMk id="2" creationId="{901BFEFA-9653-4A2C-5144-557E0946771F}"/>
          </ac:spMkLst>
        </pc:spChg>
        <pc:spChg chg="add del mod">
          <ac:chgData name="Yeung Kai Heng  Keiran /CSF" userId="S::s10243154@connect.np.edu.sg::434e031b-ef44-4faf-a236-4b1363e79b04" providerId="AD" clId="Web-{50C0C7A6-0328-4F94-8BF2-65DADD480308}" dt="2023-02-08T01:50:52.760" v="21" actId="1076"/>
          <ac:spMkLst>
            <pc:docMk/>
            <pc:sldMk cId="849406226" sldId="377"/>
            <ac:spMk id="3" creationId="{8D42B41E-265F-FA20-ABC0-876239B8B3DE}"/>
          </ac:spMkLst>
        </pc:spChg>
        <pc:spChg chg="add del mod">
          <ac:chgData name="Yeung Kai Heng  Keiran /CSF" userId="S::s10243154@connect.np.edu.sg::434e031b-ef44-4faf-a236-4b1363e79b04" providerId="AD" clId="Web-{50C0C7A6-0328-4F94-8BF2-65DADD480308}" dt="2023-02-08T01:51:02.619" v="26"/>
          <ac:spMkLst>
            <pc:docMk/>
            <pc:sldMk cId="849406226" sldId="377"/>
            <ac:spMk id="4" creationId="{62D8145C-63F5-6BD5-94EB-575911F0AE45}"/>
          </ac:spMkLst>
        </pc:spChg>
        <pc:picChg chg="add mod">
          <ac:chgData name="Yeung Kai Heng  Keiran /CSF" userId="S::s10243154@connect.np.edu.sg::434e031b-ef44-4faf-a236-4b1363e79b04" providerId="AD" clId="Web-{50C0C7A6-0328-4F94-8BF2-65DADD480308}" dt="2023-02-08T01:51:49.121" v="36" actId="1076"/>
          <ac:picMkLst>
            <pc:docMk/>
            <pc:sldMk cId="849406226" sldId="377"/>
            <ac:picMk id="5" creationId="{AE0A7447-FD5F-CB7C-8117-7896CCBD015F}"/>
          </ac:picMkLst>
        </pc:picChg>
      </pc:sldChg>
    </pc:docChg>
  </pc:docChgLst>
  <pc:docChgLst>
    <pc:chgData name="Huang Wen /CSF" userId="e3eef12a-2736-4197-8a70-f602aa242def" providerId="ADAL" clId="{CB65900A-B1BB-428B-BD51-B265E564E13F}"/>
    <pc:docChg chg="undo custSel addSld modSld">
      <pc:chgData name="Huang Wen /CSF" userId="e3eef12a-2736-4197-8a70-f602aa242def" providerId="ADAL" clId="{CB65900A-B1BB-428B-BD51-B265E564E13F}" dt="2023-02-06T17:08:06.946" v="797" actId="255"/>
      <pc:docMkLst>
        <pc:docMk/>
      </pc:docMkLst>
      <pc:sldChg chg="addSp delSp modSp mod">
        <pc:chgData name="Huang Wen /CSF" userId="e3eef12a-2736-4197-8a70-f602aa242def" providerId="ADAL" clId="{CB65900A-B1BB-428B-BD51-B265E564E13F}" dt="2023-02-06T16:49:21.166" v="728" actId="478"/>
        <pc:sldMkLst>
          <pc:docMk/>
          <pc:sldMk cId="0" sldId="271"/>
        </pc:sldMkLst>
        <pc:spChg chg="add del mod">
          <ac:chgData name="Huang Wen /CSF" userId="e3eef12a-2736-4197-8a70-f602aa242def" providerId="ADAL" clId="{CB65900A-B1BB-428B-BD51-B265E564E13F}" dt="2023-02-06T16:49:21.166" v="728" actId="478"/>
          <ac:spMkLst>
            <pc:docMk/>
            <pc:sldMk cId="0" sldId="271"/>
            <ac:spMk id="3" creationId="{3DBF55EB-49E3-1E98-8B9F-14E08796BD65}"/>
          </ac:spMkLst>
        </pc:spChg>
        <pc:spChg chg="del">
          <ac:chgData name="Huang Wen /CSF" userId="e3eef12a-2736-4197-8a70-f602aa242def" providerId="ADAL" clId="{CB65900A-B1BB-428B-BD51-B265E564E13F}" dt="2023-02-06T16:49:18.944" v="727" actId="478"/>
          <ac:spMkLst>
            <pc:docMk/>
            <pc:sldMk cId="0" sldId="271"/>
            <ac:spMk id="2214" creationId="{00000000-0000-0000-0000-000000000000}"/>
          </ac:spMkLst>
        </pc:spChg>
      </pc:sldChg>
      <pc:sldChg chg="modSp mod">
        <pc:chgData name="Huang Wen /CSF" userId="e3eef12a-2736-4197-8a70-f602aa242def" providerId="ADAL" clId="{CB65900A-B1BB-428B-BD51-B265E564E13F}" dt="2023-02-06T16:15:26.499" v="419" actId="20577"/>
        <pc:sldMkLst>
          <pc:docMk/>
          <pc:sldMk cId="2575048900" sldId="355"/>
        </pc:sldMkLst>
        <pc:spChg chg="mod">
          <ac:chgData name="Huang Wen /CSF" userId="e3eef12a-2736-4197-8a70-f602aa242def" providerId="ADAL" clId="{CB65900A-B1BB-428B-BD51-B265E564E13F}" dt="2023-02-06T16:15:26.499" v="419" actId="20577"/>
          <ac:spMkLst>
            <pc:docMk/>
            <pc:sldMk cId="2575048900" sldId="355"/>
            <ac:spMk id="3" creationId="{24D82ACC-4B23-D953-04EF-F489C379279C}"/>
          </ac:spMkLst>
        </pc:spChg>
      </pc:sldChg>
      <pc:sldChg chg="addSp delSp modSp mod">
        <pc:chgData name="Huang Wen /CSF" userId="e3eef12a-2736-4197-8a70-f602aa242def" providerId="ADAL" clId="{CB65900A-B1BB-428B-BD51-B265E564E13F}" dt="2023-02-06T17:08:06.946" v="797" actId="255"/>
        <pc:sldMkLst>
          <pc:docMk/>
          <pc:sldMk cId="2849450631" sldId="358"/>
        </pc:sldMkLst>
        <pc:spChg chg="mod">
          <ac:chgData name="Huang Wen /CSF" userId="e3eef12a-2736-4197-8a70-f602aa242def" providerId="ADAL" clId="{CB65900A-B1BB-428B-BD51-B265E564E13F}" dt="2023-02-06T17:08:02.163" v="796" actId="255"/>
          <ac:spMkLst>
            <pc:docMk/>
            <pc:sldMk cId="2849450631" sldId="358"/>
            <ac:spMk id="4" creationId="{300942A8-1291-57EA-ACFC-A2B2ECE122C8}"/>
          </ac:spMkLst>
        </pc:spChg>
        <pc:spChg chg="add del">
          <ac:chgData name="Huang Wen /CSF" userId="e3eef12a-2736-4197-8a70-f602aa242def" providerId="ADAL" clId="{CB65900A-B1BB-428B-BD51-B265E564E13F}" dt="2023-02-06T17:05:50.019" v="787" actId="22"/>
          <ac:spMkLst>
            <pc:docMk/>
            <pc:sldMk cId="2849450631" sldId="358"/>
            <ac:spMk id="5" creationId="{DF4D6F14-9AD9-DE13-D7E9-3A17D5B29A0D}"/>
          </ac:spMkLst>
        </pc:spChg>
        <pc:spChg chg="add mod">
          <ac:chgData name="Huang Wen /CSF" userId="e3eef12a-2736-4197-8a70-f602aa242def" providerId="ADAL" clId="{CB65900A-B1BB-428B-BD51-B265E564E13F}" dt="2023-02-06T17:08:06.946" v="797" actId="255"/>
          <ac:spMkLst>
            <pc:docMk/>
            <pc:sldMk cId="2849450631" sldId="358"/>
            <ac:spMk id="6" creationId="{E660AF40-2049-CF90-19B2-16E518A1BA72}"/>
          </ac:spMkLst>
        </pc:spChg>
      </pc:sldChg>
      <pc:sldChg chg="modSp mod modNotesTx">
        <pc:chgData name="Huang Wen /CSF" userId="e3eef12a-2736-4197-8a70-f602aa242def" providerId="ADAL" clId="{CB65900A-B1BB-428B-BD51-B265E564E13F}" dt="2023-02-06T16:38:16.518" v="517" actId="20577"/>
        <pc:sldMkLst>
          <pc:docMk/>
          <pc:sldMk cId="411340193" sldId="361"/>
        </pc:sldMkLst>
        <pc:spChg chg="mod">
          <ac:chgData name="Huang Wen /CSF" userId="e3eef12a-2736-4197-8a70-f602aa242def" providerId="ADAL" clId="{CB65900A-B1BB-428B-BD51-B265E564E13F}" dt="2023-02-06T16:38:16.518" v="517" actId="20577"/>
          <ac:spMkLst>
            <pc:docMk/>
            <pc:sldMk cId="411340193" sldId="361"/>
            <ac:spMk id="3" creationId="{7BCA6AF2-DAA6-5FA2-EDD5-1A756E381568}"/>
          </ac:spMkLst>
        </pc:spChg>
      </pc:sldChg>
      <pc:sldChg chg="addSp delSp modSp mod">
        <pc:chgData name="Huang Wen /CSF" userId="e3eef12a-2736-4197-8a70-f602aa242def" providerId="ADAL" clId="{CB65900A-B1BB-428B-BD51-B265E564E13F}" dt="2023-02-06T16:49:44.108" v="732" actId="478"/>
        <pc:sldMkLst>
          <pc:docMk/>
          <pc:sldMk cId="1517704721" sldId="362"/>
        </pc:sldMkLst>
        <pc:spChg chg="add del mod">
          <ac:chgData name="Huang Wen /CSF" userId="e3eef12a-2736-4197-8a70-f602aa242def" providerId="ADAL" clId="{CB65900A-B1BB-428B-BD51-B265E564E13F}" dt="2023-02-06T16:49:44.108" v="732" actId="478"/>
          <ac:spMkLst>
            <pc:docMk/>
            <pc:sldMk cId="1517704721" sldId="362"/>
            <ac:spMk id="3" creationId="{50FA94E6-9AB6-DD8E-C251-A776BE1C9546}"/>
          </ac:spMkLst>
        </pc:spChg>
        <pc:spChg chg="del">
          <ac:chgData name="Huang Wen /CSF" userId="e3eef12a-2736-4197-8a70-f602aa242def" providerId="ADAL" clId="{CB65900A-B1BB-428B-BD51-B265E564E13F}" dt="2023-02-06T16:49:42.980" v="731" actId="478"/>
          <ac:spMkLst>
            <pc:docMk/>
            <pc:sldMk cId="1517704721" sldId="362"/>
            <ac:spMk id="1891" creationId="{00000000-0000-0000-0000-000000000000}"/>
          </ac:spMkLst>
        </pc:spChg>
      </pc:sldChg>
      <pc:sldChg chg="modSp mod modNotesTx">
        <pc:chgData name="Huang Wen /CSF" userId="e3eef12a-2736-4197-8a70-f602aa242def" providerId="ADAL" clId="{CB65900A-B1BB-428B-BD51-B265E564E13F}" dt="2023-02-06T16:39:52.292" v="612" actId="20577"/>
        <pc:sldMkLst>
          <pc:docMk/>
          <pc:sldMk cId="840995287" sldId="363"/>
        </pc:sldMkLst>
        <pc:spChg chg="mod">
          <ac:chgData name="Huang Wen /CSF" userId="e3eef12a-2736-4197-8a70-f602aa242def" providerId="ADAL" clId="{CB65900A-B1BB-428B-BD51-B265E564E13F}" dt="2023-02-06T16:39:52.292" v="612" actId="20577"/>
          <ac:spMkLst>
            <pc:docMk/>
            <pc:sldMk cId="840995287" sldId="363"/>
            <ac:spMk id="3" creationId="{3AAA63C7-FB54-E4D0-3670-DBB83D1F9CE6}"/>
          </ac:spMkLst>
        </pc:spChg>
      </pc:sldChg>
      <pc:sldChg chg="modSp mod modNotesTx">
        <pc:chgData name="Huang Wen /CSF" userId="e3eef12a-2736-4197-8a70-f602aa242def" providerId="ADAL" clId="{CB65900A-B1BB-428B-BD51-B265E564E13F}" dt="2023-02-06T16:43:10.994" v="726" actId="20577"/>
        <pc:sldMkLst>
          <pc:docMk/>
          <pc:sldMk cId="725127785" sldId="364"/>
        </pc:sldMkLst>
        <pc:spChg chg="mod">
          <ac:chgData name="Huang Wen /CSF" userId="e3eef12a-2736-4197-8a70-f602aa242def" providerId="ADAL" clId="{CB65900A-B1BB-428B-BD51-B265E564E13F}" dt="2023-02-06T16:43:10.994" v="726" actId="20577"/>
          <ac:spMkLst>
            <pc:docMk/>
            <pc:sldMk cId="725127785" sldId="364"/>
            <ac:spMk id="3" creationId="{79C7D316-2D29-ADDE-6FBC-DDD7C3247EDE}"/>
          </ac:spMkLst>
        </pc:spChg>
      </pc:sldChg>
      <pc:sldChg chg="modSp mod modNotesTx">
        <pc:chgData name="Huang Wen /CSF" userId="e3eef12a-2736-4197-8a70-f602aa242def" providerId="ADAL" clId="{CB65900A-B1BB-428B-BD51-B265E564E13F}" dt="2023-02-06T16:53:03.982" v="785" actId="20577"/>
        <pc:sldMkLst>
          <pc:docMk/>
          <pc:sldMk cId="3206416561" sldId="365"/>
        </pc:sldMkLst>
        <pc:spChg chg="mod">
          <ac:chgData name="Huang Wen /CSF" userId="e3eef12a-2736-4197-8a70-f602aa242def" providerId="ADAL" clId="{CB65900A-B1BB-428B-BD51-B265E564E13F}" dt="2023-02-06T16:53:03.982" v="785" actId="20577"/>
          <ac:spMkLst>
            <pc:docMk/>
            <pc:sldMk cId="3206416561" sldId="365"/>
            <ac:spMk id="3" creationId="{E6C503DF-961E-F2C1-251D-2989DE40B83C}"/>
          </ac:spMkLst>
        </pc:spChg>
      </pc:sldChg>
      <pc:sldChg chg="modSp mod">
        <pc:chgData name="Huang Wen /CSF" userId="e3eef12a-2736-4197-8a70-f602aa242def" providerId="ADAL" clId="{CB65900A-B1BB-428B-BD51-B265E564E13F}" dt="2023-02-05T10:57:20.749" v="390" actId="20577"/>
        <pc:sldMkLst>
          <pc:docMk/>
          <pc:sldMk cId="1124755367" sldId="367"/>
        </pc:sldMkLst>
        <pc:spChg chg="mod">
          <ac:chgData name="Huang Wen /CSF" userId="e3eef12a-2736-4197-8a70-f602aa242def" providerId="ADAL" clId="{CB65900A-B1BB-428B-BD51-B265E564E13F}" dt="2023-02-05T10:57:20.749" v="390" actId="20577"/>
          <ac:spMkLst>
            <pc:docMk/>
            <pc:sldMk cId="1124755367" sldId="367"/>
            <ac:spMk id="3" creationId="{7BCA6AF2-DAA6-5FA2-EDD5-1A756E381568}"/>
          </ac:spMkLst>
        </pc:spChg>
      </pc:sldChg>
      <pc:sldChg chg="addSp delSp modSp mod">
        <pc:chgData name="Huang Wen /CSF" userId="e3eef12a-2736-4197-8a70-f602aa242def" providerId="ADAL" clId="{CB65900A-B1BB-428B-BD51-B265E564E13F}" dt="2023-02-06T16:49:40.588" v="730" actId="478"/>
        <pc:sldMkLst>
          <pc:docMk/>
          <pc:sldMk cId="2245462025" sldId="372"/>
        </pc:sldMkLst>
        <pc:spChg chg="add del mod">
          <ac:chgData name="Huang Wen /CSF" userId="e3eef12a-2736-4197-8a70-f602aa242def" providerId="ADAL" clId="{CB65900A-B1BB-428B-BD51-B265E564E13F}" dt="2023-02-06T16:49:40.588" v="730" actId="478"/>
          <ac:spMkLst>
            <pc:docMk/>
            <pc:sldMk cId="2245462025" sldId="372"/>
            <ac:spMk id="3" creationId="{B06B8FD9-AC7F-FF59-F9E8-C635C235D75E}"/>
          </ac:spMkLst>
        </pc:spChg>
        <pc:spChg chg="del">
          <ac:chgData name="Huang Wen /CSF" userId="e3eef12a-2736-4197-8a70-f602aa242def" providerId="ADAL" clId="{CB65900A-B1BB-428B-BD51-B265E564E13F}" dt="2023-02-06T16:49:38.752" v="729" actId="478"/>
          <ac:spMkLst>
            <pc:docMk/>
            <pc:sldMk cId="2245462025" sldId="372"/>
            <ac:spMk id="1891" creationId="{00000000-0000-0000-0000-000000000000}"/>
          </ac:spMkLst>
        </pc:spChg>
      </pc:sldChg>
      <pc:sldChg chg="modSp new mod">
        <pc:chgData name="Huang Wen /CSF" userId="e3eef12a-2736-4197-8a70-f602aa242def" providerId="ADAL" clId="{CB65900A-B1BB-428B-BD51-B265E564E13F}" dt="2023-02-06T16:24:04.149" v="438" actId="20577"/>
        <pc:sldMkLst>
          <pc:docMk/>
          <pc:sldMk cId="67751601" sldId="373"/>
        </pc:sldMkLst>
        <pc:spChg chg="mod">
          <ac:chgData name="Huang Wen /CSF" userId="e3eef12a-2736-4197-8a70-f602aa242def" providerId="ADAL" clId="{CB65900A-B1BB-428B-BD51-B265E564E13F}" dt="2023-02-06T16:24:04.149" v="438" actId="20577"/>
          <ac:spMkLst>
            <pc:docMk/>
            <pc:sldMk cId="67751601" sldId="373"/>
            <ac:spMk id="2" creationId="{E378F460-4D2E-8724-7ABB-693783BB4E12}"/>
          </ac:spMkLst>
        </pc:spChg>
      </pc:sldChg>
      <pc:sldChg chg="addSp modSp new mod">
        <pc:chgData name="Huang Wen /CSF" userId="e3eef12a-2736-4197-8a70-f602aa242def" providerId="ADAL" clId="{CB65900A-B1BB-428B-BD51-B265E564E13F}" dt="2023-02-06T16:30:27.294" v="452" actId="1076"/>
        <pc:sldMkLst>
          <pc:docMk/>
          <pc:sldMk cId="881547069" sldId="374"/>
        </pc:sldMkLst>
        <pc:spChg chg="mod">
          <ac:chgData name="Huang Wen /CSF" userId="e3eef12a-2736-4197-8a70-f602aa242def" providerId="ADAL" clId="{CB65900A-B1BB-428B-BD51-B265E564E13F}" dt="2023-02-06T16:28:00.908" v="448" actId="20577"/>
          <ac:spMkLst>
            <pc:docMk/>
            <pc:sldMk cId="881547069" sldId="374"/>
            <ac:spMk id="2" creationId="{3FEEE89E-D1DA-137E-A822-BBB28AD99C4A}"/>
          </ac:spMkLst>
        </pc:spChg>
        <pc:picChg chg="add mod">
          <ac:chgData name="Huang Wen /CSF" userId="e3eef12a-2736-4197-8a70-f602aa242def" providerId="ADAL" clId="{CB65900A-B1BB-428B-BD51-B265E564E13F}" dt="2023-02-06T16:30:27.294" v="452" actId="1076"/>
          <ac:picMkLst>
            <pc:docMk/>
            <pc:sldMk cId="881547069" sldId="374"/>
            <ac:picMk id="4" creationId="{DC72C7F9-A7BF-41D9-516F-8534E02FDF49}"/>
          </ac:picMkLst>
        </pc:picChg>
      </pc:sldChg>
    </pc:docChg>
  </pc:docChgLst>
  <pc:docChgLst>
    <pc:chgData name="Ernest Lee En Le /CSF" userId="421df4f9-8bc6-448a-9a78-3f768a6d5e11" providerId="ADAL" clId="{071051A2-6174-4D01-92CD-F33C45B60D45}"/>
    <pc:docChg chg="undo custSel addSld delSld modSld sldOrd">
      <pc:chgData name="Ernest Lee En Le /CSF" userId="421df4f9-8bc6-448a-9a78-3f768a6d5e11" providerId="ADAL" clId="{071051A2-6174-4D01-92CD-F33C45B60D45}" dt="2023-01-03T13:34:51.544" v="1122" actId="1076"/>
      <pc:docMkLst>
        <pc:docMk/>
      </pc:docMkLst>
      <pc:sldChg chg="modSp mod">
        <pc:chgData name="Ernest Lee En Le /CSF" userId="421df4f9-8bc6-448a-9a78-3f768a6d5e11" providerId="ADAL" clId="{071051A2-6174-4D01-92CD-F33C45B60D45}" dt="2023-01-03T11:04:58.057" v="511" actId="1076"/>
        <pc:sldMkLst>
          <pc:docMk/>
          <pc:sldMk cId="0" sldId="267"/>
        </pc:sldMkLst>
        <pc:spChg chg="mod">
          <ac:chgData name="Ernest Lee En Le /CSF" userId="421df4f9-8bc6-448a-9a78-3f768a6d5e11" providerId="ADAL" clId="{071051A2-6174-4D01-92CD-F33C45B60D45}" dt="2023-01-03T11:04:58.057" v="511" actId="1076"/>
          <ac:spMkLst>
            <pc:docMk/>
            <pc:sldMk cId="0" sldId="267"/>
            <ac:spMk id="2087" creationId="{00000000-0000-0000-0000-000000000000}"/>
          </ac:spMkLst>
        </pc:spChg>
      </pc:sldChg>
      <pc:sldChg chg="modSp mod ord">
        <pc:chgData name="Ernest Lee En Le /CSF" userId="421df4f9-8bc6-448a-9a78-3f768a6d5e11" providerId="ADAL" clId="{071051A2-6174-4D01-92CD-F33C45B60D45}" dt="2023-01-03T10:45:11.942" v="229"/>
        <pc:sldMkLst>
          <pc:docMk/>
          <pc:sldMk cId="0" sldId="271"/>
        </pc:sldMkLst>
        <pc:spChg chg="mod">
          <ac:chgData name="Ernest Lee En Le /CSF" userId="421df4f9-8bc6-448a-9a78-3f768a6d5e11" providerId="ADAL" clId="{071051A2-6174-4D01-92CD-F33C45B60D45}" dt="2023-01-03T10:44:28.068" v="224" actId="14100"/>
          <ac:spMkLst>
            <pc:docMk/>
            <pc:sldMk cId="0" sldId="271"/>
            <ac:spMk id="2212" creationId="{00000000-0000-0000-0000-000000000000}"/>
          </ac:spMkLst>
        </pc:spChg>
        <pc:grpChg chg="mod">
          <ac:chgData name="Ernest Lee En Le /CSF" userId="421df4f9-8bc6-448a-9a78-3f768a6d5e11" providerId="ADAL" clId="{071051A2-6174-4D01-92CD-F33C45B60D45}" dt="2023-01-03T10:44:30.715" v="225" actId="1076"/>
          <ac:grpSpMkLst>
            <pc:docMk/>
            <pc:sldMk cId="0" sldId="271"/>
            <ac:grpSpMk id="2220" creationId="{00000000-0000-0000-0000-000000000000}"/>
          </ac:grpSpMkLst>
        </pc:grpChg>
      </pc:sldChg>
      <pc:sldChg chg="modSp mod">
        <pc:chgData name="Ernest Lee En Le /CSF" userId="421df4f9-8bc6-448a-9a78-3f768a6d5e11" providerId="ADAL" clId="{071051A2-6174-4D01-92CD-F33C45B60D45}" dt="2023-01-03T10:35:16.164" v="0" actId="255"/>
        <pc:sldMkLst>
          <pc:docMk/>
          <pc:sldMk cId="1286136171" sldId="349"/>
        </pc:sldMkLst>
        <pc:spChg chg="mod">
          <ac:chgData name="Ernest Lee En Le /CSF" userId="421df4f9-8bc6-448a-9a78-3f768a6d5e11" providerId="ADAL" clId="{071051A2-6174-4D01-92CD-F33C45B60D45}" dt="2023-01-03T10:35:16.164" v="0" actId="255"/>
          <ac:spMkLst>
            <pc:docMk/>
            <pc:sldMk cId="1286136171" sldId="349"/>
            <ac:spMk id="1889" creationId="{00000000-0000-0000-0000-000000000000}"/>
          </ac:spMkLst>
        </pc:spChg>
      </pc:sldChg>
      <pc:sldChg chg="modSp mod">
        <pc:chgData name="Ernest Lee En Le /CSF" userId="421df4f9-8bc6-448a-9a78-3f768a6d5e11" providerId="ADAL" clId="{071051A2-6174-4D01-92CD-F33C45B60D45}" dt="2023-01-03T10:40:05.089" v="205" actId="255"/>
        <pc:sldMkLst>
          <pc:docMk/>
          <pc:sldMk cId="222610693" sldId="350"/>
        </pc:sldMkLst>
        <pc:spChg chg="mod">
          <ac:chgData name="Ernest Lee En Le /CSF" userId="421df4f9-8bc6-448a-9a78-3f768a6d5e11" providerId="ADAL" clId="{071051A2-6174-4D01-92CD-F33C45B60D45}" dt="2023-01-03T10:40:05.089" v="205" actId="255"/>
          <ac:spMkLst>
            <pc:docMk/>
            <pc:sldMk cId="222610693" sldId="350"/>
            <ac:spMk id="3" creationId="{B87E3DAA-4D87-1200-3476-E1E32B152035}"/>
          </ac:spMkLst>
        </pc:spChg>
      </pc:sldChg>
      <pc:sldChg chg="new del">
        <pc:chgData name="Ernest Lee En Le /CSF" userId="421df4f9-8bc6-448a-9a78-3f768a6d5e11" providerId="ADAL" clId="{071051A2-6174-4D01-92CD-F33C45B60D45}" dt="2023-01-03T10:46:06.569" v="231" actId="47"/>
        <pc:sldMkLst>
          <pc:docMk/>
          <pc:sldMk cId="219110371" sldId="351"/>
        </pc:sldMkLst>
      </pc:sldChg>
      <pc:sldChg chg="addSp modSp new mod ord">
        <pc:chgData name="Ernest Lee En Le /CSF" userId="421df4f9-8bc6-448a-9a78-3f768a6d5e11" providerId="ADAL" clId="{071051A2-6174-4D01-92CD-F33C45B60D45}" dt="2023-01-03T11:22:34.846" v="820" actId="15"/>
        <pc:sldMkLst>
          <pc:docMk/>
          <pc:sldMk cId="513559518" sldId="351"/>
        </pc:sldMkLst>
        <pc:spChg chg="mod">
          <ac:chgData name="Ernest Lee En Le /CSF" userId="421df4f9-8bc6-448a-9a78-3f768a6d5e11" providerId="ADAL" clId="{071051A2-6174-4D01-92CD-F33C45B60D45}" dt="2023-01-03T10:47:32.582" v="258" actId="1076"/>
          <ac:spMkLst>
            <pc:docMk/>
            <pc:sldMk cId="513559518" sldId="351"/>
            <ac:spMk id="2" creationId="{E9FD0BC9-7523-2D8D-D007-8DF7AFF41FFB}"/>
          </ac:spMkLst>
        </pc:spChg>
        <pc:spChg chg="add mod">
          <ac:chgData name="Ernest Lee En Le /CSF" userId="421df4f9-8bc6-448a-9a78-3f768a6d5e11" providerId="ADAL" clId="{071051A2-6174-4D01-92CD-F33C45B60D45}" dt="2023-01-03T11:22:34.846" v="820" actId="15"/>
          <ac:spMkLst>
            <pc:docMk/>
            <pc:sldMk cId="513559518" sldId="351"/>
            <ac:spMk id="3" creationId="{24D82ACC-4B23-D953-04EF-F489C379279C}"/>
          </ac:spMkLst>
        </pc:spChg>
      </pc:sldChg>
      <pc:sldChg chg="new del">
        <pc:chgData name="Ernest Lee En Le /CSF" userId="421df4f9-8bc6-448a-9a78-3f768a6d5e11" providerId="ADAL" clId="{071051A2-6174-4D01-92CD-F33C45B60D45}" dt="2023-01-03T10:43:44.588" v="207" actId="47"/>
        <pc:sldMkLst>
          <pc:docMk/>
          <pc:sldMk cId="934264509" sldId="351"/>
        </pc:sldMkLst>
      </pc:sldChg>
      <pc:sldChg chg="addSp delSp modSp add mod ord">
        <pc:chgData name="Ernest Lee En Le /CSF" userId="421df4f9-8bc6-448a-9a78-3f768a6d5e11" providerId="ADAL" clId="{071051A2-6174-4D01-92CD-F33C45B60D45}" dt="2023-01-03T10:56:02.526" v="510" actId="478"/>
        <pc:sldMkLst>
          <pc:docMk/>
          <pc:sldMk cId="1315308573" sldId="353"/>
        </pc:sldMkLst>
        <pc:spChg chg="add del mod">
          <ac:chgData name="Ernest Lee En Le /CSF" userId="421df4f9-8bc6-448a-9a78-3f768a6d5e11" providerId="ADAL" clId="{071051A2-6174-4D01-92CD-F33C45B60D45}" dt="2023-01-03T10:56:02.526" v="510" actId="478"/>
          <ac:spMkLst>
            <pc:docMk/>
            <pc:sldMk cId="1315308573" sldId="353"/>
            <ac:spMk id="3" creationId="{523E7AAA-1FD2-D1E5-C1A4-D08A74628EFF}"/>
          </ac:spMkLst>
        </pc:spChg>
        <pc:spChg chg="mod">
          <ac:chgData name="Ernest Lee En Le /CSF" userId="421df4f9-8bc6-448a-9a78-3f768a6d5e11" providerId="ADAL" clId="{071051A2-6174-4D01-92CD-F33C45B60D45}" dt="2023-01-03T10:55:56.600" v="508" actId="20577"/>
          <ac:spMkLst>
            <pc:docMk/>
            <pc:sldMk cId="1315308573" sldId="353"/>
            <ac:spMk id="1889" creationId="{00000000-0000-0000-0000-000000000000}"/>
          </ac:spMkLst>
        </pc:spChg>
        <pc:spChg chg="del">
          <ac:chgData name="Ernest Lee En Le /CSF" userId="421df4f9-8bc6-448a-9a78-3f768a6d5e11" providerId="ADAL" clId="{071051A2-6174-4D01-92CD-F33C45B60D45}" dt="2023-01-03T10:56:00.436" v="509" actId="478"/>
          <ac:spMkLst>
            <pc:docMk/>
            <pc:sldMk cId="1315308573" sldId="353"/>
            <ac:spMk id="1891" creationId="{00000000-0000-0000-0000-000000000000}"/>
          </ac:spMkLst>
        </pc:spChg>
      </pc:sldChg>
      <pc:sldChg chg="new del">
        <pc:chgData name="Ernest Lee En Le /CSF" userId="421df4f9-8bc6-448a-9a78-3f768a6d5e11" providerId="ADAL" clId="{071051A2-6174-4D01-92CD-F33C45B60D45}" dt="2023-01-03T10:55:15.856" v="477" actId="47"/>
        <pc:sldMkLst>
          <pc:docMk/>
          <pc:sldMk cId="3941769562" sldId="353"/>
        </pc:sldMkLst>
      </pc:sldChg>
      <pc:sldChg chg="addSp modSp new mod ord">
        <pc:chgData name="Ernest Lee En Le /CSF" userId="421df4f9-8bc6-448a-9a78-3f768a6d5e11" providerId="ADAL" clId="{071051A2-6174-4D01-92CD-F33C45B60D45}" dt="2023-01-03T11:15:47.392" v="698" actId="1076"/>
        <pc:sldMkLst>
          <pc:docMk/>
          <pc:sldMk cId="81065856" sldId="356"/>
        </pc:sldMkLst>
        <pc:spChg chg="mod">
          <ac:chgData name="Ernest Lee En Le /CSF" userId="421df4f9-8bc6-448a-9a78-3f768a6d5e11" providerId="ADAL" clId="{071051A2-6174-4D01-92CD-F33C45B60D45}" dt="2023-01-03T11:15:47.392" v="698" actId="1076"/>
          <ac:spMkLst>
            <pc:docMk/>
            <pc:sldMk cId="81065856" sldId="356"/>
            <ac:spMk id="2" creationId="{31450ECA-99D3-2E5F-06FC-B970CBE64A59}"/>
          </ac:spMkLst>
        </pc:spChg>
        <pc:spChg chg="add mod">
          <ac:chgData name="Ernest Lee En Le /CSF" userId="421df4f9-8bc6-448a-9a78-3f768a6d5e11" providerId="ADAL" clId="{071051A2-6174-4D01-92CD-F33C45B60D45}" dt="2023-01-03T11:15:39.839" v="697" actId="1076"/>
          <ac:spMkLst>
            <pc:docMk/>
            <pc:sldMk cId="81065856" sldId="356"/>
            <ac:spMk id="3" creationId="{7458AE16-576F-9ED4-7DBC-4AE26367D529}"/>
          </ac:spMkLst>
        </pc:spChg>
      </pc:sldChg>
      <pc:sldChg chg="addSp modSp new mod">
        <pc:chgData name="Ernest Lee En Le /CSF" userId="421df4f9-8bc6-448a-9a78-3f768a6d5e11" providerId="ADAL" clId="{071051A2-6174-4D01-92CD-F33C45B60D45}" dt="2023-01-03T11:20:05.971" v="737" actId="12"/>
        <pc:sldMkLst>
          <pc:docMk/>
          <pc:sldMk cId="2389799648" sldId="357"/>
        </pc:sldMkLst>
        <pc:spChg chg="mod">
          <ac:chgData name="Ernest Lee En Le /CSF" userId="421df4f9-8bc6-448a-9a78-3f768a6d5e11" providerId="ADAL" clId="{071051A2-6174-4D01-92CD-F33C45B60D45}" dt="2023-01-03T11:15:16.101" v="688" actId="1076"/>
          <ac:spMkLst>
            <pc:docMk/>
            <pc:sldMk cId="2389799648" sldId="357"/>
            <ac:spMk id="2" creationId="{6EF74EC1-427B-07D8-385F-691B7F2EA027}"/>
          </ac:spMkLst>
        </pc:spChg>
        <pc:spChg chg="add mod">
          <ac:chgData name="Ernest Lee En Le /CSF" userId="421df4f9-8bc6-448a-9a78-3f768a6d5e11" providerId="ADAL" clId="{071051A2-6174-4D01-92CD-F33C45B60D45}" dt="2023-01-03T11:20:05.971" v="737" actId="12"/>
          <ac:spMkLst>
            <pc:docMk/>
            <pc:sldMk cId="2389799648" sldId="357"/>
            <ac:spMk id="3" creationId="{16B63F4A-129D-ADFE-516E-0D00E0C3255D}"/>
          </ac:spMkLst>
        </pc:spChg>
      </pc:sldChg>
      <pc:sldChg chg="addSp delSp modSp new mod">
        <pc:chgData name="Ernest Lee En Le /CSF" userId="421df4f9-8bc6-448a-9a78-3f768a6d5e11" providerId="ADAL" clId="{071051A2-6174-4D01-92CD-F33C45B60D45}" dt="2023-01-03T13:07:15.661" v="894" actId="1076"/>
        <pc:sldMkLst>
          <pc:docMk/>
          <pc:sldMk cId="2849450631" sldId="358"/>
        </pc:sldMkLst>
        <pc:spChg chg="mod">
          <ac:chgData name="Ernest Lee En Le /CSF" userId="421df4f9-8bc6-448a-9a78-3f768a6d5e11" providerId="ADAL" clId="{071051A2-6174-4D01-92CD-F33C45B60D45}" dt="2023-01-03T13:07:15.661" v="894" actId="1076"/>
          <ac:spMkLst>
            <pc:docMk/>
            <pc:sldMk cId="2849450631" sldId="358"/>
            <ac:spMk id="2" creationId="{F2E9EAC0-A709-422D-6EC1-64D3F7E077E7}"/>
          </ac:spMkLst>
        </pc:spChg>
        <pc:spChg chg="add del mod">
          <ac:chgData name="Ernest Lee En Le /CSF" userId="421df4f9-8bc6-448a-9a78-3f768a6d5e11" providerId="ADAL" clId="{071051A2-6174-4D01-92CD-F33C45B60D45}" dt="2023-01-03T11:36:37.958" v="868"/>
          <ac:spMkLst>
            <pc:docMk/>
            <pc:sldMk cId="2849450631" sldId="358"/>
            <ac:spMk id="3" creationId="{4F5449A5-EA01-BE55-0A1D-24E6C9C23EDF}"/>
          </ac:spMkLst>
        </pc:spChg>
        <pc:spChg chg="add mod">
          <ac:chgData name="Ernest Lee En Le /CSF" userId="421df4f9-8bc6-448a-9a78-3f768a6d5e11" providerId="ADAL" clId="{071051A2-6174-4D01-92CD-F33C45B60D45}" dt="2023-01-03T12:46:33.746" v="891" actId="20577"/>
          <ac:spMkLst>
            <pc:docMk/>
            <pc:sldMk cId="2849450631" sldId="358"/>
            <ac:spMk id="4" creationId="{300942A8-1291-57EA-ACFC-A2B2ECE122C8}"/>
          </ac:spMkLst>
        </pc:spChg>
      </pc:sldChg>
      <pc:sldChg chg="addSp delSp modSp new mod">
        <pc:chgData name="Ernest Lee En Le /CSF" userId="421df4f9-8bc6-448a-9a78-3f768a6d5e11" providerId="ADAL" clId="{071051A2-6174-4D01-92CD-F33C45B60D45}" dt="2023-01-03T13:11:43.693" v="944" actId="14100"/>
        <pc:sldMkLst>
          <pc:docMk/>
          <pc:sldMk cId="53991852" sldId="359"/>
        </pc:sldMkLst>
        <pc:spChg chg="mod">
          <ac:chgData name="Ernest Lee En Le /CSF" userId="421df4f9-8bc6-448a-9a78-3f768a6d5e11" providerId="ADAL" clId="{071051A2-6174-4D01-92CD-F33C45B60D45}" dt="2023-01-03T13:07:25.589" v="897" actId="1076"/>
          <ac:spMkLst>
            <pc:docMk/>
            <pc:sldMk cId="53991852" sldId="359"/>
            <ac:spMk id="2" creationId="{4B97F597-012C-6BD0-8A08-C4D87CA2BA7A}"/>
          </ac:spMkLst>
        </pc:spChg>
        <pc:spChg chg="add del mod">
          <ac:chgData name="Ernest Lee En Le /CSF" userId="421df4f9-8bc6-448a-9a78-3f768a6d5e11" providerId="ADAL" clId="{071051A2-6174-4D01-92CD-F33C45B60D45}" dt="2023-01-03T13:07:42.531" v="903"/>
          <ac:spMkLst>
            <pc:docMk/>
            <pc:sldMk cId="53991852" sldId="359"/>
            <ac:spMk id="3" creationId="{38537413-41DB-AA6F-9645-4D097C8D69A3}"/>
          </ac:spMkLst>
        </pc:spChg>
        <pc:spChg chg="add mod">
          <ac:chgData name="Ernest Lee En Le /CSF" userId="421df4f9-8bc6-448a-9a78-3f768a6d5e11" providerId="ADAL" clId="{071051A2-6174-4D01-92CD-F33C45B60D45}" dt="2023-01-03T13:08:19.785" v="908" actId="1076"/>
          <ac:spMkLst>
            <pc:docMk/>
            <pc:sldMk cId="53991852" sldId="359"/>
            <ac:spMk id="4" creationId="{433AB416-FDD3-BE1F-776F-2561C605E817}"/>
          </ac:spMkLst>
        </pc:spChg>
        <pc:spChg chg="add mod">
          <ac:chgData name="Ernest Lee En Le /CSF" userId="421df4f9-8bc6-448a-9a78-3f768a6d5e11" providerId="ADAL" clId="{071051A2-6174-4D01-92CD-F33C45B60D45}" dt="2023-01-03T13:11:43.693" v="944" actId="14100"/>
          <ac:spMkLst>
            <pc:docMk/>
            <pc:sldMk cId="53991852" sldId="359"/>
            <ac:spMk id="5" creationId="{08EAFB77-EDF1-7521-C841-BDB7F92D1229}"/>
          </ac:spMkLst>
        </pc:spChg>
        <pc:spChg chg="add mod">
          <ac:chgData name="Ernest Lee En Le /CSF" userId="421df4f9-8bc6-448a-9a78-3f768a6d5e11" providerId="ADAL" clId="{071051A2-6174-4D01-92CD-F33C45B60D45}" dt="2023-01-03T13:11:22.548" v="936" actId="1076"/>
          <ac:spMkLst>
            <pc:docMk/>
            <pc:sldMk cId="53991852" sldId="359"/>
            <ac:spMk id="6" creationId="{DE39A798-E062-374D-967E-86F63EEC2DAD}"/>
          </ac:spMkLst>
        </pc:spChg>
      </pc:sldChg>
      <pc:sldChg chg="modSp add mod ord">
        <pc:chgData name="Ernest Lee En Le /CSF" userId="421df4f9-8bc6-448a-9a78-3f768a6d5e11" providerId="ADAL" clId="{071051A2-6174-4D01-92CD-F33C45B60D45}" dt="2023-01-03T13:18:41.617" v="962" actId="20577"/>
        <pc:sldMkLst>
          <pc:docMk/>
          <pc:sldMk cId="1156427854" sldId="360"/>
        </pc:sldMkLst>
        <pc:spChg chg="mod">
          <ac:chgData name="Ernest Lee En Le /CSF" userId="421df4f9-8bc6-448a-9a78-3f768a6d5e11" providerId="ADAL" clId="{071051A2-6174-4D01-92CD-F33C45B60D45}" dt="2023-01-03T13:18:41.617" v="962" actId="20577"/>
          <ac:spMkLst>
            <pc:docMk/>
            <pc:sldMk cId="1156427854" sldId="360"/>
            <ac:spMk id="1889" creationId="{00000000-0000-0000-0000-000000000000}"/>
          </ac:spMkLst>
        </pc:spChg>
      </pc:sldChg>
      <pc:sldChg chg="addSp modSp new mod ord">
        <pc:chgData name="Ernest Lee En Le /CSF" userId="421df4f9-8bc6-448a-9a78-3f768a6d5e11" providerId="ADAL" clId="{071051A2-6174-4D01-92CD-F33C45B60D45}" dt="2023-01-03T13:21:04.029" v="997" actId="1076"/>
        <pc:sldMkLst>
          <pc:docMk/>
          <pc:sldMk cId="411340193" sldId="361"/>
        </pc:sldMkLst>
        <pc:spChg chg="mod">
          <ac:chgData name="Ernest Lee En Le /CSF" userId="421df4f9-8bc6-448a-9a78-3f768a6d5e11" providerId="ADAL" clId="{071051A2-6174-4D01-92CD-F33C45B60D45}" dt="2023-01-03T13:19:45.135" v="975" actId="1076"/>
          <ac:spMkLst>
            <pc:docMk/>
            <pc:sldMk cId="411340193" sldId="361"/>
            <ac:spMk id="2" creationId="{9E73C132-90AB-FF06-A153-99138C5E7944}"/>
          </ac:spMkLst>
        </pc:spChg>
        <pc:spChg chg="add mod">
          <ac:chgData name="Ernest Lee En Le /CSF" userId="421df4f9-8bc6-448a-9a78-3f768a6d5e11" providerId="ADAL" clId="{071051A2-6174-4D01-92CD-F33C45B60D45}" dt="2023-01-03T13:21:04.029" v="997" actId="1076"/>
          <ac:spMkLst>
            <pc:docMk/>
            <pc:sldMk cId="411340193" sldId="361"/>
            <ac:spMk id="3" creationId="{7BCA6AF2-DAA6-5FA2-EDD5-1A756E381568}"/>
          </ac:spMkLst>
        </pc:spChg>
      </pc:sldChg>
      <pc:sldChg chg="modSp add mod ord">
        <pc:chgData name="Ernest Lee En Le /CSF" userId="421df4f9-8bc6-448a-9a78-3f768a6d5e11" providerId="ADAL" clId="{071051A2-6174-4D01-92CD-F33C45B60D45}" dt="2023-01-03T13:21:34.295" v="1034" actId="14100"/>
        <pc:sldMkLst>
          <pc:docMk/>
          <pc:sldMk cId="1517704721" sldId="362"/>
        </pc:sldMkLst>
        <pc:spChg chg="mod">
          <ac:chgData name="Ernest Lee En Le /CSF" userId="421df4f9-8bc6-448a-9a78-3f768a6d5e11" providerId="ADAL" clId="{071051A2-6174-4D01-92CD-F33C45B60D45}" dt="2023-01-03T13:21:34.295" v="1034" actId="14100"/>
          <ac:spMkLst>
            <pc:docMk/>
            <pc:sldMk cId="1517704721" sldId="362"/>
            <ac:spMk id="1889" creationId="{00000000-0000-0000-0000-000000000000}"/>
          </ac:spMkLst>
        </pc:spChg>
      </pc:sldChg>
      <pc:sldChg chg="addSp modSp new mod ord">
        <pc:chgData name="Ernest Lee En Le /CSF" userId="421df4f9-8bc6-448a-9a78-3f768a6d5e11" providerId="ADAL" clId="{071051A2-6174-4D01-92CD-F33C45B60D45}" dt="2023-01-03T13:28:30.209" v="1063" actId="14100"/>
        <pc:sldMkLst>
          <pc:docMk/>
          <pc:sldMk cId="840995287" sldId="363"/>
        </pc:sldMkLst>
        <pc:spChg chg="mod">
          <ac:chgData name="Ernest Lee En Le /CSF" userId="421df4f9-8bc6-448a-9a78-3f768a6d5e11" providerId="ADAL" clId="{071051A2-6174-4D01-92CD-F33C45B60D45}" dt="2023-01-03T13:26:15.085" v="1054" actId="1076"/>
          <ac:spMkLst>
            <pc:docMk/>
            <pc:sldMk cId="840995287" sldId="363"/>
            <ac:spMk id="2" creationId="{69325F51-FAC3-09D5-D07B-25D1D9C9F09A}"/>
          </ac:spMkLst>
        </pc:spChg>
        <pc:spChg chg="add mod">
          <ac:chgData name="Ernest Lee En Le /CSF" userId="421df4f9-8bc6-448a-9a78-3f768a6d5e11" providerId="ADAL" clId="{071051A2-6174-4D01-92CD-F33C45B60D45}" dt="2023-01-03T13:28:30.209" v="1063" actId="14100"/>
          <ac:spMkLst>
            <pc:docMk/>
            <pc:sldMk cId="840995287" sldId="363"/>
            <ac:spMk id="3" creationId="{3AAA63C7-FB54-E4D0-3670-DBB83D1F9CE6}"/>
          </ac:spMkLst>
        </pc:spChg>
      </pc:sldChg>
      <pc:sldChg chg="addSp modSp new mod">
        <pc:chgData name="Ernest Lee En Le /CSF" userId="421df4f9-8bc6-448a-9a78-3f768a6d5e11" providerId="ADAL" clId="{071051A2-6174-4D01-92CD-F33C45B60D45}" dt="2023-01-03T13:34:51.544" v="1122" actId="1076"/>
        <pc:sldMkLst>
          <pc:docMk/>
          <pc:sldMk cId="725127785" sldId="364"/>
        </pc:sldMkLst>
        <pc:spChg chg="mod">
          <ac:chgData name="Ernest Lee En Le /CSF" userId="421df4f9-8bc6-448a-9a78-3f768a6d5e11" providerId="ADAL" clId="{071051A2-6174-4D01-92CD-F33C45B60D45}" dt="2023-01-03T13:32:52.094" v="1106" actId="1076"/>
          <ac:spMkLst>
            <pc:docMk/>
            <pc:sldMk cId="725127785" sldId="364"/>
            <ac:spMk id="2" creationId="{2CC3AE33-1CC2-94E6-44F5-F2C42CFC9715}"/>
          </ac:spMkLst>
        </pc:spChg>
        <pc:spChg chg="add mod">
          <ac:chgData name="Ernest Lee En Le /CSF" userId="421df4f9-8bc6-448a-9a78-3f768a6d5e11" providerId="ADAL" clId="{071051A2-6174-4D01-92CD-F33C45B60D45}" dt="2023-01-03T13:34:51.544" v="1122" actId="1076"/>
          <ac:spMkLst>
            <pc:docMk/>
            <pc:sldMk cId="725127785" sldId="364"/>
            <ac:spMk id="3" creationId="{79C7D316-2D29-ADDE-6FBC-DDD7C3247EDE}"/>
          </ac:spMkLst>
        </pc:spChg>
      </pc:sldChg>
      <pc:sldChg chg="addSp modSp new mod">
        <pc:chgData name="Ernest Lee En Le /CSF" userId="421df4f9-8bc6-448a-9a78-3f768a6d5e11" providerId="ADAL" clId="{071051A2-6174-4D01-92CD-F33C45B60D45}" dt="2023-01-03T13:34:07.751" v="1121" actId="255"/>
        <pc:sldMkLst>
          <pc:docMk/>
          <pc:sldMk cId="3206416561" sldId="365"/>
        </pc:sldMkLst>
        <pc:spChg chg="mod">
          <ac:chgData name="Ernest Lee En Le /CSF" userId="421df4f9-8bc6-448a-9a78-3f768a6d5e11" providerId="ADAL" clId="{071051A2-6174-4D01-92CD-F33C45B60D45}" dt="2023-01-03T13:32:44.946" v="1105" actId="1076"/>
          <ac:spMkLst>
            <pc:docMk/>
            <pc:sldMk cId="3206416561" sldId="365"/>
            <ac:spMk id="2" creationId="{B47B29B9-B591-979E-656E-5208EB27BE1D}"/>
          </ac:spMkLst>
        </pc:spChg>
        <pc:spChg chg="add mod">
          <ac:chgData name="Ernest Lee En Le /CSF" userId="421df4f9-8bc6-448a-9a78-3f768a6d5e11" providerId="ADAL" clId="{071051A2-6174-4D01-92CD-F33C45B60D45}" dt="2023-01-03T13:34:07.751" v="1121" actId="255"/>
          <ac:spMkLst>
            <pc:docMk/>
            <pc:sldMk cId="3206416561" sldId="365"/>
            <ac:spMk id="3" creationId="{E6C503DF-961E-F2C1-251D-2989DE40B8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4" name="Google Shape;1804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27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40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9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03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Invented as a proprietary algorithm for RSA.</a:t>
            </a:r>
          </a:p>
          <a:p>
            <a:pPr marL="8001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Faster and require less computational resources compared to other encryption algorithm at that time.</a:t>
            </a:r>
          </a:p>
          <a:p>
            <a:pPr marL="8001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Today, it is used to maintain legacy systems which still uses it.</a:t>
            </a:r>
            <a:endParaRPr lang="en-US" sz="105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71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708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RC4 is extremely simple to use, thus making the implementation simple as well.</a:t>
            </a:r>
            <a:endParaRPr lang="en-US" sz="11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RC4 is fast, due to its simplicity, which makes it a better performing cipher</a:t>
            </a:r>
            <a:endParaRPr lang="en-US" sz="11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RC4 also works with large streams of data swiftly and easily.</a:t>
            </a:r>
            <a:endParaRPr lang="en-US" sz="11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RC4 stream ciphers do not require any additional memory.</a:t>
            </a:r>
            <a:endParaRPr lang="en-US" sz="11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19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Could allow remote attackers to exploit vulnerabilities found, to obtain private information, making it extremely insecure and irrelevant.</a:t>
            </a:r>
            <a:endParaRPr lang="en-US" sz="11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Cannot be used on smaller stream of data, more niche.</a:t>
            </a:r>
            <a:endParaRPr lang="en-US" sz="11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11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RC4 does not require authentication, hence it is vulnerable to attacks such as man in the middle attack.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47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e34544eb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e34544eb2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10b0c22038f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10b0c22038f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61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14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02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279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c6ac5e8787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c6ac5e8787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234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10b0c22038f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10b0c22038f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4"/>
            </a:gs>
            <a:gs pos="0">
              <a:schemeClr val="accent4"/>
            </a:gs>
            <a:gs pos="39000">
              <a:srgbClr val="23223D"/>
            </a:gs>
            <a:gs pos="76000">
              <a:srgbClr val="23223D"/>
            </a:gs>
            <a:gs pos="100000">
              <a:schemeClr val="lt1"/>
            </a:gs>
          </a:gsLst>
          <a:lin ang="18900044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71400" y="-1163137"/>
            <a:ext cx="11805764" cy="6523377"/>
            <a:chOff x="-1671400" y="-1163137"/>
            <a:chExt cx="11805764" cy="6523377"/>
          </a:xfrm>
        </p:grpSpPr>
        <p:sp>
          <p:nvSpPr>
            <p:cNvPr id="10" name="Google Shape;10;p2"/>
            <p:cNvSpPr/>
            <p:nvPr/>
          </p:nvSpPr>
          <p:spPr>
            <a:xfrm>
              <a:off x="3173199" y="-1163137"/>
              <a:ext cx="6961165" cy="4139179"/>
            </a:xfrm>
            <a:custGeom>
              <a:avLst/>
              <a:gdLst/>
              <a:ahLst/>
              <a:cxnLst/>
              <a:rect l="l" t="t" r="r" b="b"/>
              <a:pathLst>
                <a:path w="220447" h="131080" extrusionOk="0">
                  <a:moveTo>
                    <a:pt x="133867" y="56910"/>
                  </a:moveTo>
                  <a:cubicBezTo>
                    <a:pt x="133898" y="56918"/>
                    <a:pt x="133941" y="56930"/>
                    <a:pt x="134000" y="56946"/>
                  </a:cubicBezTo>
                  <a:lnTo>
                    <a:pt x="134000" y="56946"/>
                  </a:lnTo>
                  <a:cubicBezTo>
                    <a:pt x="133949" y="56933"/>
                    <a:pt x="133904" y="56921"/>
                    <a:pt x="133871" y="56913"/>
                  </a:cubicBezTo>
                  <a:lnTo>
                    <a:pt x="133871" y="56913"/>
                  </a:lnTo>
                  <a:cubicBezTo>
                    <a:pt x="133870" y="56912"/>
                    <a:pt x="133869" y="56911"/>
                    <a:pt x="133867" y="56910"/>
                  </a:cubicBezTo>
                  <a:close/>
                  <a:moveTo>
                    <a:pt x="156231" y="87437"/>
                  </a:moveTo>
                  <a:cubicBezTo>
                    <a:pt x="156202" y="87491"/>
                    <a:pt x="156174" y="87541"/>
                    <a:pt x="156148" y="87588"/>
                  </a:cubicBezTo>
                  <a:lnTo>
                    <a:pt x="156148" y="87588"/>
                  </a:lnTo>
                  <a:cubicBezTo>
                    <a:pt x="156175" y="87537"/>
                    <a:pt x="156203" y="87487"/>
                    <a:pt x="156231" y="87437"/>
                  </a:cubicBezTo>
                  <a:close/>
                  <a:moveTo>
                    <a:pt x="155887" y="87974"/>
                  </a:moveTo>
                  <a:cubicBezTo>
                    <a:pt x="155889" y="87974"/>
                    <a:pt x="155859" y="88078"/>
                    <a:pt x="155768" y="88362"/>
                  </a:cubicBezTo>
                  <a:lnTo>
                    <a:pt x="155768" y="88362"/>
                  </a:lnTo>
                  <a:cubicBezTo>
                    <a:pt x="155821" y="88165"/>
                    <a:pt x="155884" y="87974"/>
                    <a:pt x="155887" y="87974"/>
                  </a:cubicBezTo>
                  <a:close/>
                  <a:moveTo>
                    <a:pt x="169531" y="106988"/>
                  </a:moveTo>
                  <a:lnTo>
                    <a:pt x="169531" y="106988"/>
                  </a:lnTo>
                  <a:cubicBezTo>
                    <a:pt x="169534" y="107018"/>
                    <a:pt x="169536" y="107050"/>
                    <a:pt x="169539" y="107084"/>
                  </a:cubicBezTo>
                  <a:cubicBezTo>
                    <a:pt x="169536" y="107052"/>
                    <a:pt x="169534" y="107020"/>
                    <a:pt x="169531" y="106988"/>
                  </a:cubicBezTo>
                  <a:close/>
                  <a:moveTo>
                    <a:pt x="9195" y="0"/>
                  </a:moveTo>
                  <a:cubicBezTo>
                    <a:pt x="6132" y="0"/>
                    <a:pt x="2705" y="1088"/>
                    <a:pt x="1331" y="4083"/>
                  </a:cubicBezTo>
                  <a:cubicBezTo>
                    <a:pt x="1" y="6962"/>
                    <a:pt x="2517" y="9624"/>
                    <a:pt x="5396" y="9769"/>
                  </a:cubicBezTo>
                  <a:cubicBezTo>
                    <a:pt x="21728" y="10616"/>
                    <a:pt x="43262" y="10205"/>
                    <a:pt x="49892" y="28811"/>
                  </a:cubicBezTo>
                  <a:cubicBezTo>
                    <a:pt x="50448" y="30359"/>
                    <a:pt x="50860" y="32029"/>
                    <a:pt x="51900" y="33336"/>
                  </a:cubicBezTo>
                  <a:cubicBezTo>
                    <a:pt x="52747" y="34400"/>
                    <a:pt x="53932" y="35150"/>
                    <a:pt x="55142" y="35803"/>
                  </a:cubicBezTo>
                  <a:cubicBezTo>
                    <a:pt x="60635" y="38804"/>
                    <a:pt x="66684" y="40643"/>
                    <a:pt x="72950" y="41175"/>
                  </a:cubicBezTo>
                  <a:cubicBezTo>
                    <a:pt x="75975" y="41441"/>
                    <a:pt x="79096" y="41393"/>
                    <a:pt x="82024" y="42264"/>
                  </a:cubicBezTo>
                  <a:cubicBezTo>
                    <a:pt x="84927" y="43111"/>
                    <a:pt x="87758" y="45095"/>
                    <a:pt x="88629" y="48022"/>
                  </a:cubicBezTo>
                  <a:cubicBezTo>
                    <a:pt x="89065" y="49498"/>
                    <a:pt x="88944" y="51071"/>
                    <a:pt x="89379" y="52571"/>
                  </a:cubicBezTo>
                  <a:cubicBezTo>
                    <a:pt x="90850" y="57618"/>
                    <a:pt x="97148" y="58855"/>
                    <a:pt x="102550" y="58855"/>
                  </a:cubicBezTo>
                  <a:cubicBezTo>
                    <a:pt x="102923" y="58855"/>
                    <a:pt x="103292" y="58849"/>
                    <a:pt x="103654" y="58838"/>
                  </a:cubicBezTo>
                  <a:cubicBezTo>
                    <a:pt x="104224" y="58821"/>
                    <a:pt x="104807" y="58810"/>
                    <a:pt x="105398" y="58810"/>
                  </a:cubicBezTo>
                  <a:cubicBezTo>
                    <a:pt x="110637" y="58810"/>
                    <a:pt x="116486" y="59651"/>
                    <a:pt x="118486" y="64282"/>
                  </a:cubicBezTo>
                  <a:cubicBezTo>
                    <a:pt x="118970" y="65395"/>
                    <a:pt x="119188" y="66677"/>
                    <a:pt x="120059" y="67500"/>
                  </a:cubicBezTo>
                  <a:cubicBezTo>
                    <a:pt x="121245" y="68637"/>
                    <a:pt x="123229" y="68589"/>
                    <a:pt x="124366" y="69774"/>
                  </a:cubicBezTo>
                  <a:cubicBezTo>
                    <a:pt x="125866" y="71371"/>
                    <a:pt x="124898" y="73960"/>
                    <a:pt x="125164" y="76138"/>
                  </a:cubicBezTo>
                  <a:cubicBezTo>
                    <a:pt x="125745" y="80831"/>
                    <a:pt x="131552" y="82477"/>
                    <a:pt x="136198" y="83275"/>
                  </a:cubicBezTo>
                  <a:cubicBezTo>
                    <a:pt x="140867" y="84074"/>
                    <a:pt x="146650" y="86445"/>
                    <a:pt x="146408" y="91163"/>
                  </a:cubicBezTo>
                  <a:cubicBezTo>
                    <a:pt x="146311" y="93074"/>
                    <a:pt x="145150" y="94841"/>
                    <a:pt x="145222" y="96752"/>
                  </a:cubicBezTo>
                  <a:cubicBezTo>
                    <a:pt x="145368" y="100309"/>
                    <a:pt x="149481" y="102172"/>
                    <a:pt x="152965" y="102946"/>
                  </a:cubicBezTo>
                  <a:cubicBezTo>
                    <a:pt x="156449" y="103696"/>
                    <a:pt x="160587" y="104640"/>
                    <a:pt x="161869" y="108003"/>
                  </a:cubicBezTo>
                  <a:cubicBezTo>
                    <a:pt x="162329" y="109261"/>
                    <a:pt x="162280" y="110665"/>
                    <a:pt x="162522" y="111995"/>
                  </a:cubicBezTo>
                  <a:cubicBezTo>
                    <a:pt x="163345" y="116738"/>
                    <a:pt x="167797" y="120125"/>
                    <a:pt x="172418" y="121528"/>
                  </a:cubicBezTo>
                  <a:cubicBezTo>
                    <a:pt x="178177" y="123271"/>
                    <a:pt x="184298" y="122811"/>
                    <a:pt x="190154" y="123948"/>
                  </a:cubicBezTo>
                  <a:cubicBezTo>
                    <a:pt x="190880" y="124069"/>
                    <a:pt x="191581" y="124238"/>
                    <a:pt x="192283" y="124384"/>
                  </a:cubicBezTo>
                  <a:cubicBezTo>
                    <a:pt x="191968" y="124311"/>
                    <a:pt x="191817" y="124275"/>
                    <a:pt x="191829" y="124275"/>
                  </a:cubicBezTo>
                  <a:cubicBezTo>
                    <a:pt x="191841" y="124275"/>
                    <a:pt x="192017" y="124311"/>
                    <a:pt x="192356" y="124384"/>
                  </a:cubicBezTo>
                  <a:cubicBezTo>
                    <a:pt x="192888" y="124529"/>
                    <a:pt x="193420" y="124674"/>
                    <a:pt x="193952" y="124819"/>
                  </a:cubicBezTo>
                  <a:cubicBezTo>
                    <a:pt x="195525" y="125255"/>
                    <a:pt x="197098" y="125739"/>
                    <a:pt x="198646" y="126295"/>
                  </a:cubicBezTo>
                  <a:cubicBezTo>
                    <a:pt x="200195" y="126827"/>
                    <a:pt x="201719" y="127432"/>
                    <a:pt x="203219" y="128085"/>
                  </a:cubicBezTo>
                  <a:cubicBezTo>
                    <a:pt x="204066" y="128424"/>
                    <a:pt x="204889" y="128811"/>
                    <a:pt x="205711" y="129198"/>
                  </a:cubicBezTo>
                  <a:cubicBezTo>
                    <a:pt x="206026" y="129368"/>
                    <a:pt x="206365" y="129513"/>
                    <a:pt x="206704" y="129682"/>
                  </a:cubicBezTo>
                  <a:cubicBezTo>
                    <a:pt x="206780" y="129720"/>
                    <a:pt x="206847" y="129754"/>
                    <a:pt x="206905" y="129783"/>
                  </a:cubicBezTo>
                  <a:lnTo>
                    <a:pt x="206905" y="129783"/>
                  </a:lnTo>
                  <a:cubicBezTo>
                    <a:pt x="206986" y="129826"/>
                    <a:pt x="207128" y="129902"/>
                    <a:pt x="207357" y="130021"/>
                  </a:cubicBezTo>
                  <a:cubicBezTo>
                    <a:pt x="208660" y="130730"/>
                    <a:pt x="210088" y="131079"/>
                    <a:pt x="211509" y="131079"/>
                  </a:cubicBezTo>
                  <a:cubicBezTo>
                    <a:pt x="213387" y="131079"/>
                    <a:pt x="215251" y="130469"/>
                    <a:pt x="216793" y="129271"/>
                  </a:cubicBezTo>
                  <a:cubicBezTo>
                    <a:pt x="218777" y="127771"/>
                    <a:pt x="220447" y="123900"/>
                    <a:pt x="217446" y="122327"/>
                  </a:cubicBezTo>
                  <a:cubicBezTo>
                    <a:pt x="208857" y="117706"/>
                    <a:pt x="199469" y="114681"/>
                    <a:pt x="189791" y="113423"/>
                  </a:cubicBezTo>
                  <a:cubicBezTo>
                    <a:pt x="187613" y="113133"/>
                    <a:pt x="185436" y="112963"/>
                    <a:pt x="183258" y="112891"/>
                  </a:cubicBezTo>
                  <a:cubicBezTo>
                    <a:pt x="181918" y="112848"/>
                    <a:pt x="180597" y="112824"/>
                    <a:pt x="179246" y="112786"/>
                  </a:cubicBezTo>
                  <a:lnTo>
                    <a:pt x="179246" y="112786"/>
                  </a:lnTo>
                  <a:cubicBezTo>
                    <a:pt x="179248" y="112786"/>
                    <a:pt x="179249" y="112786"/>
                    <a:pt x="179251" y="112786"/>
                  </a:cubicBezTo>
                  <a:cubicBezTo>
                    <a:pt x="179337" y="112786"/>
                    <a:pt x="178225" y="112745"/>
                    <a:pt x="178080" y="112745"/>
                  </a:cubicBezTo>
                  <a:cubicBezTo>
                    <a:pt x="177330" y="112697"/>
                    <a:pt x="176580" y="112624"/>
                    <a:pt x="175830" y="112528"/>
                  </a:cubicBezTo>
                  <a:cubicBezTo>
                    <a:pt x="175249" y="112455"/>
                    <a:pt x="174693" y="112358"/>
                    <a:pt x="174136" y="112237"/>
                  </a:cubicBezTo>
                  <a:lnTo>
                    <a:pt x="174136" y="112237"/>
                  </a:lnTo>
                  <a:cubicBezTo>
                    <a:pt x="174417" y="112292"/>
                    <a:pt x="174541" y="112313"/>
                    <a:pt x="174566" y="112313"/>
                  </a:cubicBezTo>
                  <a:cubicBezTo>
                    <a:pt x="174641" y="112313"/>
                    <a:pt x="173852" y="112128"/>
                    <a:pt x="173725" y="112092"/>
                  </a:cubicBezTo>
                  <a:cubicBezTo>
                    <a:pt x="173487" y="112008"/>
                    <a:pt x="173258" y="111916"/>
                    <a:pt x="173027" y="111821"/>
                  </a:cubicBezTo>
                  <a:lnTo>
                    <a:pt x="173027" y="111821"/>
                  </a:lnTo>
                  <a:cubicBezTo>
                    <a:pt x="173050" y="111830"/>
                    <a:pt x="173062" y="111834"/>
                    <a:pt x="173065" y="111834"/>
                  </a:cubicBezTo>
                  <a:cubicBezTo>
                    <a:pt x="173089" y="111834"/>
                    <a:pt x="172440" y="111539"/>
                    <a:pt x="172273" y="111439"/>
                  </a:cubicBezTo>
                  <a:cubicBezTo>
                    <a:pt x="171910" y="111197"/>
                    <a:pt x="171571" y="110955"/>
                    <a:pt x="171233" y="110689"/>
                  </a:cubicBezTo>
                  <a:cubicBezTo>
                    <a:pt x="171195" y="110658"/>
                    <a:pt x="171160" y="110631"/>
                    <a:pt x="171129" y="110606"/>
                  </a:cubicBezTo>
                  <a:lnTo>
                    <a:pt x="171129" y="110606"/>
                  </a:lnTo>
                  <a:cubicBezTo>
                    <a:pt x="171088" y="110558"/>
                    <a:pt x="171034" y="110498"/>
                    <a:pt x="170967" y="110423"/>
                  </a:cubicBezTo>
                  <a:cubicBezTo>
                    <a:pt x="170700" y="110108"/>
                    <a:pt x="170434" y="109769"/>
                    <a:pt x="170217" y="109431"/>
                  </a:cubicBezTo>
                  <a:cubicBezTo>
                    <a:pt x="170144" y="109304"/>
                    <a:pt x="170090" y="109211"/>
                    <a:pt x="170053" y="109150"/>
                  </a:cubicBezTo>
                  <a:lnTo>
                    <a:pt x="170053" y="109150"/>
                  </a:lnTo>
                  <a:cubicBezTo>
                    <a:pt x="169992" y="108993"/>
                    <a:pt x="169935" y="108837"/>
                    <a:pt x="169878" y="108681"/>
                  </a:cubicBezTo>
                  <a:cubicBezTo>
                    <a:pt x="169757" y="108269"/>
                    <a:pt x="169660" y="107882"/>
                    <a:pt x="169612" y="107471"/>
                  </a:cubicBezTo>
                  <a:cubicBezTo>
                    <a:pt x="169594" y="107351"/>
                    <a:pt x="169517" y="106623"/>
                    <a:pt x="169507" y="106623"/>
                  </a:cubicBezTo>
                  <a:lnTo>
                    <a:pt x="169507" y="106623"/>
                  </a:lnTo>
                  <a:cubicBezTo>
                    <a:pt x="169507" y="106623"/>
                    <a:pt x="169506" y="106624"/>
                    <a:pt x="169506" y="106626"/>
                  </a:cubicBezTo>
                  <a:lnTo>
                    <a:pt x="169506" y="106626"/>
                  </a:lnTo>
                  <a:cubicBezTo>
                    <a:pt x="169466" y="105931"/>
                    <a:pt x="169462" y="105233"/>
                    <a:pt x="169442" y="104519"/>
                  </a:cubicBezTo>
                  <a:cubicBezTo>
                    <a:pt x="169321" y="102003"/>
                    <a:pt x="169031" y="100115"/>
                    <a:pt x="167918" y="97841"/>
                  </a:cubicBezTo>
                  <a:cubicBezTo>
                    <a:pt x="166926" y="95833"/>
                    <a:pt x="164482" y="94526"/>
                    <a:pt x="162450" y="93849"/>
                  </a:cubicBezTo>
                  <a:cubicBezTo>
                    <a:pt x="161603" y="93583"/>
                    <a:pt x="160708" y="93413"/>
                    <a:pt x="159885" y="93147"/>
                  </a:cubicBezTo>
                  <a:cubicBezTo>
                    <a:pt x="159449" y="93002"/>
                    <a:pt x="159062" y="92832"/>
                    <a:pt x="158675" y="92687"/>
                  </a:cubicBezTo>
                  <a:cubicBezTo>
                    <a:pt x="158608" y="92657"/>
                    <a:pt x="158549" y="92630"/>
                    <a:pt x="158499" y="92607"/>
                  </a:cubicBezTo>
                  <a:lnTo>
                    <a:pt x="158499" y="92607"/>
                  </a:lnTo>
                  <a:cubicBezTo>
                    <a:pt x="158336" y="92513"/>
                    <a:pt x="158179" y="92418"/>
                    <a:pt x="158022" y="92324"/>
                  </a:cubicBezTo>
                  <a:cubicBezTo>
                    <a:pt x="157659" y="92082"/>
                    <a:pt x="157296" y="91840"/>
                    <a:pt x="156982" y="91574"/>
                  </a:cubicBezTo>
                  <a:cubicBezTo>
                    <a:pt x="156927" y="91533"/>
                    <a:pt x="156879" y="91497"/>
                    <a:pt x="156837" y="91466"/>
                  </a:cubicBezTo>
                  <a:lnTo>
                    <a:pt x="156837" y="91466"/>
                  </a:lnTo>
                  <a:cubicBezTo>
                    <a:pt x="156803" y="91428"/>
                    <a:pt x="156763" y="91384"/>
                    <a:pt x="156715" y="91332"/>
                  </a:cubicBezTo>
                  <a:cubicBezTo>
                    <a:pt x="156449" y="91018"/>
                    <a:pt x="156207" y="90703"/>
                    <a:pt x="155990" y="90365"/>
                  </a:cubicBezTo>
                  <a:cubicBezTo>
                    <a:pt x="155971" y="90337"/>
                    <a:pt x="155953" y="90311"/>
                    <a:pt x="155936" y="90287"/>
                  </a:cubicBezTo>
                  <a:lnTo>
                    <a:pt x="155936" y="90287"/>
                  </a:lnTo>
                  <a:cubicBezTo>
                    <a:pt x="155920" y="90231"/>
                    <a:pt x="155898" y="90161"/>
                    <a:pt x="155869" y="90074"/>
                  </a:cubicBezTo>
                  <a:cubicBezTo>
                    <a:pt x="155723" y="89687"/>
                    <a:pt x="155651" y="89300"/>
                    <a:pt x="155602" y="88913"/>
                  </a:cubicBezTo>
                  <a:lnTo>
                    <a:pt x="155602" y="88913"/>
                  </a:lnTo>
                  <a:cubicBezTo>
                    <a:pt x="155650" y="89251"/>
                    <a:pt x="155674" y="89372"/>
                    <a:pt x="155686" y="89372"/>
                  </a:cubicBezTo>
                  <a:cubicBezTo>
                    <a:pt x="155711" y="89372"/>
                    <a:pt x="155683" y="88850"/>
                    <a:pt x="155699" y="88671"/>
                  </a:cubicBezTo>
                  <a:cubicBezTo>
                    <a:pt x="155707" y="88611"/>
                    <a:pt x="155724" y="88534"/>
                    <a:pt x="155744" y="88453"/>
                  </a:cubicBezTo>
                  <a:lnTo>
                    <a:pt x="155744" y="88453"/>
                  </a:lnTo>
                  <a:cubicBezTo>
                    <a:pt x="155814" y="88266"/>
                    <a:pt x="155894" y="88087"/>
                    <a:pt x="155980" y="87912"/>
                  </a:cubicBezTo>
                  <a:lnTo>
                    <a:pt x="155980" y="87912"/>
                  </a:lnTo>
                  <a:cubicBezTo>
                    <a:pt x="156061" y="87776"/>
                    <a:pt x="156162" y="87610"/>
                    <a:pt x="156231" y="87509"/>
                  </a:cubicBezTo>
                  <a:cubicBezTo>
                    <a:pt x="156473" y="87195"/>
                    <a:pt x="156691" y="86953"/>
                    <a:pt x="156933" y="86687"/>
                  </a:cubicBezTo>
                  <a:cubicBezTo>
                    <a:pt x="157393" y="86130"/>
                    <a:pt x="157925" y="85622"/>
                    <a:pt x="158457" y="85114"/>
                  </a:cubicBezTo>
                  <a:lnTo>
                    <a:pt x="158724" y="84848"/>
                  </a:lnTo>
                  <a:lnTo>
                    <a:pt x="159280" y="84340"/>
                  </a:lnTo>
                  <a:lnTo>
                    <a:pt x="160079" y="83566"/>
                  </a:lnTo>
                  <a:cubicBezTo>
                    <a:pt x="160708" y="82961"/>
                    <a:pt x="161288" y="82332"/>
                    <a:pt x="161869" y="81678"/>
                  </a:cubicBezTo>
                  <a:cubicBezTo>
                    <a:pt x="164676" y="78412"/>
                    <a:pt x="166103" y="74153"/>
                    <a:pt x="164821" y="69943"/>
                  </a:cubicBezTo>
                  <a:cubicBezTo>
                    <a:pt x="163587" y="65806"/>
                    <a:pt x="160054" y="62491"/>
                    <a:pt x="156401" y="60410"/>
                  </a:cubicBezTo>
                  <a:cubicBezTo>
                    <a:pt x="152215" y="58015"/>
                    <a:pt x="147932" y="57265"/>
                    <a:pt x="143142" y="57168"/>
                  </a:cubicBezTo>
                  <a:cubicBezTo>
                    <a:pt x="142920" y="57165"/>
                    <a:pt x="142699" y="57163"/>
                    <a:pt x="142477" y="57163"/>
                  </a:cubicBezTo>
                  <a:cubicBezTo>
                    <a:pt x="141077" y="57163"/>
                    <a:pt x="139678" y="57223"/>
                    <a:pt x="138278" y="57265"/>
                  </a:cubicBezTo>
                  <a:cubicBezTo>
                    <a:pt x="137740" y="57281"/>
                    <a:pt x="137212" y="57287"/>
                    <a:pt x="136680" y="57288"/>
                  </a:cubicBezTo>
                  <a:lnTo>
                    <a:pt x="136680" y="57288"/>
                  </a:lnTo>
                  <a:cubicBezTo>
                    <a:pt x="136484" y="57282"/>
                    <a:pt x="136221" y="57273"/>
                    <a:pt x="136077" y="57265"/>
                  </a:cubicBezTo>
                  <a:cubicBezTo>
                    <a:pt x="135568" y="57217"/>
                    <a:pt x="135085" y="57168"/>
                    <a:pt x="134601" y="57071"/>
                  </a:cubicBezTo>
                  <a:cubicBezTo>
                    <a:pt x="134529" y="57063"/>
                    <a:pt x="134433" y="57045"/>
                    <a:pt x="134333" y="57024"/>
                  </a:cubicBezTo>
                  <a:lnTo>
                    <a:pt x="134333" y="57024"/>
                  </a:lnTo>
                  <a:cubicBezTo>
                    <a:pt x="134124" y="56955"/>
                    <a:pt x="133914" y="56880"/>
                    <a:pt x="133705" y="56805"/>
                  </a:cubicBezTo>
                  <a:cubicBezTo>
                    <a:pt x="133695" y="56801"/>
                    <a:pt x="133685" y="56797"/>
                    <a:pt x="133676" y="56794"/>
                  </a:cubicBezTo>
                  <a:lnTo>
                    <a:pt x="133676" y="56794"/>
                  </a:lnTo>
                  <a:cubicBezTo>
                    <a:pt x="133403" y="56612"/>
                    <a:pt x="133131" y="56429"/>
                    <a:pt x="132859" y="56225"/>
                  </a:cubicBezTo>
                  <a:cubicBezTo>
                    <a:pt x="132844" y="56213"/>
                    <a:pt x="132830" y="56202"/>
                    <a:pt x="132816" y="56192"/>
                  </a:cubicBezTo>
                  <a:lnTo>
                    <a:pt x="132816" y="56192"/>
                  </a:lnTo>
                  <a:cubicBezTo>
                    <a:pt x="132793" y="56165"/>
                    <a:pt x="132767" y="56136"/>
                    <a:pt x="132738" y="56104"/>
                  </a:cubicBezTo>
                  <a:cubicBezTo>
                    <a:pt x="132496" y="55813"/>
                    <a:pt x="132254" y="55499"/>
                    <a:pt x="132036" y="55160"/>
                  </a:cubicBezTo>
                  <a:cubicBezTo>
                    <a:pt x="131479" y="54361"/>
                    <a:pt x="130971" y="53563"/>
                    <a:pt x="130415" y="52765"/>
                  </a:cubicBezTo>
                  <a:cubicBezTo>
                    <a:pt x="128552" y="50006"/>
                    <a:pt x="126447" y="47417"/>
                    <a:pt x="123858" y="45337"/>
                  </a:cubicBezTo>
                  <a:cubicBezTo>
                    <a:pt x="121051" y="43086"/>
                    <a:pt x="117398" y="41852"/>
                    <a:pt x="113865" y="41562"/>
                  </a:cubicBezTo>
                  <a:cubicBezTo>
                    <a:pt x="113100" y="41492"/>
                    <a:pt x="112328" y="41456"/>
                    <a:pt x="111555" y="41456"/>
                  </a:cubicBezTo>
                  <a:cubicBezTo>
                    <a:pt x="110203" y="41456"/>
                    <a:pt x="108850" y="41564"/>
                    <a:pt x="107526" y="41780"/>
                  </a:cubicBezTo>
                  <a:cubicBezTo>
                    <a:pt x="106207" y="41984"/>
                    <a:pt x="104911" y="42232"/>
                    <a:pt x="103615" y="42481"/>
                  </a:cubicBezTo>
                  <a:lnTo>
                    <a:pt x="103615" y="42481"/>
                  </a:lnTo>
                  <a:cubicBezTo>
                    <a:pt x="103538" y="42377"/>
                    <a:pt x="103463" y="42272"/>
                    <a:pt x="103388" y="42167"/>
                  </a:cubicBezTo>
                  <a:cubicBezTo>
                    <a:pt x="102904" y="41465"/>
                    <a:pt x="102493" y="40739"/>
                    <a:pt x="101937" y="40086"/>
                  </a:cubicBezTo>
                  <a:cubicBezTo>
                    <a:pt x="100001" y="37763"/>
                    <a:pt x="97267" y="36771"/>
                    <a:pt x="94363" y="36239"/>
                  </a:cubicBezTo>
                  <a:cubicBezTo>
                    <a:pt x="93226" y="36033"/>
                    <a:pt x="92053" y="35979"/>
                    <a:pt x="90873" y="35979"/>
                  </a:cubicBezTo>
                  <a:cubicBezTo>
                    <a:pt x="89694" y="35979"/>
                    <a:pt x="88508" y="36033"/>
                    <a:pt x="87347" y="36045"/>
                  </a:cubicBezTo>
                  <a:lnTo>
                    <a:pt x="79846" y="36166"/>
                  </a:lnTo>
                  <a:cubicBezTo>
                    <a:pt x="79139" y="36166"/>
                    <a:pt x="78431" y="36180"/>
                    <a:pt x="77724" y="36187"/>
                  </a:cubicBezTo>
                  <a:lnTo>
                    <a:pt x="77724" y="36187"/>
                  </a:lnTo>
                  <a:cubicBezTo>
                    <a:pt x="77849" y="36163"/>
                    <a:pt x="76099" y="36083"/>
                    <a:pt x="75709" y="36045"/>
                  </a:cubicBezTo>
                  <a:cubicBezTo>
                    <a:pt x="75517" y="36023"/>
                    <a:pt x="75320" y="35995"/>
                    <a:pt x="75122" y="35962"/>
                  </a:cubicBezTo>
                  <a:lnTo>
                    <a:pt x="75122" y="35962"/>
                  </a:lnTo>
                  <a:cubicBezTo>
                    <a:pt x="75192" y="35976"/>
                    <a:pt x="75221" y="35983"/>
                    <a:pt x="75220" y="35983"/>
                  </a:cubicBezTo>
                  <a:cubicBezTo>
                    <a:pt x="75218" y="35983"/>
                    <a:pt x="75168" y="35973"/>
                    <a:pt x="75094" y="35957"/>
                  </a:cubicBezTo>
                  <a:lnTo>
                    <a:pt x="75094" y="35957"/>
                  </a:lnTo>
                  <a:cubicBezTo>
                    <a:pt x="75103" y="35959"/>
                    <a:pt x="75113" y="35960"/>
                    <a:pt x="75122" y="35962"/>
                  </a:cubicBezTo>
                  <a:lnTo>
                    <a:pt x="75122" y="35962"/>
                  </a:lnTo>
                  <a:cubicBezTo>
                    <a:pt x="75090" y="35955"/>
                    <a:pt x="75049" y="35947"/>
                    <a:pt x="74998" y="35937"/>
                  </a:cubicBezTo>
                  <a:lnTo>
                    <a:pt x="74998" y="35937"/>
                  </a:lnTo>
                  <a:cubicBezTo>
                    <a:pt x="75032" y="35944"/>
                    <a:pt x="75065" y="35951"/>
                    <a:pt x="75094" y="35957"/>
                  </a:cubicBezTo>
                  <a:lnTo>
                    <a:pt x="75094" y="35957"/>
                  </a:lnTo>
                  <a:cubicBezTo>
                    <a:pt x="74877" y="35920"/>
                    <a:pt x="74661" y="35877"/>
                    <a:pt x="74450" y="35828"/>
                  </a:cubicBezTo>
                  <a:lnTo>
                    <a:pt x="74450" y="35828"/>
                  </a:lnTo>
                  <a:cubicBezTo>
                    <a:pt x="74699" y="35877"/>
                    <a:pt x="74876" y="35912"/>
                    <a:pt x="74998" y="35937"/>
                  </a:cubicBezTo>
                  <a:lnTo>
                    <a:pt x="74998" y="35937"/>
                  </a:lnTo>
                  <a:cubicBezTo>
                    <a:pt x="74796" y="35893"/>
                    <a:pt x="74511" y="35827"/>
                    <a:pt x="74378" y="35779"/>
                  </a:cubicBezTo>
                  <a:cubicBezTo>
                    <a:pt x="73991" y="35658"/>
                    <a:pt x="73604" y="35489"/>
                    <a:pt x="73241" y="35320"/>
                  </a:cubicBezTo>
                  <a:lnTo>
                    <a:pt x="73241" y="35320"/>
                  </a:lnTo>
                  <a:cubicBezTo>
                    <a:pt x="73615" y="35487"/>
                    <a:pt x="73775" y="35550"/>
                    <a:pt x="73805" y="35550"/>
                  </a:cubicBezTo>
                  <a:cubicBezTo>
                    <a:pt x="73882" y="35550"/>
                    <a:pt x="73064" y="35114"/>
                    <a:pt x="72853" y="34957"/>
                  </a:cubicBezTo>
                  <a:cubicBezTo>
                    <a:pt x="72852" y="34955"/>
                    <a:pt x="72850" y="34954"/>
                    <a:pt x="72848" y="34953"/>
                  </a:cubicBezTo>
                  <a:lnTo>
                    <a:pt x="72848" y="34953"/>
                  </a:lnTo>
                  <a:cubicBezTo>
                    <a:pt x="72811" y="34900"/>
                    <a:pt x="72758" y="34830"/>
                    <a:pt x="72684" y="34739"/>
                  </a:cubicBezTo>
                  <a:cubicBezTo>
                    <a:pt x="72613" y="34650"/>
                    <a:pt x="72241" y="33986"/>
                    <a:pt x="72203" y="33986"/>
                  </a:cubicBezTo>
                  <a:lnTo>
                    <a:pt x="72203" y="33986"/>
                  </a:lnTo>
                  <a:cubicBezTo>
                    <a:pt x="72200" y="33986"/>
                    <a:pt x="72199" y="33989"/>
                    <a:pt x="72200" y="33995"/>
                  </a:cubicBezTo>
                  <a:lnTo>
                    <a:pt x="72200" y="33995"/>
                  </a:lnTo>
                  <a:cubicBezTo>
                    <a:pt x="71909" y="33212"/>
                    <a:pt x="71729" y="32378"/>
                    <a:pt x="71644" y="31545"/>
                  </a:cubicBezTo>
                  <a:cubicBezTo>
                    <a:pt x="71631" y="31453"/>
                    <a:pt x="71619" y="31374"/>
                    <a:pt x="71609" y="31309"/>
                  </a:cubicBezTo>
                  <a:lnTo>
                    <a:pt x="71609" y="31309"/>
                  </a:lnTo>
                  <a:cubicBezTo>
                    <a:pt x="71609" y="31223"/>
                    <a:pt x="71605" y="31083"/>
                    <a:pt x="71595" y="30868"/>
                  </a:cubicBezTo>
                  <a:cubicBezTo>
                    <a:pt x="71571" y="30384"/>
                    <a:pt x="71571" y="29876"/>
                    <a:pt x="71571" y="29392"/>
                  </a:cubicBezTo>
                  <a:cubicBezTo>
                    <a:pt x="71547" y="28061"/>
                    <a:pt x="71450" y="26754"/>
                    <a:pt x="71305" y="25424"/>
                  </a:cubicBezTo>
                  <a:cubicBezTo>
                    <a:pt x="70410" y="18286"/>
                    <a:pt x="63804" y="13181"/>
                    <a:pt x="57852" y="10084"/>
                  </a:cubicBezTo>
                  <a:cubicBezTo>
                    <a:pt x="49916" y="5970"/>
                    <a:pt x="41448" y="3454"/>
                    <a:pt x="32640" y="2002"/>
                  </a:cubicBezTo>
                  <a:cubicBezTo>
                    <a:pt x="25116" y="792"/>
                    <a:pt x="17470" y="405"/>
                    <a:pt x="9872" y="18"/>
                  </a:cubicBezTo>
                  <a:cubicBezTo>
                    <a:pt x="9649" y="6"/>
                    <a:pt x="9423" y="0"/>
                    <a:pt x="91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9411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671400" y="1474865"/>
              <a:ext cx="8973402" cy="3885375"/>
            </a:xfrm>
            <a:custGeom>
              <a:avLst/>
              <a:gdLst/>
              <a:ahLst/>
              <a:cxnLst/>
              <a:rect l="l" t="t" r="r" b="b"/>
              <a:pathLst>
                <a:path w="276786" h="119845" extrusionOk="0">
                  <a:moveTo>
                    <a:pt x="52735" y="15001"/>
                  </a:moveTo>
                  <a:cubicBezTo>
                    <a:pt x="52762" y="15010"/>
                    <a:pt x="52774" y="15015"/>
                    <a:pt x="52774" y="15015"/>
                  </a:cubicBezTo>
                  <a:cubicBezTo>
                    <a:pt x="52774" y="15015"/>
                    <a:pt x="52761" y="15010"/>
                    <a:pt x="52735" y="15001"/>
                  </a:cubicBezTo>
                  <a:close/>
                  <a:moveTo>
                    <a:pt x="101791" y="71823"/>
                  </a:moveTo>
                  <a:cubicBezTo>
                    <a:pt x="101660" y="71830"/>
                    <a:pt x="101527" y="71835"/>
                    <a:pt x="101393" y="71839"/>
                  </a:cubicBezTo>
                  <a:lnTo>
                    <a:pt x="101393" y="71839"/>
                  </a:lnTo>
                  <a:cubicBezTo>
                    <a:pt x="101502" y="71834"/>
                    <a:pt x="101634" y="71829"/>
                    <a:pt x="101791" y="71823"/>
                  </a:cubicBezTo>
                  <a:close/>
                  <a:moveTo>
                    <a:pt x="208425" y="103263"/>
                  </a:moveTo>
                  <a:cubicBezTo>
                    <a:pt x="208351" y="103268"/>
                    <a:pt x="208278" y="103273"/>
                    <a:pt x="208203" y="103277"/>
                  </a:cubicBezTo>
                  <a:cubicBezTo>
                    <a:pt x="208284" y="103272"/>
                    <a:pt x="208357" y="103267"/>
                    <a:pt x="208425" y="103263"/>
                  </a:cubicBezTo>
                  <a:close/>
                  <a:moveTo>
                    <a:pt x="266448" y="106859"/>
                  </a:moveTo>
                  <a:lnTo>
                    <a:pt x="266448" y="106859"/>
                  </a:lnTo>
                  <a:cubicBezTo>
                    <a:pt x="266621" y="106914"/>
                    <a:pt x="266770" y="106962"/>
                    <a:pt x="266770" y="106962"/>
                  </a:cubicBezTo>
                  <a:cubicBezTo>
                    <a:pt x="266771" y="106962"/>
                    <a:pt x="266683" y="106933"/>
                    <a:pt x="266448" y="106859"/>
                  </a:cubicBezTo>
                  <a:close/>
                  <a:moveTo>
                    <a:pt x="9052" y="1"/>
                  </a:moveTo>
                  <a:cubicBezTo>
                    <a:pt x="7442" y="1"/>
                    <a:pt x="5785" y="438"/>
                    <a:pt x="4355" y="1051"/>
                  </a:cubicBezTo>
                  <a:cubicBezTo>
                    <a:pt x="3025" y="1607"/>
                    <a:pt x="1646" y="2430"/>
                    <a:pt x="847" y="3664"/>
                  </a:cubicBezTo>
                  <a:cubicBezTo>
                    <a:pt x="339" y="4414"/>
                    <a:pt x="0" y="5793"/>
                    <a:pt x="871" y="6470"/>
                  </a:cubicBezTo>
                  <a:cubicBezTo>
                    <a:pt x="6001" y="10390"/>
                    <a:pt x="11904" y="12302"/>
                    <a:pt x="18147" y="13318"/>
                  </a:cubicBezTo>
                  <a:cubicBezTo>
                    <a:pt x="24317" y="14334"/>
                    <a:pt x="30825" y="14769"/>
                    <a:pt x="35084" y="20020"/>
                  </a:cubicBezTo>
                  <a:cubicBezTo>
                    <a:pt x="36052" y="21230"/>
                    <a:pt x="36826" y="22609"/>
                    <a:pt x="38036" y="23577"/>
                  </a:cubicBezTo>
                  <a:cubicBezTo>
                    <a:pt x="41980" y="26770"/>
                    <a:pt x="49480" y="24811"/>
                    <a:pt x="51513" y="29456"/>
                  </a:cubicBezTo>
                  <a:cubicBezTo>
                    <a:pt x="52069" y="30787"/>
                    <a:pt x="51972" y="32287"/>
                    <a:pt x="51682" y="33690"/>
                  </a:cubicBezTo>
                  <a:cubicBezTo>
                    <a:pt x="50690" y="38505"/>
                    <a:pt x="48053" y="44022"/>
                    <a:pt x="51077" y="47869"/>
                  </a:cubicBezTo>
                  <a:cubicBezTo>
                    <a:pt x="53497" y="50918"/>
                    <a:pt x="58941" y="51765"/>
                    <a:pt x="59255" y="55660"/>
                  </a:cubicBezTo>
                  <a:cubicBezTo>
                    <a:pt x="59570" y="59120"/>
                    <a:pt x="55360" y="61104"/>
                    <a:pt x="53763" y="64201"/>
                  </a:cubicBezTo>
                  <a:cubicBezTo>
                    <a:pt x="51972" y="67709"/>
                    <a:pt x="54077" y="72234"/>
                    <a:pt x="57392" y="74315"/>
                  </a:cubicBezTo>
                  <a:cubicBezTo>
                    <a:pt x="60634" y="76323"/>
                    <a:pt x="67675" y="74847"/>
                    <a:pt x="69756" y="77799"/>
                  </a:cubicBezTo>
                  <a:cubicBezTo>
                    <a:pt x="70071" y="78356"/>
                    <a:pt x="70337" y="78912"/>
                    <a:pt x="70579" y="79493"/>
                  </a:cubicBezTo>
                  <a:cubicBezTo>
                    <a:pt x="71958" y="82130"/>
                    <a:pt x="75345" y="83025"/>
                    <a:pt x="78321" y="83025"/>
                  </a:cubicBezTo>
                  <a:cubicBezTo>
                    <a:pt x="80072" y="83025"/>
                    <a:pt x="81848" y="82816"/>
                    <a:pt x="83594" y="82816"/>
                  </a:cubicBezTo>
                  <a:cubicBezTo>
                    <a:pt x="84817" y="82816"/>
                    <a:pt x="86026" y="82919"/>
                    <a:pt x="87201" y="83267"/>
                  </a:cubicBezTo>
                  <a:cubicBezTo>
                    <a:pt x="89814" y="84041"/>
                    <a:pt x="92065" y="85953"/>
                    <a:pt x="94750" y="86292"/>
                  </a:cubicBezTo>
                  <a:cubicBezTo>
                    <a:pt x="95070" y="86331"/>
                    <a:pt x="95397" y="86350"/>
                    <a:pt x="95731" y="86350"/>
                  </a:cubicBezTo>
                  <a:cubicBezTo>
                    <a:pt x="101314" y="86350"/>
                    <a:pt x="108871" y="81168"/>
                    <a:pt x="115136" y="81168"/>
                  </a:cubicBezTo>
                  <a:cubicBezTo>
                    <a:pt x="117020" y="81168"/>
                    <a:pt x="118788" y="81637"/>
                    <a:pt x="120349" y="82856"/>
                  </a:cubicBezTo>
                  <a:cubicBezTo>
                    <a:pt x="124656" y="86219"/>
                    <a:pt x="111639" y="91010"/>
                    <a:pt x="110090" y="94905"/>
                  </a:cubicBezTo>
                  <a:cubicBezTo>
                    <a:pt x="108009" y="100398"/>
                    <a:pt x="111736" y="105866"/>
                    <a:pt x="116889" y="107753"/>
                  </a:cubicBezTo>
                  <a:cubicBezTo>
                    <a:pt x="119159" y="108596"/>
                    <a:pt x="121554" y="108876"/>
                    <a:pt x="123980" y="108876"/>
                  </a:cubicBezTo>
                  <a:cubicBezTo>
                    <a:pt x="126081" y="108876"/>
                    <a:pt x="128206" y="108666"/>
                    <a:pt x="130294" y="108431"/>
                  </a:cubicBezTo>
                  <a:cubicBezTo>
                    <a:pt x="138971" y="107436"/>
                    <a:pt x="147721" y="106137"/>
                    <a:pt x="156424" y="106137"/>
                  </a:cubicBezTo>
                  <a:cubicBezTo>
                    <a:pt x="160000" y="106137"/>
                    <a:pt x="163568" y="106357"/>
                    <a:pt x="167119" y="106906"/>
                  </a:cubicBezTo>
                  <a:cubicBezTo>
                    <a:pt x="169950" y="107342"/>
                    <a:pt x="173241" y="108455"/>
                    <a:pt x="173942" y="111237"/>
                  </a:cubicBezTo>
                  <a:cubicBezTo>
                    <a:pt x="174233" y="112423"/>
                    <a:pt x="173942" y="113657"/>
                    <a:pt x="174209" y="114867"/>
                  </a:cubicBezTo>
                  <a:cubicBezTo>
                    <a:pt x="174818" y="117718"/>
                    <a:pt x="178091" y="119003"/>
                    <a:pt x="181085" y="119003"/>
                  </a:cubicBezTo>
                  <a:cubicBezTo>
                    <a:pt x="181419" y="119003"/>
                    <a:pt x="181749" y="118987"/>
                    <a:pt x="182072" y="118956"/>
                  </a:cubicBezTo>
                  <a:cubicBezTo>
                    <a:pt x="184634" y="118705"/>
                    <a:pt x="187195" y="117872"/>
                    <a:pt x="189744" y="117872"/>
                  </a:cubicBezTo>
                  <a:cubicBezTo>
                    <a:pt x="190398" y="117872"/>
                    <a:pt x="191050" y="117927"/>
                    <a:pt x="191702" y="118060"/>
                  </a:cubicBezTo>
                  <a:cubicBezTo>
                    <a:pt x="193638" y="118448"/>
                    <a:pt x="195428" y="119561"/>
                    <a:pt x="197412" y="119803"/>
                  </a:cubicBezTo>
                  <a:cubicBezTo>
                    <a:pt x="197669" y="119831"/>
                    <a:pt x="197924" y="119844"/>
                    <a:pt x="198178" y="119844"/>
                  </a:cubicBezTo>
                  <a:cubicBezTo>
                    <a:pt x="200753" y="119844"/>
                    <a:pt x="203205" y="118467"/>
                    <a:pt x="205518" y="117189"/>
                  </a:cubicBezTo>
                  <a:cubicBezTo>
                    <a:pt x="214051" y="112440"/>
                    <a:pt x="225514" y="105857"/>
                    <a:pt x="235927" y="105857"/>
                  </a:cubicBezTo>
                  <a:cubicBezTo>
                    <a:pt x="239096" y="105857"/>
                    <a:pt x="242167" y="106466"/>
                    <a:pt x="245029" y="107923"/>
                  </a:cubicBezTo>
                  <a:cubicBezTo>
                    <a:pt x="248368" y="109616"/>
                    <a:pt x="251610" y="111528"/>
                    <a:pt x="255094" y="112979"/>
                  </a:cubicBezTo>
                  <a:cubicBezTo>
                    <a:pt x="258683" y="114492"/>
                    <a:pt x="262541" y="115248"/>
                    <a:pt x="266416" y="115248"/>
                  </a:cubicBezTo>
                  <a:cubicBezTo>
                    <a:pt x="267191" y="115248"/>
                    <a:pt x="267967" y="115217"/>
                    <a:pt x="268741" y="115157"/>
                  </a:cubicBezTo>
                  <a:cubicBezTo>
                    <a:pt x="271233" y="114963"/>
                    <a:pt x="275540" y="113439"/>
                    <a:pt x="276193" y="110608"/>
                  </a:cubicBezTo>
                  <a:cubicBezTo>
                    <a:pt x="276785" y="108055"/>
                    <a:pt x="273567" y="107623"/>
                    <a:pt x="271487" y="107623"/>
                  </a:cubicBezTo>
                  <a:cubicBezTo>
                    <a:pt x="271207" y="107623"/>
                    <a:pt x="270948" y="107631"/>
                    <a:pt x="270721" y="107642"/>
                  </a:cubicBezTo>
                  <a:lnTo>
                    <a:pt x="270721" y="107642"/>
                  </a:lnTo>
                  <a:cubicBezTo>
                    <a:pt x="270649" y="107638"/>
                    <a:pt x="270541" y="107635"/>
                    <a:pt x="270386" y="107632"/>
                  </a:cubicBezTo>
                  <a:cubicBezTo>
                    <a:pt x="269951" y="107632"/>
                    <a:pt x="269539" y="107608"/>
                    <a:pt x="269104" y="107560"/>
                  </a:cubicBezTo>
                  <a:lnTo>
                    <a:pt x="269104" y="107560"/>
                  </a:lnTo>
                  <a:cubicBezTo>
                    <a:pt x="269512" y="107594"/>
                    <a:pt x="269694" y="107607"/>
                    <a:pt x="269739" y="107607"/>
                  </a:cubicBezTo>
                  <a:cubicBezTo>
                    <a:pt x="269854" y="107607"/>
                    <a:pt x="269070" y="107522"/>
                    <a:pt x="268862" y="107487"/>
                  </a:cubicBezTo>
                  <a:cubicBezTo>
                    <a:pt x="268450" y="107414"/>
                    <a:pt x="268039" y="107318"/>
                    <a:pt x="267604" y="107197"/>
                  </a:cubicBezTo>
                  <a:cubicBezTo>
                    <a:pt x="267192" y="107100"/>
                    <a:pt x="266781" y="106979"/>
                    <a:pt x="266370" y="106834"/>
                  </a:cubicBezTo>
                  <a:lnTo>
                    <a:pt x="266370" y="106834"/>
                  </a:lnTo>
                  <a:cubicBezTo>
                    <a:pt x="266397" y="106843"/>
                    <a:pt x="266423" y="106851"/>
                    <a:pt x="266448" y="106859"/>
                  </a:cubicBezTo>
                  <a:lnTo>
                    <a:pt x="266448" y="106859"/>
                  </a:lnTo>
                  <a:cubicBezTo>
                    <a:pt x="266234" y="106790"/>
                    <a:pt x="265983" y="106708"/>
                    <a:pt x="265934" y="106689"/>
                  </a:cubicBezTo>
                  <a:cubicBezTo>
                    <a:pt x="264966" y="106301"/>
                    <a:pt x="264023" y="105890"/>
                    <a:pt x="263103" y="105430"/>
                  </a:cubicBezTo>
                  <a:cubicBezTo>
                    <a:pt x="259667" y="103809"/>
                    <a:pt x="256449" y="101849"/>
                    <a:pt x="252989" y="100253"/>
                  </a:cubicBezTo>
                  <a:cubicBezTo>
                    <a:pt x="249070" y="98389"/>
                    <a:pt x="244811" y="97301"/>
                    <a:pt x="240480" y="97059"/>
                  </a:cubicBezTo>
                  <a:cubicBezTo>
                    <a:pt x="239949" y="97030"/>
                    <a:pt x="239418" y="97017"/>
                    <a:pt x="238885" y="97017"/>
                  </a:cubicBezTo>
                  <a:cubicBezTo>
                    <a:pt x="234856" y="97017"/>
                    <a:pt x="230796" y="97785"/>
                    <a:pt x="226907" y="98704"/>
                  </a:cubicBezTo>
                  <a:cubicBezTo>
                    <a:pt x="223205" y="99599"/>
                    <a:pt x="219575" y="100833"/>
                    <a:pt x="215898" y="101825"/>
                  </a:cubicBezTo>
                  <a:cubicBezTo>
                    <a:pt x="215027" y="102067"/>
                    <a:pt x="214155" y="102309"/>
                    <a:pt x="213284" y="102503"/>
                  </a:cubicBezTo>
                  <a:cubicBezTo>
                    <a:pt x="212849" y="102624"/>
                    <a:pt x="212413" y="102720"/>
                    <a:pt x="211978" y="102817"/>
                  </a:cubicBezTo>
                  <a:cubicBezTo>
                    <a:pt x="211893" y="102836"/>
                    <a:pt x="211823" y="102852"/>
                    <a:pt x="211766" y="102865"/>
                  </a:cubicBezTo>
                  <a:lnTo>
                    <a:pt x="211766" y="102865"/>
                  </a:lnTo>
                  <a:cubicBezTo>
                    <a:pt x="211009" y="102989"/>
                    <a:pt x="210238" y="103094"/>
                    <a:pt x="209486" y="103180"/>
                  </a:cubicBezTo>
                  <a:cubicBezTo>
                    <a:pt x="209330" y="103189"/>
                    <a:pt x="209177" y="103201"/>
                    <a:pt x="209025" y="103213"/>
                  </a:cubicBezTo>
                  <a:lnTo>
                    <a:pt x="209025" y="103213"/>
                  </a:lnTo>
                  <a:cubicBezTo>
                    <a:pt x="209038" y="103209"/>
                    <a:pt x="208997" y="103207"/>
                    <a:pt x="208922" y="103207"/>
                  </a:cubicBezTo>
                  <a:cubicBezTo>
                    <a:pt x="208658" y="103207"/>
                    <a:pt x="207979" y="103229"/>
                    <a:pt x="207768" y="103229"/>
                  </a:cubicBezTo>
                  <a:cubicBezTo>
                    <a:pt x="207570" y="103217"/>
                    <a:pt x="207367" y="103205"/>
                    <a:pt x="207164" y="103194"/>
                  </a:cubicBezTo>
                  <a:lnTo>
                    <a:pt x="207164" y="103194"/>
                  </a:lnTo>
                  <a:cubicBezTo>
                    <a:pt x="207035" y="103181"/>
                    <a:pt x="206486" y="103136"/>
                    <a:pt x="206316" y="103108"/>
                  </a:cubicBezTo>
                  <a:cubicBezTo>
                    <a:pt x="205631" y="102987"/>
                    <a:pt x="204946" y="102816"/>
                    <a:pt x="204275" y="102622"/>
                  </a:cubicBezTo>
                  <a:lnTo>
                    <a:pt x="204275" y="102622"/>
                  </a:lnTo>
                  <a:cubicBezTo>
                    <a:pt x="204277" y="102622"/>
                    <a:pt x="204278" y="102622"/>
                    <a:pt x="204279" y="102622"/>
                  </a:cubicBezTo>
                  <a:cubicBezTo>
                    <a:pt x="204333" y="102622"/>
                    <a:pt x="203569" y="102345"/>
                    <a:pt x="203461" y="102309"/>
                  </a:cubicBezTo>
                  <a:cubicBezTo>
                    <a:pt x="203026" y="102116"/>
                    <a:pt x="202590" y="101898"/>
                    <a:pt x="202154" y="101656"/>
                  </a:cubicBezTo>
                  <a:cubicBezTo>
                    <a:pt x="201114" y="101099"/>
                    <a:pt x="200098" y="100470"/>
                    <a:pt x="199130" y="99793"/>
                  </a:cubicBezTo>
                  <a:cubicBezTo>
                    <a:pt x="197436" y="98656"/>
                    <a:pt x="195791" y="97470"/>
                    <a:pt x="193976" y="96526"/>
                  </a:cubicBezTo>
                  <a:cubicBezTo>
                    <a:pt x="191678" y="95365"/>
                    <a:pt x="189210" y="94639"/>
                    <a:pt x="186645" y="94349"/>
                  </a:cubicBezTo>
                  <a:cubicBezTo>
                    <a:pt x="184459" y="94051"/>
                    <a:pt x="182257" y="93944"/>
                    <a:pt x="180050" y="93944"/>
                  </a:cubicBezTo>
                  <a:cubicBezTo>
                    <a:pt x="176883" y="93944"/>
                    <a:pt x="173707" y="94163"/>
                    <a:pt x="170555" y="94349"/>
                  </a:cubicBezTo>
                  <a:cubicBezTo>
                    <a:pt x="165692" y="94663"/>
                    <a:pt x="160804" y="95147"/>
                    <a:pt x="155965" y="95801"/>
                  </a:cubicBezTo>
                  <a:cubicBezTo>
                    <a:pt x="150715" y="96502"/>
                    <a:pt x="145513" y="97422"/>
                    <a:pt x="140311" y="98486"/>
                  </a:cubicBezTo>
                  <a:lnTo>
                    <a:pt x="138907" y="98752"/>
                  </a:lnTo>
                  <a:cubicBezTo>
                    <a:pt x="138722" y="98791"/>
                    <a:pt x="138600" y="98817"/>
                    <a:pt x="138526" y="98833"/>
                  </a:cubicBezTo>
                  <a:lnTo>
                    <a:pt x="138526" y="98833"/>
                  </a:lnTo>
                  <a:cubicBezTo>
                    <a:pt x="137673" y="98999"/>
                    <a:pt x="136804" y="99130"/>
                    <a:pt x="135955" y="99260"/>
                  </a:cubicBezTo>
                  <a:cubicBezTo>
                    <a:pt x="134988" y="99406"/>
                    <a:pt x="134044" y="99527"/>
                    <a:pt x="133076" y="99623"/>
                  </a:cubicBezTo>
                  <a:cubicBezTo>
                    <a:pt x="132962" y="99632"/>
                    <a:pt x="132675" y="99647"/>
                    <a:pt x="132438" y="99660"/>
                  </a:cubicBezTo>
                  <a:lnTo>
                    <a:pt x="132438" y="99660"/>
                  </a:lnTo>
                  <a:cubicBezTo>
                    <a:pt x="132255" y="99664"/>
                    <a:pt x="132073" y="99666"/>
                    <a:pt x="131890" y="99666"/>
                  </a:cubicBezTo>
                  <a:cubicBezTo>
                    <a:pt x="131576" y="99666"/>
                    <a:pt x="131261" y="99660"/>
                    <a:pt x="130947" y="99648"/>
                  </a:cubicBezTo>
                  <a:cubicBezTo>
                    <a:pt x="130635" y="99648"/>
                    <a:pt x="130324" y="99625"/>
                    <a:pt x="130012" y="99604"/>
                  </a:cubicBezTo>
                  <a:lnTo>
                    <a:pt x="130012" y="99604"/>
                  </a:lnTo>
                  <a:cubicBezTo>
                    <a:pt x="130066" y="99606"/>
                    <a:pt x="130103" y="99608"/>
                    <a:pt x="130124" y="99608"/>
                  </a:cubicBezTo>
                  <a:cubicBezTo>
                    <a:pt x="130308" y="99608"/>
                    <a:pt x="129413" y="99515"/>
                    <a:pt x="129229" y="99478"/>
                  </a:cubicBezTo>
                  <a:cubicBezTo>
                    <a:pt x="128769" y="99406"/>
                    <a:pt x="128334" y="99285"/>
                    <a:pt x="127898" y="99188"/>
                  </a:cubicBezTo>
                  <a:cubicBezTo>
                    <a:pt x="127829" y="99170"/>
                    <a:pt x="127770" y="99155"/>
                    <a:pt x="127718" y="99142"/>
                  </a:cubicBezTo>
                  <a:lnTo>
                    <a:pt x="127718" y="99142"/>
                  </a:lnTo>
                  <a:cubicBezTo>
                    <a:pt x="127647" y="99112"/>
                    <a:pt x="127549" y="99071"/>
                    <a:pt x="127414" y="99019"/>
                  </a:cubicBezTo>
                  <a:cubicBezTo>
                    <a:pt x="125537" y="98296"/>
                    <a:pt x="124497" y="97574"/>
                    <a:pt x="123319" y="95947"/>
                  </a:cubicBezTo>
                  <a:lnTo>
                    <a:pt x="123319" y="95947"/>
                  </a:lnTo>
                  <a:cubicBezTo>
                    <a:pt x="123336" y="95969"/>
                    <a:pt x="123347" y="95979"/>
                    <a:pt x="123352" y="95979"/>
                  </a:cubicBezTo>
                  <a:cubicBezTo>
                    <a:pt x="123403" y="95979"/>
                    <a:pt x="123056" y="95194"/>
                    <a:pt x="123058" y="95194"/>
                  </a:cubicBezTo>
                  <a:lnTo>
                    <a:pt x="123058" y="95194"/>
                  </a:lnTo>
                  <a:cubicBezTo>
                    <a:pt x="123058" y="95194"/>
                    <a:pt x="123059" y="95195"/>
                    <a:pt x="123059" y="95196"/>
                  </a:cubicBezTo>
                  <a:cubicBezTo>
                    <a:pt x="123041" y="95122"/>
                    <a:pt x="123008" y="94416"/>
                    <a:pt x="122972" y="94416"/>
                  </a:cubicBezTo>
                  <a:cubicBezTo>
                    <a:pt x="122969" y="94416"/>
                    <a:pt x="122965" y="94424"/>
                    <a:pt x="122961" y="94440"/>
                  </a:cubicBezTo>
                  <a:lnTo>
                    <a:pt x="122961" y="94440"/>
                  </a:lnTo>
                  <a:cubicBezTo>
                    <a:pt x="122997" y="94177"/>
                    <a:pt x="123061" y="93917"/>
                    <a:pt x="123156" y="93671"/>
                  </a:cubicBezTo>
                  <a:lnTo>
                    <a:pt x="123156" y="93671"/>
                  </a:lnTo>
                  <a:cubicBezTo>
                    <a:pt x="123069" y="93955"/>
                    <a:pt x="123041" y="94057"/>
                    <a:pt x="123049" y="94057"/>
                  </a:cubicBezTo>
                  <a:cubicBezTo>
                    <a:pt x="123064" y="94057"/>
                    <a:pt x="123227" y="93624"/>
                    <a:pt x="123325" y="93478"/>
                  </a:cubicBezTo>
                  <a:cubicBezTo>
                    <a:pt x="123329" y="93472"/>
                    <a:pt x="123333" y="93465"/>
                    <a:pt x="123338" y="93460"/>
                  </a:cubicBezTo>
                  <a:lnTo>
                    <a:pt x="123338" y="93460"/>
                  </a:lnTo>
                  <a:cubicBezTo>
                    <a:pt x="123363" y="93436"/>
                    <a:pt x="123391" y="93410"/>
                    <a:pt x="123422" y="93381"/>
                  </a:cubicBezTo>
                  <a:cubicBezTo>
                    <a:pt x="123504" y="93322"/>
                    <a:pt x="123638" y="93243"/>
                    <a:pt x="123771" y="93167"/>
                  </a:cubicBezTo>
                  <a:lnTo>
                    <a:pt x="123771" y="93167"/>
                  </a:lnTo>
                  <a:cubicBezTo>
                    <a:pt x="124045" y="93042"/>
                    <a:pt x="124321" y="92923"/>
                    <a:pt x="124591" y="92813"/>
                  </a:cubicBezTo>
                  <a:lnTo>
                    <a:pt x="124591" y="92813"/>
                  </a:lnTo>
                  <a:cubicBezTo>
                    <a:pt x="124604" y="92809"/>
                    <a:pt x="124618" y="92805"/>
                    <a:pt x="124632" y="92800"/>
                  </a:cubicBezTo>
                  <a:cubicBezTo>
                    <a:pt x="124995" y="92703"/>
                    <a:pt x="125382" y="92607"/>
                    <a:pt x="125769" y="92510"/>
                  </a:cubicBezTo>
                  <a:cubicBezTo>
                    <a:pt x="126519" y="92316"/>
                    <a:pt x="127269" y="92123"/>
                    <a:pt x="128019" y="91881"/>
                  </a:cubicBezTo>
                  <a:cubicBezTo>
                    <a:pt x="130511" y="91058"/>
                    <a:pt x="132979" y="90090"/>
                    <a:pt x="135157" y="88590"/>
                  </a:cubicBezTo>
                  <a:cubicBezTo>
                    <a:pt x="138447" y="86340"/>
                    <a:pt x="141932" y="82348"/>
                    <a:pt x="139681" y="78186"/>
                  </a:cubicBezTo>
                  <a:cubicBezTo>
                    <a:pt x="137504" y="74121"/>
                    <a:pt x="132423" y="72210"/>
                    <a:pt x="128189" y="71194"/>
                  </a:cubicBezTo>
                  <a:cubicBezTo>
                    <a:pt x="125438" y="70510"/>
                    <a:pt x="122604" y="70279"/>
                    <a:pt x="119760" y="70279"/>
                  </a:cubicBezTo>
                  <a:cubicBezTo>
                    <a:pt x="117775" y="70279"/>
                    <a:pt x="115785" y="70391"/>
                    <a:pt x="113816" y="70540"/>
                  </a:cubicBezTo>
                  <a:cubicBezTo>
                    <a:pt x="109824" y="70831"/>
                    <a:pt x="105880" y="71508"/>
                    <a:pt x="101888" y="71798"/>
                  </a:cubicBezTo>
                  <a:cubicBezTo>
                    <a:pt x="101730" y="71810"/>
                    <a:pt x="101307" y="71832"/>
                    <a:pt x="101084" y="71844"/>
                  </a:cubicBezTo>
                  <a:lnTo>
                    <a:pt x="101084" y="71844"/>
                  </a:lnTo>
                  <a:cubicBezTo>
                    <a:pt x="100874" y="71847"/>
                    <a:pt x="100665" y="71847"/>
                    <a:pt x="100460" y="71847"/>
                  </a:cubicBezTo>
                  <a:cubicBezTo>
                    <a:pt x="100198" y="71854"/>
                    <a:pt x="99938" y="71857"/>
                    <a:pt x="99679" y="71857"/>
                  </a:cubicBezTo>
                  <a:cubicBezTo>
                    <a:pt x="99053" y="71857"/>
                    <a:pt x="98432" y="71840"/>
                    <a:pt x="97799" y="71823"/>
                  </a:cubicBezTo>
                  <a:cubicBezTo>
                    <a:pt x="97363" y="71798"/>
                    <a:pt x="96928" y="71774"/>
                    <a:pt x="96492" y="71750"/>
                  </a:cubicBezTo>
                  <a:cubicBezTo>
                    <a:pt x="96348" y="71737"/>
                    <a:pt x="95851" y="71681"/>
                    <a:pt x="95657" y="71664"/>
                  </a:cubicBezTo>
                  <a:lnTo>
                    <a:pt x="95657" y="71664"/>
                  </a:lnTo>
                  <a:cubicBezTo>
                    <a:pt x="94856" y="71538"/>
                    <a:pt x="94057" y="71389"/>
                    <a:pt x="93274" y="71194"/>
                  </a:cubicBezTo>
                  <a:cubicBezTo>
                    <a:pt x="92863" y="71097"/>
                    <a:pt x="92452" y="71000"/>
                    <a:pt x="92065" y="70879"/>
                  </a:cubicBezTo>
                  <a:cubicBezTo>
                    <a:pt x="92051" y="70875"/>
                    <a:pt x="92038" y="70871"/>
                    <a:pt x="92025" y="70868"/>
                  </a:cubicBezTo>
                  <a:lnTo>
                    <a:pt x="92025" y="70868"/>
                  </a:lnTo>
                  <a:cubicBezTo>
                    <a:pt x="91961" y="70839"/>
                    <a:pt x="91857" y="70796"/>
                    <a:pt x="91702" y="70734"/>
                  </a:cubicBezTo>
                  <a:cubicBezTo>
                    <a:pt x="90927" y="70444"/>
                    <a:pt x="90177" y="70105"/>
                    <a:pt x="89451" y="69718"/>
                  </a:cubicBezTo>
                  <a:cubicBezTo>
                    <a:pt x="87975" y="68919"/>
                    <a:pt x="87201" y="68266"/>
                    <a:pt x="85846" y="66693"/>
                  </a:cubicBezTo>
                  <a:cubicBezTo>
                    <a:pt x="85604" y="66403"/>
                    <a:pt x="85387" y="66113"/>
                    <a:pt x="85169" y="65798"/>
                  </a:cubicBezTo>
                  <a:cubicBezTo>
                    <a:pt x="85151" y="65780"/>
                    <a:pt x="84788" y="65197"/>
                    <a:pt x="84767" y="65192"/>
                  </a:cubicBezTo>
                  <a:lnTo>
                    <a:pt x="84767" y="65192"/>
                  </a:lnTo>
                  <a:cubicBezTo>
                    <a:pt x="84476" y="64612"/>
                    <a:pt x="84222" y="64029"/>
                    <a:pt x="84007" y="63427"/>
                  </a:cubicBezTo>
                  <a:cubicBezTo>
                    <a:pt x="83451" y="61927"/>
                    <a:pt x="83040" y="60378"/>
                    <a:pt x="82798" y="58805"/>
                  </a:cubicBezTo>
                  <a:cubicBezTo>
                    <a:pt x="82217" y="55805"/>
                    <a:pt x="81927" y="52757"/>
                    <a:pt x="81031" y="49829"/>
                  </a:cubicBezTo>
                  <a:cubicBezTo>
                    <a:pt x="80039" y="46587"/>
                    <a:pt x="77958" y="43804"/>
                    <a:pt x="75103" y="41965"/>
                  </a:cubicBezTo>
                  <a:cubicBezTo>
                    <a:pt x="72248" y="40030"/>
                    <a:pt x="67990" y="39110"/>
                    <a:pt x="65691" y="37199"/>
                  </a:cubicBezTo>
                  <a:cubicBezTo>
                    <a:pt x="64433" y="36207"/>
                    <a:pt x="63586" y="34779"/>
                    <a:pt x="63272" y="33207"/>
                  </a:cubicBezTo>
                  <a:cubicBezTo>
                    <a:pt x="62981" y="31852"/>
                    <a:pt x="63635" y="31126"/>
                    <a:pt x="64699" y="29819"/>
                  </a:cubicBezTo>
                  <a:cubicBezTo>
                    <a:pt x="65957" y="28271"/>
                    <a:pt x="66853" y="26577"/>
                    <a:pt x="66732" y="24545"/>
                  </a:cubicBezTo>
                  <a:cubicBezTo>
                    <a:pt x="66611" y="22512"/>
                    <a:pt x="65232" y="20818"/>
                    <a:pt x="63683" y="19633"/>
                  </a:cubicBezTo>
                  <a:cubicBezTo>
                    <a:pt x="60426" y="17184"/>
                    <a:pt x="56445" y="16207"/>
                    <a:pt x="52612" y="14957"/>
                  </a:cubicBezTo>
                  <a:lnTo>
                    <a:pt x="52612" y="14957"/>
                  </a:lnTo>
                  <a:cubicBezTo>
                    <a:pt x="52547" y="14934"/>
                    <a:pt x="52463" y="14904"/>
                    <a:pt x="52360" y="14866"/>
                  </a:cubicBezTo>
                  <a:cubicBezTo>
                    <a:pt x="51948" y="14721"/>
                    <a:pt x="51537" y="14576"/>
                    <a:pt x="51126" y="14407"/>
                  </a:cubicBezTo>
                  <a:cubicBezTo>
                    <a:pt x="50303" y="14068"/>
                    <a:pt x="49529" y="13681"/>
                    <a:pt x="48754" y="13245"/>
                  </a:cubicBezTo>
                  <a:cubicBezTo>
                    <a:pt x="47956" y="12785"/>
                    <a:pt x="48053" y="12858"/>
                    <a:pt x="47206" y="12060"/>
                  </a:cubicBezTo>
                  <a:cubicBezTo>
                    <a:pt x="46553" y="11406"/>
                    <a:pt x="45948" y="10705"/>
                    <a:pt x="45391" y="9955"/>
                  </a:cubicBezTo>
                  <a:cubicBezTo>
                    <a:pt x="42510" y="6247"/>
                    <a:pt x="38500" y="4798"/>
                    <a:pt x="33900" y="4798"/>
                  </a:cubicBezTo>
                  <a:cubicBezTo>
                    <a:pt x="33787" y="4798"/>
                    <a:pt x="33673" y="4799"/>
                    <a:pt x="33560" y="4801"/>
                  </a:cubicBezTo>
                  <a:cubicBezTo>
                    <a:pt x="31237" y="4849"/>
                    <a:pt x="28938" y="5140"/>
                    <a:pt x="26640" y="5406"/>
                  </a:cubicBezTo>
                  <a:cubicBezTo>
                    <a:pt x="26367" y="5433"/>
                    <a:pt x="26094" y="5453"/>
                    <a:pt x="25821" y="5473"/>
                  </a:cubicBezTo>
                  <a:lnTo>
                    <a:pt x="25821" y="5473"/>
                  </a:lnTo>
                  <a:cubicBezTo>
                    <a:pt x="25925" y="5461"/>
                    <a:pt x="25895" y="5457"/>
                    <a:pt x="25797" y="5457"/>
                  </a:cubicBezTo>
                  <a:cubicBezTo>
                    <a:pt x="25576" y="5457"/>
                    <a:pt x="25008" y="5478"/>
                    <a:pt x="24849" y="5478"/>
                  </a:cubicBezTo>
                  <a:cubicBezTo>
                    <a:pt x="24341" y="5478"/>
                    <a:pt x="23857" y="5454"/>
                    <a:pt x="23349" y="5406"/>
                  </a:cubicBezTo>
                  <a:cubicBezTo>
                    <a:pt x="23184" y="5394"/>
                    <a:pt x="23064" y="5386"/>
                    <a:pt x="22979" y="5382"/>
                  </a:cubicBezTo>
                  <a:lnTo>
                    <a:pt x="22979" y="5382"/>
                  </a:lnTo>
                  <a:cubicBezTo>
                    <a:pt x="22930" y="5374"/>
                    <a:pt x="22876" y="5366"/>
                    <a:pt x="22817" y="5357"/>
                  </a:cubicBezTo>
                  <a:cubicBezTo>
                    <a:pt x="19260" y="4849"/>
                    <a:pt x="15897" y="3446"/>
                    <a:pt x="13066" y="1244"/>
                  </a:cubicBezTo>
                  <a:cubicBezTo>
                    <a:pt x="11899" y="352"/>
                    <a:pt x="10495" y="1"/>
                    <a:pt x="905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843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3978636" y="-907035"/>
            <a:ext cx="1681274" cy="1531721"/>
          </a:xfrm>
          <a:custGeom>
            <a:avLst/>
            <a:gdLst/>
            <a:ahLst/>
            <a:cxnLst/>
            <a:rect l="l" t="t" r="r" b="b"/>
            <a:pathLst>
              <a:path w="30570" h="27852" extrusionOk="0">
                <a:moveTo>
                  <a:pt x="15285" y="1"/>
                </a:moveTo>
                <a:cubicBezTo>
                  <a:pt x="11724" y="1"/>
                  <a:pt x="8162" y="1357"/>
                  <a:pt x="5450" y="4069"/>
                </a:cubicBezTo>
                <a:cubicBezTo>
                  <a:pt x="0" y="9519"/>
                  <a:pt x="0" y="18340"/>
                  <a:pt x="5450" y="23764"/>
                </a:cubicBezTo>
                <a:cubicBezTo>
                  <a:pt x="8162" y="26489"/>
                  <a:pt x="11724" y="27852"/>
                  <a:pt x="15285" y="27852"/>
                </a:cubicBezTo>
                <a:cubicBezTo>
                  <a:pt x="18846" y="27852"/>
                  <a:pt x="22408" y="26489"/>
                  <a:pt x="25120" y="23764"/>
                </a:cubicBezTo>
                <a:cubicBezTo>
                  <a:pt x="30570" y="18340"/>
                  <a:pt x="30570" y="9519"/>
                  <a:pt x="25120" y="4069"/>
                </a:cubicBezTo>
                <a:cubicBezTo>
                  <a:pt x="22408" y="1357"/>
                  <a:pt x="18846" y="1"/>
                  <a:pt x="1528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1000">
                <a:srgbClr val="23223D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928688" algn="bl" rotWithShape="0">
              <a:schemeClr val="dk1">
                <a:alpha val="2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639426" y="1354145"/>
            <a:ext cx="3540600" cy="24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639425" y="3722245"/>
            <a:ext cx="3540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595223" y="-531250"/>
            <a:ext cx="1615890" cy="2028143"/>
            <a:chOff x="6888525" y="-128062"/>
            <a:chExt cx="1766000" cy="2216550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7564175" y="983338"/>
              <a:ext cx="780975" cy="777275"/>
              <a:chOff x="5830100" y="1454250"/>
              <a:chExt cx="780975" cy="777275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5903600" y="1454250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830100" y="2072725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7830150" y="697813"/>
              <a:ext cx="499675" cy="497325"/>
              <a:chOff x="6096075" y="1168725"/>
              <a:chExt cx="499675" cy="497325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6143125" y="1168725"/>
                <a:ext cx="452625" cy="45615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46" extrusionOk="0">
                    <a:moveTo>
                      <a:pt x="18104" y="1"/>
                    </a:moveTo>
                    <a:lnTo>
                      <a:pt x="191" y="17555"/>
                    </a:lnTo>
                    <a:cubicBezTo>
                      <a:pt x="22" y="17682"/>
                      <a:pt x="0" y="17935"/>
                      <a:pt x="148" y="18105"/>
                    </a:cubicBezTo>
                    <a:cubicBezTo>
                      <a:pt x="230" y="18198"/>
                      <a:pt x="343" y="18246"/>
                      <a:pt x="453" y="18246"/>
                    </a:cubicBezTo>
                    <a:cubicBezTo>
                      <a:pt x="544" y="18246"/>
                      <a:pt x="632" y="18214"/>
                      <a:pt x="698" y="18147"/>
                    </a:cubicBezTo>
                    <a:lnTo>
                      <a:pt x="719" y="18126"/>
                    </a:lnTo>
                    <a:lnTo>
                      <a:pt x="18104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096075" y="1564625"/>
                <a:ext cx="112450" cy="101425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7" extrusionOk="0">
                    <a:moveTo>
                      <a:pt x="2269" y="1"/>
                    </a:moveTo>
                    <a:cubicBezTo>
                      <a:pt x="1671" y="1"/>
                      <a:pt x="1068" y="261"/>
                      <a:pt x="656" y="830"/>
                    </a:cubicBezTo>
                    <a:cubicBezTo>
                      <a:pt x="0" y="1740"/>
                      <a:pt x="190" y="2988"/>
                      <a:pt x="1100" y="3664"/>
                    </a:cubicBezTo>
                    <a:cubicBezTo>
                      <a:pt x="1469" y="3936"/>
                      <a:pt x="1876" y="4057"/>
                      <a:pt x="2274" y="4057"/>
                    </a:cubicBezTo>
                    <a:cubicBezTo>
                      <a:pt x="3428" y="4057"/>
                      <a:pt x="4498" y="3040"/>
                      <a:pt x="4293" y="1719"/>
                    </a:cubicBezTo>
                    <a:cubicBezTo>
                      <a:pt x="4126" y="636"/>
                      <a:pt x="3203" y="1"/>
                      <a:pt x="226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7540525" y="519638"/>
              <a:ext cx="821025" cy="814150"/>
              <a:chOff x="5806450" y="990550"/>
              <a:chExt cx="821025" cy="8141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850200" y="990550"/>
                <a:ext cx="77727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89" extrusionOk="0">
                    <a:moveTo>
                      <a:pt x="31090" y="0"/>
                    </a:moveTo>
                    <a:lnTo>
                      <a:pt x="149" y="30730"/>
                    </a:lnTo>
                    <a:cubicBezTo>
                      <a:pt x="22" y="30857"/>
                      <a:pt x="1" y="31048"/>
                      <a:pt x="106" y="31175"/>
                    </a:cubicBezTo>
                    <a:cubicBezTo>
                      <a:pt x="172" y="31251"/>
                      <a:pt x="255" y="31288"/>
                      <a:pt x="338" y="31288"/>
                    </a:cubicBezTo>
                    <a:cubicBezTo>
                      <a:pt x="414" y="31288"/>
                      <a:pt x="489" y="31257"/>
                      <a:pt x="550" y="31196"/>
                    </a:cubicBezTo>
                    <a:lnTo>
                      <a:pt x="310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806450" y="1725500"/>
                <a:ext cx="1035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168" extrusionOk="0">
                    <a:moveTo>
                      <a:pt x="2064" y="1"/>
                    </a:moveTo>
                    <a:cubicBezTo>
                      <a:pt x="1574" y="1"/>
                      <a:pt x="1093" y="227"/>
                      <a:pt x="778" y="656"/>
                    </a:cubicBezTo>
                    <a:lnTo>
                      <a:pt x="799" y="635"/>
                    </a:lnTo>
                    <a:lnTo>
                      <a:pt x="799" y="635"/>
                    </a:lnTo>
                    <a:cubicBezTo>
                      <a:pt x="0" y="1712"/>
                      <a:pt x="784" y="3167"/>
                      <a:pt x="2049" y="3167"/>
                    </a:cubicBezTo>
                    <a:cubicBezTo>
                      <a:pt x="2124" y="3167"/>
                      <a:pt x="2201" y="3162"/>
                      <a:pt x="2279" y="3151"/>
                    </a:cubicBezTo>
                    <a:cubicBezTo>
                      <a:pt x="3675" y="2961"/>
                      <a:pt x="4140" y="1163"/>
                      <a:pt x="3020" y="317"/>
                    </a:cubicBezTo>
                    <a:cubicBezTo>
                      <a:pt x="2730" y="104"/>
                      <a:pt x="2395" y="1"/>
                      <a:pt x="206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7669486" y="1273938"/>
              <a:ext cx="815350" cy="814550"/>
              <a:chOff x="5935411" y="1744850"/>
              <a:chExt cx="815350" cy="81455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5972436" y="174485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935411" y="247995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6888525" y="-128062"/>
              <a:ext cx="1766000" cy="1756825"/>
              <a:chOff x="5154450" y="342850"/>
              <a:chExt cx="1766000" cy="175682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3220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544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-869130" y="1130773"/>
            <a:ext cx="2233850" cy="2881955"/>
            <a:chOff x="-869130" y="859063"/>
            <a:chExt cx="2233850" cy="2881955"/>
          </a:xfrm>
        </p:grpSpPr>
        <p:grpSp>
          <p:nvGrpSpPr>
            <p:cNvPr id="32" name="Google Shape;32;p2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2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48" name="Google Shape;48;p2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3_1_3_1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0"/>
          <p:cNvSpPr/>
          <p:nvPr/>
        </p:nvSpPr>
        <p:spPr>
          <a:xfrm>
            <a:off x="-1" y="3081160"/>
            <a:ext cx="4985522" cy="2970037"/>
          </a:xfrm>
          <a:custGeom>
            <a:avLst/>
            <a:gdLst/>
            <a:ahLst/>
            <a:cxnLst/>
            <a:rect l="l" t="t" r="r" b="b"/>
            <a:pathLst>
              <a:path w="231750" h="138061" extrusionOk="0">
                <a:moveTo>
                  <a:pt x="152978" y="0"/>
                </a:moveTo>
                <a:cubicBezTo>
                  <a:pt x="147487" y="0"/>
                  <a:pt x="142931" y="5976"/>
                  <a:pt x="137425" y="8058"/>
                </a:cubicBezTo>
                <a:cubicBezTo>
                  <a:pt x="134065" y="9343"/>
                  <a:pt x="130295" y="9080"/>
                  <a:pt x="126760" y="9753"/>
                </a:cubicBezTo>
                <a:cubicBezTo>
                  <a:pt x="123224" y="10425"/>
                  <a:pt x="119455" y="12558"/>
                  <a:pt x="118870" y="16123"/>
                </a:cubicBezTo>
                <a:cubicBezTo>
                  <a:pt x="118403" y="19132"/>
                  <a:pt x="120360" y="21996"/>
                  <a:pt x="120594" y="25035"/>
                </a:cubicBezTo>
                <a:cubicBezTo>
                  <a:pt x="120916" y="28921"/>
                  <a:pt x="118315" y="32574"/>
                  <a:pt x="115013" y="34649"/>
                </a:cubicBezTo>
                <a:cubicBezTo>
                  <a:pt x="111682" y="36752"/>
                  <a:pt x="107766" y="37541"/>
                  <a:pt x="103938" y="38301"/>
                </a:cubicBezTo>
                <a:cubicBezTo>
                  <a:pt x="102990" y="38494"/>
                  <a:pt x="102006" y="38678"/>
                  <a:pt x="101054" y="38678"/>
                </a:cubicBezTo>
                <a:cubicBezTo>
                  <a:pt x="100277" y="38678"/>
                  <a:pt x="99521" y="38555"/>
                  <a:pt x="98825" y="38214"/>
                </a:cubicBezTo>
                <a:cubicBezTo>
                  <a:pt x="96867" y="37278"/>
                  <a:pt x="95786" y="34882"/>
                  <a:pt x="93711" y="34473"/>
                </a:cubicBezTo>
                <a:cubicBezTo>
                  <a:pt x="93451" y="34420"/>
                  <a:pt x="93187" y="34400"/>
                  <a:pt x="92921" y="34400"/>
                </a:cubicBezTo>
                <a:cubicBezTo>
                  <a:pt x="92162" y="34400"/>
                  <a:pt x="91386" y="34561"/>
                  <a:pt x="90626" y="34561"/>
                </a:cubicBezTo>
                <a:cubicBezTo>
                  <a:pt x="90336" y="34561"/>
                  <a:pt x="90049" y="34538"/>
                  <a:pt x="89766" y="34473"/>
                </a:cubicBezTo>
                <a:cubicBezTo>
                  <a:pt x="87107" y="33830"/>
                  <a:pt x="86756" y="30295"/>
                  <a:pt x="85734" y="27752"/>
                </a:cubicBezTo>
                <a:cubicBezTo>
                  <a:pt x="84378" y="24414"/>
                  <a:pt x="80725" y="22545"/>
                  <a:pt x="77151" y="22545"/>
                </a:cubicBezTo>
                <a:cubicBezTo>
                  <a:pt x="74719" y="22545"/>
                  <a:pt x="72324" y="23411"/>
                  <a:pt x="70714" y="25269"/>
                </a:cubicBezTo>
                <a:cubicBezTo>
                  <a:pt x="69341" y="26876"/>
                  <a:pt x="68581" y="28863"/>
                  <a:pt x="67851" y="30821"/>
                </a:cubicBezTo>
                <a:cubicBezTo>
                  <a:pt x="65718" y="36489"/>
                  <a:pt x="63584" y="42246"/>
                  <a:pt x="62883" y="48236"/>
                </a:cubicBezTo>
                <a:cubicBezTo>
                  <a:pt x="62649" y="50252"/>
                  <a:pt x="62562" y="52327"/>
                  <a:pt x="61919" y="54256"/>
                </a:cubicBezTo>
                <a:cubicBezTo>
                  <a:pt x="61305" y="55921"/>
                  <a:pt x="60370" y="57441"/>
                  <a:pt x="59172" y="58726"/>
                </a:cubicBezTo>
                <a:cubicBezTo>
                  <a:pt x="52890" y="65769"/>
                  <a:pt x="42458" y="67025"/>
                  <a:pt x="33019" y="67142"/>
                </a:cubicBezTo>
                <a:cubicBezTo>
                  <a:pt x="23610" y="67259"/>
                  <a:pt x="13529" y="66908"/>
                  <a:pt x="5552" y="71993"/>
                </a:cubicBezTo>
                <a:cubicBezTo>
                  <a:pt x="3331" y="73395"/>
                  <a:pt x="1432" y="75295"/>
                  <a:pt x="0" y="77545"/>
                </a:cubicBezTo>
                <a:lnTo>
                  <a:pt x="0" y="138061"/>
                </a:lnTo>
                <a:lnTo>
                  <a:pt x="55987" y="138061"/>
                </a:lnTo>
                <a:cubicBezTo>
                  <a:pt x="57857" y="133473"/>
                  <a:pt x="59581" y="128798"/>
                  <a:pt x="63906" y="126782"/>
                </a:cubicBezTo>
                <a:cubicBezTo>
                  <a:pt x="68815" y="124473"/>
                  <a:pt x="75448" y="126782"/>
                  <a:pt x="79597" y="123275"/>
                </a:cubicBezTo>
                <a:cubicBezTo>
                  <a:pt x="83484" y="120002"/>
                  <a:pt x="82695" y="113983"/>
                  <a:pt x="82169" y="108928"/>
                </a:cubicBezTo>
                <a:cubicBezTo>
                  <a:pt x="81731" y="104252"/>
                  <a:pt x="81847" y="99519"/>
                  <a:pt x="82519" y="94873"/>
                </a:cubicBezTo>
                <a:cubicBezTo>
                  <a:pt x="83425" y="88707"/>
                  <a:pt x="86873" y="81460"/>
                  <a:pt x="93068" y="81460"/>
                </a:cubicBezTo>
                <a:cubicBezTo>
                  <a:pt x="94602" y="81460"/>
                  <a:pt x="96181" y="81944"/>
                  <a:pt x="97697" y="81944"/>
                </a:cubicBezTo>
                <a:cubicBezTo>
                  <a:pt x="98289" y="81944"/>
                  <a:pt x="98872" y="81870"/>
                  <a:pt x="99438" y="81665"/>
                </a:cubicBezTo>
                <a:cubicBezTo>
                  <a:pt x="101045" y="81080"/>
                  <a:pt x="102097" y="79590"/>
                  <a:pt x="103091" y="78187"/>
                </a:cubicBezTo>
                <a:cubicBezTo>
                  <a:pt x="108234" y="70795"/>
                  <a:pt x="113873" y="63460"/>
                  <a:pt x="121442" y="58580"/>
                </a:cubicBezTo>
                <a:cubicBezTo>
                  <a:pt x="126401" y="55383"/>
                  <a:pt x="132364" y="53364"/>
                  <a:pt x="138213" y="53364"/>
                </a:cubicBezTo>
                <a:cubicBezTo>
                  <a:pt x="141290" y="53364"/>
                  <a:pt x="144335" y="53923"/>
                  <a:pt x="147185" y="55162"/>
                </a:cubicBezTo>
                <a:cubicBezTo>
                  <a:pt x="147974" y="55454"/>
                  <a:pt x="148705" y="55951"/>
                  <a:pt x="149289" y="56623"/>
                </a:cubicBezTo>
                <a:cubicBezTo>
                  <a:pt x="150078" y="57675"/>
                  <a:pt x="150049" y="59165"/>
                  <a:pt x="150049" y="60509"/>
                </a:cubicBezTo>
                <a:cubicBezTo>
                  <a:pt x="150107" y="66236"/>
                  <a:pt x="151744" y="72051"/>
                  <a:pt x="155455" y="76405"/>
                </a:cubicBezTo>
                <a:cubicBezTo>
                  <a:pt x="158645" y="80148"/>
                  <a:pt x="163456" y="82596"/>
                  <a:pt x="168326" y="82596"/>
                </a:cubicBezTo>
                <a:cubicBezTo>
                  <a:pt x="169121" y="82596"/>
                  <a:pt x="169917" y="82531"/>
                  <a:pt x="170708" y="82395"/>
                </a:cubicBezTo>
                <a:cubicBezTo>
                  <a:pt x="176903" y="81285"/>
                  <a:pt x="181724" y="76171"/>
                  <a:pt x="184442" y="70502"/>
                </a:cubicBezTo>
                <a:cubicBezTo>
                  <a:pt x="187188" y="64834"/>
                  <a:pt x="188269" y="58551"/>
                  <a:pt x="189964" y="52502"/>
                </a:cubicBezTo>
                <a:cubicBezTo>
                  <a:pt x="192448" y="43561"/>
                  <a:pt x="196890" y="34356"/>
                  <a:pt x="205188" y="30265"/>
                </a:cubicBezTo>
                <a:cubicBezTo>
                  <a:pt x="209016" y="28395"/>
                  <a:pt x="213341" y="27782"/>
                  <a:pt x="217461" y="26730"/>
                </a:cubicBezTo>
                <a:cubicBezTo>
                  <a:pt x="221581" y="25707"/>
                  <a:pt x="225818" y="24071"/>
                  <a:pt x="228507" y="20798"/>
                </a:cubicBezTo>
                <a:cubicBezTo>
                  <a:pt x="231224" y="17496"/>
                  <a:pt x="231750" y="12119"/>
                  <a:pt x="228682" y="9168"/>
                </a:cubicBezTo>
                <a:cubicBezTo>
                  <a:pt x="227049" y="7604"/>
                  <a:pt x="224853" y="7029"/>
                  <a:pt x="222577" y="7029"/>
                </a:cubicBezTo>
                <a:cubicBezTo>
                  <a:pt x="220941" y="7029"/>
                  <a:pt x="219263" y="7326"/>
                  <a:pt x="217724" y="7766"/>
                </a:cubicBezTo>
                <a:cubicBezTo>
                  <a:pt x="214211" y="8789"/>
                  <a:pt x="210751" y="10441"/>
                  <a:pt x="207144" y="10441"/>
                </a:cubicBezTo>
                <a:cubicBezTo>
                  <a:pt x="206941" y="10441"/>
                  <a:pt x="206737" y="10436"/>
                  <a:pt x="206532" y="10425"/>
                </a:cubicBezTo>
                <a:cubicBezTo>
                  <a:pt x="203428" y="10292"/>
                  <a:pt x="200005" y="8995"/>
                  <a:pt x="197034" y="8995"/>
                </a:cubicBezTo>
                <a:cubicBezTo>
                  <a:pt x="195418" y="8995"/>
                  <a:pt x="193936" y="9378"/>
                  <a:pt x="192711" y="10541"/>
                </a:cubicBezTo>
                <a:cubicBezTo>
                  <a:pt x="191455" y="11740"/>
                  <a:pt x="190899" y="13493"/>
                  <a:pt x="190110" y="15041"/>
                </a:cubicBezTo>
                <a:cubicBezTo>
                  <a:pt x="187512" y="20067"/>
                  <a:pt x="182553" y="22657"/>
                  <a:pt x="177570" y="22657"/>
                </a:cubicBezTo>
                <a:cubicBezTo>
                  <a:pt x="173195" y="22657"/>
                  <a:pt x="168802" y="20660"/>
                  <a:pt x="165974" y="16561"/>
                </a:cubicBezTo>
                <a:cubicBezTo>
                  <a:pt x="162088" y="10951"/>
                  <a:pt x="161445" y="1863"/>
                  <a:pt x="154812" y="227"/>
                </a:cubicBezTo>
                <a:cubicBezTo>
                  <a:pt x="154188" y="71"/>
                  <a:pt x="153577" y="0"/>
                  <a:pt x="15297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843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3" name="Google Shape;623;p20"/>
          <p:cNvGrpSpPr/>
          <p:nvPr/>
        </p:nvGrpSpPr>
        <p:grpSpPr>
          <a:xfrm>
            <a:off x="7639103" y="-332305"/>
            <a:ext cx="2098497" cy="1840197"/>
            <a:chOff x="7719003" y="-46255"/>
            <a:chExt cx="2098497" cy="1840197"/>
          </a:xfrm>
        </p:grpSpPr>
        <p:grpSp>
          <p:nvGrpSpPr>
            <p:cNvPr id="624" name="Google Shape;624;p20"/>
            <p:cNvGrpSpPr/>
            <p:nvPr/>
          </p:nvGrpSpPr>
          <p:grpSpPr>
            <a:xfrm>
              <a:off x="7719003" y="-46255"/>
              <a:ext cx="1099681" cy="1090473"/>
              <a:chOff x="5806450" y="990550"/>
              <a:chExt cx="821025" cy="814150"/>
            </a:xfrm>
          </p:grpSpPr>
          <p:sp>
            <p:nvSpPr>
              <p:cNvPr id="625" name="Google Shape;625;p20"/>
              <p:cNvSpPr/>
              <p:nvPr/>
            </p:nvSpPr>
            <p:spPr>
              <a:xfrm>
                <a:off x="5850200" y="990550"/>
                <a:ext cx="77727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89" extrusionOk="0">
                    <a:moveTo>
                      <a:pt x="31090" y="0"/>
                    </a:moveTo>
                    <a:lnTo>
                      <a:pt x="149" y="30730"/>
                    </a:lnTo>
                    <a:cubicBezTo>
                      <a:pt x="22" y="30857"/>
                      <a:pt x="1" y="31048"/>
                      <a:pt x="106" y="31175"/>
                    </a:cubicBezTo>
                    <a:cubicBezTo>
                      <a:pt x="172" y="31251"/>
                      <a:pt x="255" y="31288"/>
                      <a:pt x="338" y="31288"/>
                    </a:cubicBezTo>
                    <a:cubicBezTo>
                      <a:pt x="414" y="31288"/>
                      <a:pt x="489" y="31257"/>
                      <a:pt x="550" y="31196"/>
                    </a:cubicBezTo>
                    <a:lnTo>
                      <a:pt x="310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0"/>
              <p:cNvSpPr/>
              <p:nvPr/>
            </p:nvSpPr>
            <p:spPr>
              <a:xfrm>
                <a:off x="5806450" y="1725500"/>
                <a:ext cx="1035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168" extrusionOk="0">
                    <a:moveTo>
                      <a:pt x="2064" y="1"/>
                    </a:moveTo>
                    <a:cubicBezTo>
                      <a:pt x="1574" y="1"/>
                      <a:pt x="1093" y="227"/>
                      <a:pt x="778" y="656"/>
                    </a:cubicBezTo>
                    <a:lnTo>
                      <a:pt x="799" y="635"/>
                    </a:lnTo>
                    <a:lnTo>
                      <a:pt x="799" y="635"/>
                    </a:lnTo>
                    <a:cubicBezTo>
                      <a:pt x="0" y="1712"/>
                      <a:pt x="784" y="3167"/>
                      <a:pt x="2049" y="3167"/>
                    </a:cubicBezTo>
                    <a:cubicBezTo>
                      <a:pt x="2124" y="3167"/>
                      <a:pt x="2201" y="3162"/>
                      <a:pt x="2279" y="3151"/>
                    </a:cubicBezTo>
                    <a:cubicBezTo>
                      <a:pt x="3675" y="2961"/>
                      <a:pt x="4140" y="1163"/>
                      <a:pt x="3020" y="317"/>
                    </a:cubicBezTo>
                    <a:cubicBezTo>
                      <a:pt x="2730" y="104"/>
                      <a:pt x="2395" y="1"/>
                      <a:pt x="206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7" name="Google Shape;627;p20"/>
            <p:cNvGrpSpPr/>
            <p:nvPr/>
          </p:nvGrpSpPr>
          <p:grpSpPr>
            <a:xfrm>
              <a:off x="7770951" y="458071"/>
              <a:ext cx="1091343" cy="1090975"/>
              <a:chOff x="6578800" y="847800"/>
              <a:chExt cx="814800" cy="814525"/>
            </a:xfrm>
          </p:grpSpPr>
          <p:sp>
            <p:nvSpPr>
              <p:cNvPr id="628" name="Google Shape;628;p20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0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20"/>
            <p:cNvGrpSpPr/>
            <p:nvPr/>
          </p:nvGrpSpPr>
          <p:grpSpPr>
            <a:xfrm>
              <a:off x="8621501" y="909993"/>
              <a:ext cx="884818" cy="883950"/>
              <a:chOff x="5182925" y="1757200"/>
              <a:chExt cx="815350" cy="814550"/>
            </a:xfrm>
          </p:grpSpPr>
          <p:sp>
            <p:nvSpPr>
              <p:cNvPr id="631" name="Google Shape;631;p20"/>
              <p:cNvSpPr/>
              <p:nvPr/>
            </p:nvSpPr>
            <p:spPr>
              <a:xfrm>
                <a:off x="5219950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0"/>
              <p:cNvSpPr/>
              <p:nvPr/>
            </p:nvSpPr>
            <p:spPr>
              <a:xfrm>
                <a:off x="5182925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3" name="Google Shape;633;p20"/>
            <p:cNvGrpSpPr/>
            <p:nvPr/>
          </p:nvGrpSpPr>
          <p:grpSpPr>
            <a:xfrm>
              <a:off x="8051500" y="28025"/>
              <a:ext cx="1766000" cy="1756825"/>
              <a:chOff x="6373650" y="342850"/>
              <a:chExt cx="1766000" cy="1756825"/>
            </a:xfrm>
          </p:grpSpPr>
          <p:sp>
            <p:nvSpPr>
              <p:cNvPr id="634" name="Google Shape;634;p20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0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6" name="Google Shape;636;p20"/>
          <p:cNvSpPr txBox="1">
            <a:spLocks noGrp="1"/>
          </p:cNvSpPr>
          <p:nvPr>
            <p:ph type="subTitle" idx="1"/>
          </p:nvPr>
        </p:nvSpPr>
        <p:spPr>
          <a:xfrm>
            <a:off x="5091550" y="1455675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637" name="Google Shape;637;p20"/>
          <p:cNvSpPr txBox="1">
            <a:spLocks noGrp="1"/>
          </p:cNvSpPr>
          <p:nvPr>
            <p:ph type="subTitle" idx="2"/>
          </p:nvPr>
        </p:nvSpPr>
        <p:spPr>
          <a:xfrm>
            <a:off x="5091550" y="1844025"/>
            <a:ext cx="27768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20"/>
          <p:cNvSpPr txBox="1">
            <a:spLocks noGrp="1"/>
          </p:cNvSpPr>
          <p:nvPr>
            <p:ph type="subTitle" idx="3"/>
          </p:nvPr>
        </p:nvSpPr>
        <p:spPr>
          <a:xfrm>
            <a:off x="5091550" y="3100525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639" name="Google Shape;639;p20"/>
          <p:cNvSpPr txBox="1">
            <a:spLocks noGrp="1"/>
          </p:cNvSpPr>
          <p:nvPr>
            <p:ph type="subTitle" idx="4"/>
          </p:nvPr>
        </p:nvSpPr>
        <p:spPr>
          <a:xfrm>
            <a:off x="5091550" y="3488875"/>
            <a:ext cx="2776800" cy="9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641" name="Google Shape;641;p20"/>
          <p:cNvGrpSpPr/>
          <p:nvPr/>
        </p:nvGrpSpPr>
        <p:grpSpPr>
          <a:xfrm>
            <a:off x="-1653055" y="2017348"/>
            <a:ext cx="2233850" cy="2881955"/>
            <a:chOff x="-869130" y="859063"/>
            <a:chExt cx="2233850" cy="2881955"/>
          </a:xfrm>
        </p:grpSpPr>
        <p:grpSp>
          <p:nvGrpSpPr>
            <p:cNvPr id="642" name="Google Shape;642;p20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643" name="Google Shape;643;p20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20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646" name="Google Shape;646;p20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0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8" name="Google Shape;648;p20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649" name="Google Shape;649;p20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0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1" name="Google Shape;651;p20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652" name="Google Shape;652;p20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0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20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655" name="Google Shape;655;p20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0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20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658" name="Google Shape;658;p20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0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0" name="Google Shape;660;p20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661" name="Google Shape;661;p20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0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_1_1_1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23"/>
          <p:cNvGrpSpPr/>
          <p:nvPr/>
        </p:nvGrpSpPr>
        <p:grpSpPr>
          <a:xfrm>
            <a:off x="7934111" y="-842803"/>
            <a:ext cx="1801874" cy="2466117"/>
            <a:chOff x="7225800" y="-850387"/>
            <a:chExt cx="1801874" cy="2466117"/>
          </a:xfrm>
        </p:grpSpPr>
        <p:grpSp>
          <p:nvGrpSpPr>
            <p:cNvPr id="751" name="Google Shape;751;p23"/>
            <p:cNvGrpSpPr/>
            <p:nvPr/>
          </p:nvGrpSpPr>
          <p:grpSpPr>
            <a:xfrm>
              <a:off x="7649549" y="459455"/>
              <a:ext cx="1161778" cy="1156274"/>
              <a:chOff x="5413019" y="1494088"/>
              <a:chExt cx="780975" cy="777275"/>
            </a:xfrm>
          </p:grpSpPr>
          <p:sp>
            <p:nvSpPr>
              <p:cNvPr id="752" name="Google Shape;752;p23"/>
              <p:cNvSpPr/>
              <p:nvPr/>
            </p:nvSpPr>
            <p:spPr>
              <a:xfrm>
                <a:off x="5486519" y="1494088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5413019" y="2112563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4" name="Google Shape;754;p23"/>
            <p:cNvGrpSpPr/>
            <p:nvPr/>
          </p:nvGrpSpPr>
          <p:grpSpPr>
            <a:xfrm>
              <a:off x="7815578" y="-295250"/>
              <a:ext cx="1212096" cy="1211687"/>
              <a:chOff x="6578800" y="854514"/>
              <a:chExt cx="814800" cy="814525"/>
            </a:xfrm>
          </p:grpSpPr>
          <p:sp>
            <p:nvSpPr>
              <p:cNvPr id="755" name="Google Shape;755;p23"/>
              <p:cNvSpPr/>
              <p:nvPr/>
            </p:nvSpPr>
            <p:spPr>
              <a:xfrm>
                <a:off x="6615800" y="854514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6578800" y="1589589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7" name="Google Shape;757;p23"/>
            <p:cNvGrpSpPr/>
            <p:nvPr/>
          </p:nvGrpSpPr>
          <p:grpSpPr>
            <a:xfrm>
              <a:off x="7225800" y="-850387"/>
              <a:ext cx="1766000" cy="1756825"/>
              <a:chOff x="6373650" y="342850"/>
              <a:chExt cx="1766000" cy="1756825"/>
            </a:xfrm>
          </p:grpSpPr>
          <p:sp>
            <p:nvSpPr>
              <p:cNvPr id="758" name="Google Shape;758;p23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0" name="Google Shape;760;p23"/>
          <p:cNvSpPr/>
          <p:nvPr/>
        </p:nvSpPr>
        <p:spPr>
          <a:xfrm rot="5400000" flipH="1">
            <a:off x="6255114" y="2677990"/>
            <a:ext cx="3911647" cy="2205660"/>
          </a:xfrm>
          <a:custGeom>
            <a:avLst/>
            <a:gdLst/>
            <a:ahLst/>
            <a:cxnLst/>
            <a:rect l="l" t="t" r="r" b="b"/>
            <a:pathLst>
              <a:path w="144849" h="81676" extrusionOk="0">
                <a:moveTo>
                  <a:pt x="46959" y="0"/>
                </a:moveTo>
                <a:cubicBezTo>
                  <a:pt x="46140" y="1344"/>
                  <a:pt x="45030" y="2455"/>
                  <a:pt x="43686" y="3273"/>
                </a:cubicBezTo>
                <a:cubicBezTo>
                  <a:pt x="39478" y="5640"/>
                  <a:pt x="32465" y="4734"/>
                  <a:pt x="30273" y="8532"/>
                </a:cubicBezTo>
                <a:cubicBezTo>
                  <a:pt x="28929" y="10899"/>
                  <a:pt x="30478" y="13646"/>
                  <a:pt x="30449" y="16247"/>
                </a:cubicBezTo>
                <a:cubicBezTo>
                  <a:pt x="30420" y="19695"/>
                  <a:pt x="27614" y="22851"/>
                  <a:pt x="27819" y="26299"/>
                </a:cubicBezTo>
                <a:cubicBezTo>
                  <a:pt x="27994" y="29308"/>
                  <a:pt x="30478" y="31909"/>
                  <a:pt x="31559" y="34802"/>
                </a:cubicBezTo>
                <a:cubicBezTo>
                  <a:pt x="33459" y="39974"/>
                  <a:pt x="30157" y="46081"/>
                  <a:pt x="24254" y="48360"/>
                </a:cubicBezTo>
                <a:cubicBezTo>
                  <a:pt x="22955" y="48863"/>
                  <a:pt x="21536" y="49201"/>
                  <a:pt x="20126" y="49201"/>
                </a:cubicBezTo>
                <a:cubicBezTo>
                  <a:pt x="19569" y="49201"/>
                  <a:pt x="19014" y="49148"/>
                  <a:pt x="18468" y="49032"/>
                </a:cubicBezTo>
                <a:cubicBezTo>
                  <a:pt x="14933" y="48243"/>
                  <a:pt x="12946" y="45263"/>
                  <a:pt x="10871" y="42779"/>
                </a:cubicBezTo>
                <a:cubicBezTo>
                  <a:pt x="9128" y="40721"/>
                  <a:pt x="6382" y="38704"/>
                  <a:pt x="3547" y="38704"/>
                </a:cubicBezTo>
                <a:cubicBezTo>
                  <a:pt x="2960" y="38704"/>
                  <a:pt x="2370" y="38790"/>
                  <a:pt x="1783" y="38980"/>
                </a:cubicBezTo>
                <a:cubicBezTo>
                  <a:pt x="1140" y="39214"/>
                  <a:pt x="527" y="39565"/>
                  <a:pt x="1" y="40003"/>
                </a:cubicBezTo>
                <a:lnTo>
                  <a:pt x="1" y="75419"/>
                </a:lnTo>
                <a:cubicBezTo>
                  <a:pt x="3244" y="73403"/>
                  <a:pt x="6663" y="71708"/>
                  <a:pt x="10228" y="70364"/>
                </a:cubicBezTo>
                <a:cubicBezTo>
                  <a:pt x="11483" y="69886"/>
                  <a:pt x="12929" y="69474"/>
                  <a:pt x="14284" y="69474"/>
                </a:cubicBezTo>
                <a:cubicBezTo>
                  <a:pt x="15170" y="69474"/>
                  <a:pt x="16016" y="69650"/>
                  <a:pt x="16744" y="70101"/>
                </a:cubicBezTo>
                <a:cubicBezTo>
                  <a:pt x="17884" y="70802"/>
                  <a:pt x="18381" y="72088"/>
                  <a:pt x="19491" y="72818"/>
                </a:cubicBezTo>
                <a:cubicBezTo>
                  <a:pt x="21010" y="73812"/>
                  <a:pt x="23202" y="73636"/>
                  <a:pt x="25014" y="74221"/>
                </a:cubicBezTo>
                <a:cubicBezTo>
                  <a:pt x="26884" y="74834"/>
                  <a:pt x="28140" y="76237"/>
                  <a:pt x="29601" y="77406"/>
                </a:cubicBezTo>
                <a:cubicBezTo>
                  <a:pt x="33051" y="80161"/>
                  <a:pt x="37836" y="81676"/>
                  <a:pt x="42608" y="81676"/>
                </a:cubicBezTo>
                <a:cubicBezTo>
                  <a:pt x="44264" y="81676"/>
                  <a:pt x="45918" y="81493"/>
                  <a:pt x="47514" y="81117"/>
                </a:cubicBezTo>
                <a:cubicBezTo>
                  <a:pt x="53709" y="79627"/>
                  <a:pt x="58793" y="75302"/>
                  <a:pt x="60371" y="70130"/>
                </a:cubicBezTo>
                <a:cubicBezTo>
                  <a:pt x="61101" y="67704"/>
                  <a:pt x="61131" y="65075"/>
                  <a:pt x="62621" y="62912"/>
                </a:cubicBezTo>
                <a:cubicBezTo>
                  <a:pt x="64403" y="60312"/>
                  <a:pt x="68202" y="58441"/>
                  <a:pt x="68319" y="55461"/>
                </a:cubicBezTo>
                <a:cubicBezTo>
                  <a:pt x="68348" y="54088"/>
                  <a:pt x="67559" y="52831"/>
                  <a:pt x="67033" y="51545"/>
                </a:cubicBezTo>
                <a:cubicBezTo>
                  <a:pt x="64374" y="45409"/>
                  <a:pt x="67296" y="37899"/>
                  <a:pt x="73900" y="34364"/>
                </a:cubicBezTo>
                <a:cubicBezTo>
                  <a:pt x="76559" y="32932"/>
                  <a:pt x="79569" y="32143"/>
                  <a:pt x="82579" y="31383"/>
                </a:cubicBezTo>
                <a:cubicBezTo>
                  <a:pt x="85961" y="30507"/>
                  <a:pt x="89638" y="29662"/>
                  <a:pt x="93142" y="29662"/>
                </a:cubicBezTo>
                <a:cubicBezTo>
                  <a:pt x="95481" y="29662"/>
                  <a:pt x="97743" y="30038"/>
                  <a:pt x="99790" y="31032"/>
                </a:cubicBezTo>
                <a:cubicBezTo>
                  <a:pt x="104203" y="33156"/>
                  <a:pt x="107367" y="38040"/>
                  <a:pt x="112230" y="38040"/>
                </a:cubicBezTo>
                <a:cubicBezTo>
                  <a:pt x="112518" y="38040"/>
                  <a:pt x="112813" y="38023"/>
                  <a:pt x="113114" y="37987"/>
                </a:cubicBezTo>
                <a:cubicBezTo>
                  <a:pt x="115306" y="37724"/>
                  <a:pt x="117118" y="36409"/>
                  <a:pt x="118754" y="35153"/>
                </a:cubicBezTo>
                <a:cubicBezTo>
                  <a:pt x="125358" y="30185"/>
                  <a:pt x="132108" y="25013"/>
                  <a:pt x="135819" y="18292"/>
                </a:cubicBezTo>
                <a:cubicBezTo>
                  <a:pt x="138449" y="13529"/>
                  <a:pt x="139413" y="8240"/>
                  <a:pt x="142248" y="3565"/>
                </a:cubicBezTo>
                <a:cubicBezTo>
                  <a:pt x="143007" y="2308"/>
                  <a:pt x="143884" y="1110"/>
                  <a:pt x="14484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901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3"/>
          <p:cNvSpPr txBox="1">
            <a:spLocks noGrp="1"/>
          </p:cNvSpPr>
          <p:nvPr>
            <p:ph type="title" hasCustomPrompt="1"/>
          </p:nvPr>
        </p:nvSpPr>
        <p:spPr>
          <a:xfrm>
            <a:off x="1475581" y="1512807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2" name="Google Shape;762;p23"/>
          <p:cNvSpPr txBox="1">
            <a:spLocks noGrp="1"/>
          </p:cNvSpPr>
          <p:nvPr>
            <p:ph type="subTitle" idx="1"/>
          </p:nvPr>
        </p:nvSpPr>
        <p:spPr>
          <a:xfrm>
            <a:off x="842731" y="2359575"/>
            <a:ext cx="2151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763" name="Google Shape;763;p23"/>
          <p:cNvSpPr txBox="1">
            <a:spLocks noGrp="1"/>
          </p:cNvSpPr>
          <p:nvPr>
            <p:ph type="subTitle" idx="2"/>
          </p:nvPr>
        </p:nvSpPr>
        <p:spPr>
          <a:xfrm>
            <a:off x="988837" y="2730975"/>
            <a:ext cx="18594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3"/>
          <p:cNvSpPr txBox="1">
            <a:spLocks noGrp="1"/>
          </p:cNvSpPr>
          <p:nvPr>
            <p:ph type="title" idx="3" hasCustomPrompt="1"/>
          </p:nvPr>
        </p:nvSpPr>
        <p:spPr>
          <a:xfrm>
            <a:off x="4129050" y="247253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5" name="Google Shape;765;p23"/>
          <p:cNvSpPr txBox="1">
            <a:spLocks noGrp="1"/>
          </p:cNvSpPr>
          <p:nvPr>
            <p:ph type="subTitle" idx="4"/>
          </p:nvPr>
        </p:nvSpPr>
        <p:spPr>
          <a:xfrm>
            <a:off x="3469200" y="3319300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766" name="Google Shape;766;p23"/>
          <p:cNvSpPr txBox="1">
            <a:spLocks noGrp="1"/>
          </p:cNvSpPr>
          <p:nvPr>
            <p:ph type="subTitle" idx="5"/>
          </p:nvPr>
        </p:nvSpPr>
        <p:spPr>
          <a:xfrm>
            <a:off x="3642350" y="3690700"/>
            <a:ext cx="18594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23"/>
          <p:cNvSpPr txBox="1">
            <a:spLocks noGrp="1"/>
          </p:cNvSpPr>
          <p:nvPr>
            <p:ph type="title" idx="6" hasCustomPrompt="1"/>
          </p:nvPr>
        </p:nvSpPr>
        <p:spPr>
          <a:xfrm>
            <a:off x="6782519" y="1512807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8" name="Google Shape;768;p23"/>
          <p:cNvSpPr txBox="1">
            <a:spLocks noGrp="1"/>
          </p:cNvSpPr>
          <p:nvPr>
            <p:ph type="subTitle" idx="7"/>
          </p:nvPr>
        </p:nvSpPr>
        <p:spPr>
          <a:xfrm>
            <a:off x="6149669" y="2359575"/>
            <a:ext cx="2151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769" name="Google Shape;769;p23"/>
          <p:cNvSpPr txBox="1">
            <a:spLocks noGrp="1"/>
          </p:cNvSpPr>
          <p:nvPr>
            <p:ph type="subTitle" idx="8"/>
          </p:nvPr>
        </p:nvSpPr>
        <p:spPr>
          <a:xfrm>
            <a:off x="6295800" y="2730975"/>
            <a:ext cx="18594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2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71" name="Google Shape;771;p23"/>
          <p:cNvGrpSpPr/>
          <p:nvPr/>
        </p:nvGrpSpPr>
        <p:grpSpPr>
          <a:xfrm>
            <a:off x="-1015680" y="4110748"/>
            <a:ext cx="2233850" cy="2881955"/>
            <a:chOff x="-869130" y="859063"/>
            <a:chExt cx="2233850" cy="2881955"/>
          </a:xfrm>
        </p:grpSpPr>
        <p:grpSp>
          <p:nvGrpSpPr>
            <p:cNvPr id="772" name="Google Shape;772;p23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773" name="Google Shape;773;p23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5" name="Google Shape;775;p23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776" name="Google Shape;776;p23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23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779" name="Google Shape;779;p23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1" name="Google Shape;781;p23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782" name="Google Shape;782;p23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4" name="Google Shape;784;p23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785" name="Google Shape;785;p23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7" name="Google Shape;787;p23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788" name="Google Shape;788;p23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23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791" name="Google Shape;791;p23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3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_2_1_1_1_1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25"/>
          <p:cNvGrpSpPr/>
          <p:nvPr/>
        </p:nvGrpSpPr>
        <p:grpSpPr>
          <a:xfrm>
            <a:off x="7934111" y="-842803"/>
            <a:ext cx="1801874" cy="2466117"/>
            <a:chOff x="7225800" y="-850387"/>
            <a:chExt cx="1801874" cy="2466117"/>
          </a:xfrm>
        </p:grpSpPr>
        <p:grpSp>
          <p:nvGrpSpPr>
            <p:cNvPr id="837" name="Google Shape;837;p25"/>
            <p:cNvGrpSpPr/>
            <p:nvPr/>
          </p:nvGrpSpPr>
          <p:grpSpPr>
            <a:xfrm>
              <a:off x="7649549" y="459455"/>
              <a:ext cx="1161778" cy="1156274"/>
              <a:chOff x="5413019" y="1494088"/>
              <a:chExt cx="780975" cy="777275"/>
            </a:xfrm>
          </p:grpSpPr>
          <p:sp>
            <p:nvSpPr>
              <p:cNvPr id="838" name="Google Shape;838;p25"/>
              <p:cNvSpPr/>
              <p:nvPr/>
            </p:nvSpPr>
            <p:spPr>
              <a:xfrm>
                <a:off x="5486519" y="1494088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5"/>
              <p:cNvSpPr/>
              <p:nvPr/>
            </p:nvSpPr>
            <p:spPr>
              <a:xfrm>
                <a:off x="5413019" y="2112563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0" name="Google Shape;840;p25"/>
            <p:cNvGrpSpPr/>
            <p:nvPr/>
          </p:nvGrpSpPr>
          <p:grpSpPr>
            <a:xfrm>
              <a:off x="7815578" y="-295250"/>
              <a:ext cx="1212096" cy="1211687"/>
              <a:chOff x="6578800" y="854514"/>
              <a:chExt cx="814800" cy="814525"/>
            </a:xfrm>
          </p:grpSpPr>
          <p:sp>
            <p:nvSpPr>
              <p:cNvPr id="841" name="Google Shape;841;p25"/>
              <p:cNvSpPr/>
              <p:nvPr/>
            </p:nvSpPr>
            <p:spPr>
              <a:xfrm>
                <a:off x="6615800" y="854514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5"/>
              <p:cNvSpPr/>
              <p:nvPr/>
            </p:nvSpPr>
            <p:spPr>
              <a:xfrm>
                <a:off x="6578800" y="1589589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3" name="Google Shape;843;p25"/>
            <p:cNvGrpSpPr/>
            <p:nvPr/>
          </p:nvGrpSpPr>
          <p:grpSpPr>
            <a:xfrm>
              <a:off x="7225800" y="-850387"/>
              <a:ext cx="1766000" cy="1756825"/>
              <a:chOff x="6373650" y="342850"/>
              <a:chExt cx="1766000" cy="1756825"/>
            </a:xfrm>
          </p:grpSpPr>
          <p:sp>
            <p:nvSpPr>
              <p:cNvPr id="844" name="Google Shape;844;p25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5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6" name="Google Shape;846;p25"/>
          <p:cNvSpPr/>
          <p:nvPr/>
        </p:nvSpPr>
        <p:spPr>
          <a:xfrm rot="5400000" flipH="1">
            <a:off x="6255114" y="2677990"/>
            <a:ext cx="3911647" cy="2205660"/>
          </a:xfrm>
          <a:custGeom>
            <a:avLst/>
            <a:gdLst/>
            <a:ahLst/>
            <a:cxnLst/>
            <a:rect l="l" t="t" r="r" b="b"/>
            <a:pathLst>
              <a:path w="144849" h="81676" extrusionOk="0">
                <a:moveTo>
                  <a:pt x="46959" y="0"/>
                </a:moveTo>
                <a:cubicBezTo>
                  <a:pt x="46140" y="1344"/>
                  <a:pt x="45030" y="2455"/>
                  <a:pt x="43686" y="3273"/>
                </a:cubicBezTo>
                <a:cubicBezTo>
                  <a:pt x="39478" y="5640"/>
                  <a:pt x="32465" y="4734"/>
                  <a:pt x="30273" y="8532"/>
                </a:cubicBezTo>
                <a:cubicBezTo>
                  <a:pt x="28929" y="10899"/>
                  <a:pt x="30478" y="13646"/>
                  <a:pt x="30449" y="16247"/>
                </a:cubicBezTo>
                <a:cubicBezTo>
                  <a:pt x="30420" y="19695"/>
                  <a:pt x="27614" y="22851"/>
                  <a:pt x="27819" y="26299"/>
                </a:cubicBezTo>
                <a:cubicBezTo>
                  <a:pt x="27994" y="29308"/>
                  <a:pt x="30478" y="31909"/>
                  <a:pt x="31559" y="34802"/>
                </a:cubicBezTo>
                <a:cubicBezTo>
                  <a:pt x="33459" y="39974"/>
                  <a:pt x="30157" y="46081"/>
                  <a:pt x="24254" y="48360"/>
                </a:cubicBezTo>
                <a:cubicBezTo>
                  <a:pt x="22955" y="48863"/>
                  <a:pt x="21536" y="49201"/>
                  <a:pt x="20126" y="49201"/>
                </a:cubicBezTo>
                <a:cubicBezTo>
                  <a:pt x="19569" y="49201"/>
                  <a:pt x="19014" y="49148"/>
                  <a:pt x="18468" y="49032"/>
                </a:cubicBezTo>
                <a:cubicBezTo>
                  <a:pt x="14933" y="48243"/>
                  <a:pt x="12946" y="45263"/>
                  <a:pt x="10871" y="42779"/>
                </a:cubicBezTo>
                <a:cubicBezTo>
                  <a:pt x="9128" y="40721"/>
                  <a:pt x="6382" y="38704"/>
                  <a:pt x="3547" y="38704"/>
                </a:cubicBezTo>
                <a:cubicBezTo>
                  <a:pt x="2960" y="38704"/>
                  <a:pt x="2370" y="38790"/>
                  <a:pt x="1783" y="38980"/>
                </a:cubicBezTo>
                <a:cubicBezTo>
                  <a:pt x="1140" y="39214"/>
                  <a:pt x="527" y="39565"/>
                  <a:pt x="1" y="40003"/>
                </a:cubicBezTo>
                <a:lnTo>
                  <a:pt x="1" y="75419"/>
                </a:lnTo>
                <a:cubicBezTo>
                  <a:pt x="3244" y="73403"/>
                  <a:pt x="6663" y="71708"/>
                  <a:pt x="10228" y="70364"/>
                </a:cubicBezTo>
                <a:cubicBezTo>
                  <a:pt x="11483" y="69886"/>
                  <a:pt x="12929" y="69474"/>
                  <a:pt x="14284" y="69474"/>
                </a:cubicBezTo>
                <a:cubicBezTo>
                  <a:pt x="15170" y="69474"/>
                  <a:pt x="16016" y="69650"/>
                  <a:pt x="16744" y="70101"/>
                </a:cubicBezTo>
                <a:cubicBezTo>
                  <a:pt x="17884" y="70802"/>
                  <a:pt x="18381" y="72088"/>
                  <a:pt x="19491" y="72818"/>
                </a:cubicBezTo>
                <a:cubicBezTo>
                  <a:pt x="21010" y="73812"/>
                  <a:pt x="23202" y="73636"/>
                  <a:pt x="25014" y="74221"/>
                </a:cubicBezTo>
                <a:cubicBezTo>
                  <a:pt x="26884" y="74834"/>
                  <a:pt x="28140" y="76237"/>
                  <a:pt x="29601" y="77406"/>
                </a:cubicBezTo>
                <a:cubicBezTo>
                  <a:pt x="33051" y="80161"/>
                  <a:pt x="37836" y="81676"/>
                  <a:pt x="42608" y="81676"/>
                </a:cubicBezTo>
                <a:cubicBezTo>
                  <a:pt x="44264" y="81676"/>
                  <a:pt x="45918" y="81493"/>
                  <a:pt x="47514" y="81117"/>
                </a:cubicBezTo>
                <a:cubicBezTo>
                  <a:pt x="53709" y="79627"/>
                  <a:pt x="58793" y="75302"/>
                  <a:pt x="60371" y="70130"/>
                </a:cubicBezTo>
                <a:cubicBezTo>
                  <a:pt x="61101" y="67704"/>
                  <a:pt x="61131" y="65075"/>
                  <a:pt x="62621" y="62912"/>
                </a:cubicBezTo>
                <a:cubicBezTo>
                  <a:pt x="64403" y="60312"/>
                  <a:pt x="68202" y="58441"/>
                  <a:pt x="68319" y="55461"/>
                </a:cubicBezTo>
                <a:cubicBezTo>
                  <a:pt x="68348" y="54088"/>
                  <a:pt x="67559" y="52831"/>
                  <a:pt x="67033" y="51545"/>
                </a:cubicBezTo>
                <a:cubicBezTo>
                  <a:pt x="64374" y="45409"/>
                  <a:pt x="67296" y="37899"/>
                  <a:pt x="73900" y="34364"/>
                </a:cubicBezTo>
                <a:cubicBezTo>
                  <a:pt x="76559" y="32932"/>
                  <a:pt x="79569" y="32143"/>
                  <a:pt x="82579" y="31383"/>
                </a:cubicBezTo>
                <a:cubicBezTo>
                  <a:pt x="85961" y="30507"/>
                  <a:pt x="89638" y="29662"/>
                  <a:pt x="93142" y="29662"/>
                </a:cubicBezTo>
                <a:cubicBezTo>
                  <a:pt x="95481" y="29662"/>
                  <a:pt x="97743" y="30038"/>
                  <a:pt x="99790" y="31032"/>
                </a:cubicBezTo>
                <a:cubicBezTo>
                  <a:pt x="104203" y="33156"/>
                  <a:pt x="107367" y="38040"/>
                  <a:pt x="112230" y="38040"/>
                </a:cubicBezTo>
                <a:cubicBezTo>
                  <a:pt x="112518" y="38040"/>
                  <a:pt x="112813" y="38023"/>
                  <a:pt x="113114" y="37987"/>
                </a:cubicBezTo>
                <a:cubicBezTo>
                  <a:pt x="115306" y="37724"/>
                  <a:pt x="117118" y="36409"/>
                  <a:pt x="118754" y="35153"/>
                </a:cubicBezTo>
                <a:cubicBezTo>
                  <a:pt x="125358" y="30185"/>
                  <a:pt x="132108" y="25013"/>
                  <a:pt x="135819" y="18292"/>
                </a:cubicBezTo>
                <a:cubicBezTo>
                  <a:pt x="138449" y="13529"/>
                  <a:pt x="139413" y="8240"/>
                  <a:pt x="142248" y="3565"/>
                </a:cubicBezTo>
                <a:cubicBezTo>
                  <a:pt x="143007" y="2308"/>
                  <a:pt x="143884" y="1110"/>
                  <a:pt x="14484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9019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5"/>
          <p:cNvSpPr txBox="1">
            <a:spLocks noGrp="1"/>
          </p:cNvSpPr>
          <p:nvPr>
            <p:ph type="subTitle" idx="1"/>
          </p:nvPr>
        </p:nvSpPr>
        <p:spPr>
          <a:xfrm>
            <a:off x="1458087" y="1475050"/>
            <a:ext cx="2813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848" name="Google Shape;848;p25"/>
          <p:cNvSpPr txBox="1">
            <a:spLocks noGrp="1"/>
          </p:cNvSpPr>
          <p:nvPr>
            <p:ph type="subTitle" idx="2"/>
          </p:nvPr>
        </p:nvSpPr>
        <p:spPr>
          <a:xfrm>
            <a:off x="1458100" y="1846450"/>
            <a:ext cx="2813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25"/>
          <p:cNvSpPr txBox="1">
            <a:spLocks noGrp="1"/>
          </p:cNvSpPr>
          <p:nvPr>
            <p:ph type="subTitle" idx="3"/>
          </p:nvPr>
        </p:nvSpPr>
        <p:spPr>
          <a:xfrm>
            <a:off x="4872138" y="1475050"/>
            <a:ext cx="2813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850" name="Google Shape;850;p25"/>
          <p:cNvSpPr txBox="1">
            <a:spLocks noGrp="1"/>
          </p:cNvSpPr>
          <p:nvPr>
            <p:ph type="subTitle" idx="4"/>
          </p:nvPr>
        </p:nvSpPr>
        <p:spPr>
          <a:xfrm>
            <a:off x="4872204" y="1846450"/>
            <a:ext cx="2813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25"/>
          <p:cNvSpPr txBox="1">
            <a:spLocks noGrp="1"/>
          </p:cNvSpPr>
          <p:nvPr>
            <p:ph type="subTitle" idx="5"/>
          </p:nvPr>
        </p:nvSpPr>
        <p:spPr>
          <a:xfrm>
            <a:off x="1458103" y="3107925"/>
            <a:ext cx="2813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852" name="Google Shape;852;p25"/>
          <p:cNvSpPr txBox="1">
            <a:spLocks noGrp="1"/>
          </p:cNvSpPr>
          <p:nvPr>
            <p:ph type="subTitle" idx="6"/>
          </p:nvPr>
        </p:nvSpPr>
        <p:spPr>
          <a:xfrm>
            <a:off x="1458100" y="3479325"/>
            <a:ext cx="28137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2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854" name="Google Shape;854;p25"/>
          <p:cNvGrpSpPr/>
          <p:nvPr/>
        </p:nvGrpSpPr>
        <p:grpSpPr>
          <a:xfrm>
            <a:off x="-1015680" y="4110748"/>
            <a:ext cx="2233850" cy="2881955"/>
            <a:chOff x="-869130" y="859063"/>
            <a:chExt cx="2233850" cy="2881955"/>
          </a:xfrm>
        </p:grpSpPr>
        <p:grpSp>
          <p:nvGrpSpPr>
            <p:cNvPr id="855" name="Google Shape;855;p25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856" name="Google Shape;856;p25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5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8" name="Google Shape;858;p25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859" name="Google Shape;859;p25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5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1" name="Google Shape;861;p25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862" name="Google Shape;862;p25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5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4" name="Google Shape;864;p25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865" name="Google Shape;865;p25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5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7" name="Google Shape;867;p25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868" name="Google Shape;868;p25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25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871" name="Google Shape;871;p25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5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25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874" name="Google Shape;874;p25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5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37"/>
          <p:cNvGrpSpPr/>
          <p:nvPr/>
        </p:nvGrpSpPr>
        <p:grpSpPr>
          <a:xfrm>
            <a:off x="2" y="-1099000"/>
            <a:ext cx="8027923" cy="6471100"/>
            <a:chOff x="2" y="-1099000"/>
            <a:chExt cx="8027923" cy="6471100"/>
          </a:xfrm>
        </p:grpSpPr>
        <p:sp>
          <p:nvSpPr>
            <p:cNvPr id="1342" name="Google Shape;1342;p37"/>
            <p:cNvSpPr/>
            <p:nvPr/>
          </p:nvSpPr>
          <p:spPr>
            <a:xfrm rot="10800000" flipH="1">
              <a:off x="2" y="3166440"/>
              <a:ext cx="3911647" cy="2205660"/>
            </a:xfrm>
            <a:custGeom>
              <a:avLst/>
              <a:gdLst/>
              <a:ahLst/>
              <a:cxnLst/>
              <a:rect l="l" t="t" r="r" b="b"/>
              <a:pathLst>
                <a:path w="144849" h="81676" extrusionOk="0">
                  <a:moveTo>
                    <a:pt x="46959" y="0"/>
                  </a:moveTo>
                  <a:cubicBezTo>
                    <a:pt x="46140" y="1344"/>
                    <a:pt x="45030" y="2455"/>
                    <a:pt x="43686" y="3273"/>
                  </a:cubicBezTo>
                  <a:cubicBezTo>
                    <a:pt x="39478" y="5640"/>
                    <a:pt x="32465" y="4734"/>
                    <a:pt x="30273" y="8532"/>
                  </a:cubicBezTo>
                  <a:cubicBezTo>
                    <a:pt x="28929" y="10899"/>
                    <a:pt x="30478" y="13646"/>
                    <a:pt x="30449" y="16247"/>
                  </a:cubicBezTo>
                  <a:cubicBezTo>
                    <a:pt x="30420" y="19695"/>
                    <a:pt x="27614" y="22851"/>
                    <a:pt x="27819" y="26299"/>
                  </a:cubicBezTo>
                  <a:cubicBezTo>
                    <a:pt x="27994" y="29308"/>
                    <a:pt x="30478" y="31909"/>
                    <a:pt x="31559" y="34802"/>
                  </a:cubicBezTo>
                  <a:cubicBezTo>
                    <a:pt x="33459" y="39974"/>
                    <a:pt x="30157" y="46081"/>
                    <a:pt x="24254" y="48360"/>
                  </a:cubicBezTo>
                  <a:cubicBezTo>
                    <a:pt x="22955" y="48863"/>
                    <a:pt x="21536" y="49201"/>
                    <a:pt x="20126" y="49201"/>
                  </a:cubicBezTo>
                  <a:cubicBezTo>
                    <a:pt x="19569" y="49201"/>
                    <a:pt x="19014" y="49148"/>
                    <a:pt x="18468" y="49032"/>
                  </a:cubicBezTo>
                  <a:cubicBezTo>
                    <a:pt x="14933" y="48243"/>
                    <a:pt x="12946" y="45263"/>
                    <a:pt x="10871" y="42779"/>
                  </a:cubicBezTo>
                  <a:cubicBezTo>
                    <a:pt x="9128" y="40721"/>
                    <a:pt x="6382" y="38704"/>
                    <a:pt x="3547" y="38704"/>
                  </a:cubicBezTo>
                  <a:cubicBezTo>
                    <a:pt x="2960" y="38704"/>
                    <a:pt x="2370" y="38790"/>
                    <a:pt x="1783" y="38980"/>
                  </a:cubicBezTo>
                  <a:cubicBezTo>
                    <a:pt x="1140" y="39214"/>
                    <a:pt x="527" y="39565"/>
                    <a:pt x="1" y="40003"/>
                  </a:cubicBezTo>
                  <a:lnTo>
                    <a:pt x="1" y="75419"/>
                  </a:lnTo>
                  <a:cubicBezTo>
                    <a:pt x="3244" y="73403"/>
                    <a:pt x="6663" y="71708"/>
                    <a:pt x="10228" y="70364"/>
                  </a:cubicBezTo>
                  <a:cubicBezTo>
                    <a:pt x="11483" y="69886"/>
                    <a:pt x="12929" y="69474"/>
                    <a:pt x="14284" y="69474"/>
                  </a:cubicBezTo>
                  <a:cubicBezTo>
                    <a:pt x="15170" y="69474"/>
                    <a:pt x="16016" y="69650"/>
                    <a:pt x="16744" y="70101"/>
                  </a:cubicBezTo>
                  <a:cubicBezTo>
                    <a:pt x="17884" y="70802"/>
                    <a:pt x="18381" y="72088"/>
                    <a:pt x="19491" y="72818"/>
                  </a:cubicBezTo>
                  <a:cubicBezTo>
                    <a:pt x="21010" y="73812"/>
                    <a:pt x="23202" y="73636"/>
                    <a:pt x="25014" y="74221"/>
                  </a:cubicBezTo>
                  <a:cubicBezTo>
                    <a:pt x="26884" y="74834"/>
                    <a:pt x="28140" y="76237"/>
                    <a:pt x="29601" y="77406"/>
                  </a:cubicBezTo>
                  <a:cubicBezTo>
                    <a:pt x="33051" y="80161"/>
                    <a:pt x="37836" y="81676"/>
                    <a:pt x="42608" y="81676"/>
                  </a:cubicBezTo>
                  <a:cubicBezTo>
                    <a:pt x="44264" y="81676"/>
                    <a:pt x="45918" y="81493"/>
                    <a:pt x="47514" y="81117"/>
                  </a:cubicBezTo>
                  <a:cubicBezTo>
                    <a:pt x="53709" y="79627"/>
                    <a:pt x="58793" y="75302"/>
                    <a:pt x="60371" y="70130"/>
                  </a:cubicBezTo>
                  <a:cubicBezTo>
                    <a:pt x="61101" y="67704"/>
                    <a:pt x="61131" y="65075"/>
                    <a:pt x="62621" y="62912"/>
                  </a:cubicBezTo>
                  <a:cubicBezTo>
                    <a:pt x="64403" y="60312"/>
                    <a:pt x="68202" y="58441"/>
                    <a:pt x="68319" y="55461"/>
                  </a:cubicBezTo>
                  <a:cubicBezTo>
                    <a:pt x="68348" y="54088"/>
                    <a:pt x="67559" y="52831"/>
                    <a:pt x="67033" y="51545"/>
                  </a:cubicBezTo>
                  <a:cubicBezTo>
                    <a:pt x="64374" y="45409"/>
                    <a:pt x="67296" y="37899"/>
                    <a:pt x="73900" y="34364"/>
                  </a:cubicBezTo>
                  <a:cubicBezTo>
                    <a:pt x="76559" y="32932"/>
                    <a:pt x="79569" y="32143"/>
                    <a:pt x="82579" y="31383"/>
                  </a:cubicBezTo>
                  <a:cubicBezTo>
                    <a:pt x="85961" y="30507"/>
                    <a:pt x="89638" y="29662"/>
                    <a:pt x="93142" y="29662"/>
                  </a:cubicBezTo>
                  <a:cubicBezTo>
                    <a:pt x="95481" y="29662"/>
                    <a:pt x="97743" y="30038"/>
                    <a:pt x="99790" y="31032"/>
                  </a:cubicBezTo>
                  <a:cubicBezTo>
                    <a:pt x="104203" y="33156"/>
                    <a:pt x="107367" y="38040"/>
                    <a:pt x="112230" y="38040"/>
                  </a:cubicBezTo>
                  <a:cubicBezTo>
                    <a:pt x="112518" y="38040"/>
                    <a:pt x="112813" y="38023"/>
                    <a:pt x="113114" y="37987"/>
                  </a:cubicBezTo>
                  <a:cubicBezTo>
                    <a:pt x="115306" y="37724"/>
                    <a:pt x="117118" y="36409"/>
                    <a:pt x="118754" y="35153"/>
                  </a:cubicBezTo>
                  <a:cubicBezTo>
                    <a:pt x="125358" y="30185"/>
                    <a:pt x="132108" y="25013"/>
                    <a:pt x="135819" y="18292"/>
                  </a:cubicBezTo>
                  <a:cubicBezTo>
                    <a:pt x="138449" y="13529"/>
                    <a:pt x="139413" y="8240"/>
                    <a:pt x="142248" y="3565"/>
                  </a:cubicBezTo>
                  <a:cubicBezTo>
                    <a:pt x="143007" y="2308"/>
                    <a:pt x="143884" y="1110"/>
                    <a:pt x="144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2516750" y="-1099000"/>
              <a:ext cx="5511175" cy="3277000"/>
            </a:xfrm>
            <a:custGeom>
              <a:avLst/>
              <a:gdLst/>
              <a:ahLst/>
              <a:cxnLst/>
              <a:rect l="l" t="t" r="r" b="b"/>
              <a:pathLst>
                <a:path w="220447" h="131080" extrusionOk="0">
                  <a:moveTo>
                    <a:pt x="133867" y="56910"/>
                  </a:moveTo>
                  <a:cubicBezTo>
                    <a:pt x="133898" y="56918"/>
                    <a:pt x="133941" y="56930"/>
                    <a:pt x="134000" y="56946"/>
                  </a:cubicBezTo>
                  <a:lnTo>
                    <a:pt x="134000" y="56946"/>
                  </a:lnTo>
                  <a:cubicBezTo>
                    <a:pt x="133949" y="56933"/>
                    <a:pt x="133904" y="56921"/>
                    <a:pt x="133871" y="56913"/>
                  </a:cubicBezTo>
                  <a:lnTo>
                    <a:pt x="133871" y="56913"/>
                  </a:lnTo>
                  <a:cubicBezTo>
                    <a:pt x="133870" y="56912"/>
                    <a:pt x="133869" y="56911"/>
                    <a:pt x="133867" y="56910"/>
                  </a:cubicBezTo>
                  <a:close/>
                  <a:moveTo>
                    <a:pt x="156231" y="87437"/>
                  </a:moveTo>
                  <a:cubicBezTo>
                    <a:pt x="156202" y="87491"/>
                    <a:pt x="156174" y="87541"/>
                    <a:pt x="156148" y="87588"/>
                  </a:cubicBezTo>
                  <a:lnTo>
                    <a:pt x="156148" y="87588"/>
                  </a:lnTo>
                  <a:cubicBezTo>
                    <a:pt x="156175" y="87537"/>
                    <a:pt x="156203" y="87487"/>
                    <a:pt x="156231" y="87437"/>
                  </a:cubicBezTo>
                  <a:close/>
                  <a:moveTo>
                    <a:pt x="155887" y="87974"/>
                  </a:moveTo>
                  <a:cubicBezTo>
                    <a:pt x="155889" y="87974"/>
                    <a:pt x="155859" y="88078"/>
                    <a:pt x="155768" y="88362"/>
                  </a:cubicBezTo>
                  <a:lnTo>
                    <a:pt x="155768" y="88362"/>
                  </a:lnTo>
                  <a:cubicBezTo>
                    <a:pt x="155821" y="88165"/>
                    <a:pt x="155884" y="87974"/>
                    <a:pt x="155887" y="87974"/>
                  </a:cubicBezTo>
                  <a:close/>
                  <a:moveTo>
                    <a:pt x="169531" y="106988"/>
                  </a:moveTo>
                  <a:lnTo>
                    <a:pt x="169531" y="106988"/>
                  </a:lnTo>
                  <a:cubicBezTo>
                    <a:pt x="169534" y="107018"/>
                    <a:pt x="169536" y="107050"/>
                    <a:pt x="169539" y="107084"/>
                  </a:cubicBezTo>
                  <a:cubicBezTo>
                    <a:pt x="169536" y="107052"/>
                    <a:pt x="169534" y="107020"/>
                    <a:pt x="169531" y="106988"/>
                  </a:cubicBezTo>
                  <a:close/>
                  <a:moveTo>
                    <a:pt x="9195" y="0"/>
                  </a:moveTo>
                  <a:cubicBezTo>
                    <a:pt x="6132" y="0"/>
                    <a:pt x="2705" y="1088"/>
                    <a:pt x="1331" y="4083"/>
                  </a:cubicBezTo>
                  <a:cubicBezTo>
                    <a:pt x="1" y="6962"/>
                    <a:pt x="2517" y="9624"/>
                    <a:pt x="5396" y="9769"/>
                  </a:cubicBezTo>
                  <a:cubicBezTo>
                    <a:pt x="21728" y="10616"/>
                    <a:pt x="43262" y="10205"/>
                    <a:pt x="49892" y="28811"/>
                  </a:cubicBezTo>
                  <a:cubicBezTo>
                    <a:pt x="50448" y="30359"/>
                    <a:pt x="50860" y="32029"/>
                    <a:pt x="51900" y="33336"/>
                  </a:cubicBezTo>
                  <a:cubicBezTo>
                    <a:pt x="52747" y="34400"/>
                    <a:pt x="53932" y="35150"/>
                    <a:pt x="55142" y="35803"/>
                  </a:cubicBezTo>
                  <a:cubicBezTo>
                    <a:pt x="60635" y="38804"/>
                    <a:pt x="66684" y="40643"/>
                    <a:pt x="72950" y="41175"/>
                  </a:cubicBezTo>
                  <a:cubicBezTo>
                    <a:pt x="75975" y="41441"/>
                    <a:pt x="79096" y="41393"/>
                    <a:pt x="82024" y="42264"/>
                  </a:cubicBezTo>
                  <a:cubicBezTo>
                    <a:pt x="84927" y="43111"/>
                    <a:pt x="87758" y="45095"/>
                    <a:pt x="88629" y="48022"/>
                  </a:cubicBezTo>
                  <a:cubicBezTo>
                    <a:pt x="89065" y="49498"/>
                    <a:pt x="88944" y="51071"/>
                    <a:pt x="89379" y="52571"/>
                  </a:cubicBezTo>
                  <a:cubicBezTo>
                    <a:pt x="90850" y="57618"/>
                    <a:pt x="97148" y="58855"/>
                    <a:pt x="102550" y="58855"/>
                  </a:cubicBezTo>
                  <a:cubicBezTo>
                    <a:pt x="102923" y="58855"/>
                    <a:pt x="103292" y="58849"/>
                    <a:pt x="103654" y="58838"/>
                  </a:cubicBezTo>
                  <a:cubicBezTo>
                    <a:pt x="104224" y="58821"/>
                    <a:pt x="104807" y="58810"/>
                    <a:pt x="105398" y="58810"/>
                  </a:cubicBezTo>
                  <a:cubicBezTo>
                    <a:pt x="110637" y="58810"/>
                    <a:pt x="116486" y="59651"/>
                    <a:pt x="118486" y="64282"/>
                  </a:cubicBezTo>
                  <a:cubicBezTo>
                    <a:pt x="118970" y="65395"/>
                    <a:pt x="119188" y="66677"/>
                    <a:pt x="120059" y="67500"/>
                  </a:cubicBezTo>
                  <a:cubicBezTo>
                    <a:pt x="121245" y="68637"/>
                    <a:pt x="123229" y="68589"/>
                    <a:pt x="124366" y="69774"/>
                  </a:cubicBezTo>
                  <a:cubicBezTo>
                    <a:pt x="125866" y="71371"/>
                    <a:pt x="124898" y="73960"/>
                    <a:pt x="125164" y="76138"/>
                  </a:cubicBezTo>
                  <a:cubicBezTo>
                    <a:pt x="125745" y="80831"/>
                    <a:pt x="131552" y="82477"/>
                    <a:pt x="136198" y="83275"/>
                  </a:cubicBezTo>
                  <a:cubicBezTo>
                    <a:pt x="140867" y="84074"/>
                    <a:pt x="146650" y="86445"/>
                    <a:pt x="146408" y="91163"/>
                  </a:cubicBezTo>
                  <a:cubicBezTo>
                    <a:pt x="146311" y="93074"/>
                    <a:pt x="145150" y="94841"/>
                    <a:pt x="145222" y="96752"/>
                  </a:cubicBezTo>
                  <a:cubicBezTo>
                    <a:pt x="145368" y="100309"/>
                    <a:pt x="149481" y="102172"/>
                    <a:pt x="152965" y="102946"/>
                  </a:cubicBezTo>
                  <a:cubicBezTo>
                    <a:pt x="156449" y="103696"/>
                    <a:pt x="160587" y="104640"/>
                    <a:pt x="161869" y="108003"/>
                  </a:cubicBezTo>
                  <a:cubicBezTo>
                    <a:pt x="162329" y="109261"/>
                    <a:pt x="162280" y="110665"/>
                    <a:pt x="162522" y="111995"/>
                  </a:cubicBezTo>
                  <a:cubicBezTo>
                    <a:pt x="163345" y="116738"/>
                    <a:pt x="167797" y="120125"/>
                    <a:pt x="172418" y="121528"/>
                  </a:cubicBezTo>
                  <a:cubicBezTo>
                    <a:pt x="178177" y="123271"/>
                    <a:pt x="184298" y="122811"/>
                    <a:pt x="190154" y="123948"/>
                  </a:cubicBezTo>
                  <a:cubicBezTo>
                    <a:pt x="190880" y="124069"/>
                    <a:pt x="191581" y="124238"/>
                    <a:pt x="192283" y="124384"/>
                  </a:cubicBezTo>
                  <a:cubicBezTo>
                    <a:pt x="191968" y="124311"/>
                    <a:pt x="191817" y="124275"/>
                    <a:pt x="191829" y="124275"/>
                  </a:cubicBezTo>
                  <a:cubicBezTo>
                    <a:pt x="191841" y="124275"/>
                    <a:pt x="192017" y="124311"/>
                    <a:pt x="192356" y="124384"/>
                  </a:cubicBezTo>
                  <a:cubicBezTo>
                    <a:pt x="192888" y="124529"/>
                    <a:pt x="193420" y="124674"/>
                    <a:pt x="193952" y="124819"/>
                  </a:cubicBezTo>
                  <a:cubicBezTo>
                    <a:pt x="195525" y="125255"/>
                    <a:pt x="197098" y="125739"/>
                    <a:pt x="198646" y="126295"/>
                  </a:cubicBezTo>
                  <a:cubicBezTo>
                    <a:pt x="200195" y="126827"/>
                    <a:pt x="201719" y="127432"/>
                    <a:pt x="203219" y="128085"/>
                  </a:cubicBezTo>
                  <a:cubicBezTo>
                    <a:pt x="204066" y="128424"/>
                    <a:pt x="204889" y="128811"/>
                    <a:pt x="205711" y="129198"/>
                  </a:cubicBezTo>
                  <a:cubicBezTo>
                    <a:pt x="206026" y="129368"/>
                    <a:pt x="206365" y="129513"/>
                    <a:pt x="206704" y="129682"/>
                  </a:cubicBezTo>
                  <a:cubicBezTo>
                    <a:pt x="206780" y="129720"/>
                    <a:pt x="206847" y="129754"/>
                    <a:pt x="206905" y="129783"/>
                  </a:cubicBezTo>
                  <a:lnTo>
                    <a:pt x="206905" y="129783"/>
                  </a:lnTo>
                  <a:cubicBezTo>
                    <a:pt x="206986" y="129826"/>
                    <a:pt x="207128" y="129902"/>
                    <a:pt x="207357" y="130021"/>
                  </a:cubicBezTo>
                  <a:cubicBezTo>
                    <a:pt x="208660" y="130730"/>
                    <a:pt x="210088" y="131079"/>
                    <a:pt x="211509" y="131079"/>
                  </a:cubicBezTo>
                  <a:cubicBezTo>
                    <a:pt x="213387" y="131079"/>
                    <a:pt x="215251" y="130469"/>
                    <a:pt x="216793" y="129271"/>
                  </a:cubicBezTo>
                  <a:cubicBezTo>
                    <a:pt x="218777" y="127771"/>
                    <a:pt x="220447" y="123900"/>
                    <a:pt x="217446" y="122327"/>
                  </a:cubicBezTo>
                  <a:cubicBezTo>
                    <a:pt x="208857" y="117706"/>
                    <a:pt x="199469" y="114681"/>
                    <a:pt x="189791" y="113423"/>
                  </a:cubicBezTo>
                  <a:cubicBezTo>
                    <a:pt x="187613" y="113133"/>
                    <a:pt x="185436" y="112963"/>
                    <a:pt x="183258" y="112891"/>
                  </a:cubicBezTo>
                  <a:cubicBezTo>
                    <a:pt x="181918" y="112848"/>
                    <a:pt x="180597" y="112824"/>
                    <a:pt x="179246" y="112786"/>
                  </a:cubicBezTo>
                  <a:lnTo>
                    <a:pt x="179246" y="112786"/>
                  </a:lnTo>
                  <a:cubicBezTo>
                    <a:pt x="179248" y="112786"/>
                    <a:pt x="179249" y="112786"/>
                    <a:pt x="179251" y="112786"/>
                  </a:cubicBezTo>
                  <a:cubicBezTo>
                    <a:pt x="179337" y="112786"/>
                    <a:pt x="178225" y="112745"/>
                    <a:pt x="178080" y="112745"/>
                  </a:cubicBezTo>
                  <a:cubicBezTo>
                    <a:pt x="177330" y="112697"/>
                    <a:pt x="176580" y="112624"/>
                    <a:pt x="175830" y="112528"/>
                  </a:cubicBezTo>
                  <a:cubicBezTo>
                    <a:pt x="175249" y="112455"/>
                    <a:pt x="174693" y="112358"/>
                    <a:pt x="174136" y="112237"/>
                  </a:cubicBezTo>
                  <a:lnTo>
                    <a:pt x="174136" y="112237"/>
                  </a:lnTo>
                  <a:cubicBezTo>
                    <a:pt x="174417" y="112292"/>
                    <a:pt x="174541" y="112313"/>
                    <a:pt x="174566" y="112313"/>
                  </a:cubicBezTo>
                  <a:cubicBezTo>
                    <a:pt x="174641" y="112313"/>
                    <a:pt x="173852" y="112128"/>
                    <a:pt x="173725" y="112092"/>
                  </a:cubicBezTo>
                  <a:cubicBezTo>
                    <a:pt x="173487" y="112008"/>
                    <a:pt x="173258" y="111916"/>
                    <a:pt x="173027" y="111821"/>
                  </a:cubicBezTo>
                  <a:lnTo>
                    <a:pt x="173027" y="111821"/>
                  </a:lnTo>
                  <a:cubicBezTo>
                    <a:pt x="173050" y="111830"/>
                    <a:pt x="173062" y="111834"/>
                    <a:pt x="173065" y="111834"/>
                  </a:cubicBezTo>
                  <a:cubicBezTo>
                    <a:pt x="173089" y="111834"/>
                    <a:pt x="172440" y="111539"/>
                    <a:pt x="172273" y="111439"/>
                  </a:cubicBezTo>
                  <a:cubicBezTo>
                    <a:pt x="171910" y="111197"/>
                    <a:pt x="171571" y="110955"/>
                    <a:pt x="171233" y="110689"/>
                  </a:cubicBezTo>
                  <a:cubicBezTo>
                    <a:pt x="171195" y="110658"/>
                    <a:pt x="171160" y="110631"/>
                    <a:pt x="171129" y="110606"/>
                  </a:cubicBezTo>
                  <a:lnTo>
                    <a:pt x="171129" y="110606"/>
                  </a:lnTo>
                  <a:cubicBezTo>
                    <a:pt x="171088" y="110558"/>
                    <a:pt x="171034" y="110498"/>
                    <a:pt x="170967" y="110423"/>
                  </a:cubicBezTo>
                  <a:cubicBezTo>
                    <a:pt x="170700" y="110108"/>
                    <a:pt x="170434" y="109769"/>
                    <a:pt x="170217" y="109431"/>
                  </a:cubicBezTo>
                  <a:cubicBezTo>
                    <a:pt x="170144" y="109304"/>
                    <a:pt x="170090" y="109211"/>
                    <a:pt x="170053" y="109150"/>
                  </a:cubicBezTo>
                  <a:lnTo>
                    <a:pt x="170053" y="109150"/>
                  </a:lnTo>
                  <a:cubicBezTo>
                    <a:pt x="169992" y="108993"/>
                    <a:pt x="169935" y="108837"/>
                    <a:pt x="169878" y="108681"/>
                  </a:cubicBezTo>
                  <a:cubicBezTo>
                    <a:pt x="169757" y="108269"/>
                    <a:pt x="169660" y="107882"/>
                    <a:pt x="169612" y="107471"/>
                  </a:cubicBezTo>
                  <a:cubicBezTo>
                    <a:pt x="169594" y="107351"/>
                    <a:pt x="169517" y="106623"/>
                    <a:pt x="169507" y="106623"/>
                  </a:cubicBezTo>
                  <a:lnTo>
                    <a:pt x="169507" y="106623"/>
                  </a:lnTo>
                  <a:cubicBezTo>
                    <a:pt x="169507" y="106623"/>
                    <a:pt x="169506" y="106624"/>
                    <a:pt x="169506" y="106626"/>
                  </a:cubicBezTo>
                  <a:lnTo>
                    <a:pt x="169506" y="106626"/>
                  </a:lnTo>
                  <a:cubicBezTo>
                    <a:pt x="169466" y="105931"/>
                    <a:pt x="169462" y="105233"/>
                    <a:pt x="169442" y="104519"/>
                  </a:cubicBezTo>
                  <a:cubicBezTo>
                    <a:pt x="169321" y="102003"/>
                    <a:pt x="169031" y="100115"/>
                    <a:pt x="167918" y="97841"/>
                  </a:cubicBezTo>
                  <a:cubicBezTo>
                    <a:pt x="166926" y="95833"/>
                    <a:pt x="164482" y="94526"/>
                    <a:pt x="162450" y="93849"/>
                  </a:cubicBezTo>
                  <a:cubicBezTo>
                    <a:pt x="161603" y="93583"/>
                    <a:pt x="160708" y="93413"/>
                    <a:pt x="159885" y="93147"/>
                  </a:cubicBezTo>
                  <a:cubicBezTo>
                    <a:pt x="159449" y="93002"/>
                    <a:pt x="159062" y="92832"/>
                    <a:pt x="158675" y="92687"/>
                  </a:cubicBezTo>
                  <a:cubicBezTo>
                    <a:pt x="158608" y="92657"/>
                    <a:pt x="158549" y="92630"/>
                    <a:pt x="158499" y="92607"/>
                  </a:cubicBezTo>
                  <a:lnTo>
                    <a:pt x="158499" y="92607"/>
                  </a:lnTo>
                  <a:cubicBezTo>
                    <a:pt x="158336" y="92513"/>
                    <a:pt x="158179" y="92418"/>
                    <a:pt x="158022" y="92324"/>
                  </a:cubicBezTo>
                  <a:cubicBezTo>
                    <a:pt x="157659" y="92082"/>
                    <a:pt x="157296" y="91840"/>
                    <a:pt x="156982" y="91574"/>
                  </a:cubicBezTo>
                  <a:cubicBezTo>
                    <a:pt x="156927" y="91533"/>
                    <a:pt x="156879" y="91497"/>
                    <a:pt x="156837" y="91466"/>
                  </a:cubicBezTo>
                  <a:lnTo>
                    <a:pt x="156837" y="91466"/>
                  </a:lnTo>
                  <a:cubicBezTo>
                    <a:pt x="156803" y="91428"/>
                    <a:pt x="156763" y="91384"/>
                    <a:pt x="156715" y="91332"/>
                  </a:cubicBezTo>
                  <a:cubicBezTo>
                    <a:pt x="156449" y="91018"/>
                    <a:pt x="156207" y="90703"/>
                    <a:pt x="155990" y="90365"/>
                  </a:cubicBezTo>
                  <a:cubicBezTo>
                    <a:pt x="155971" y="90337"/>
                    <a:pt x="155953" y="90311"/>
                    <a:pt x="155936" y="90287"/>
                  </a:cubicBezTo>
                  <a:lnTo>
                    <a:pt x="155936" y="90287"/>
                  </a:lnTo>
                  <a:cubicBezTo>
                    <a:pt x="155920" y="90231"/>
                    <a:pt x="155898" y="90161"/>
                    <a:pt x="155869" y="90074"/>
                  </a:cubicBezTo>
                  <a:cubicBezTo>
                    <a:pt x="155723" y="89687"/>
                    <a:pt x="155651" y="89300"/>
                    <a:pt x="155602" y="88913"/>
                  </a:cubicBezTo>
                  <a:lnTo>
                    <a:pt x="155602" y="88913"/>
                  </a:lnTo>
                  <a:cubicBezTo>
                    <a:pt x="155650" y="89251"/>
                    <a:pt x="155674" y="89372"/>
                    <a:pt x="155686" y="89372"/>
                  </a:cubicBezTo>
                  <a:cubicBezTo>
                    <a:pt x="155711" y="89372"/>
                    <a:pt x="155683" y="88850"/>
                    <a:pt x="155699" y="88671"/>
                  </a:cubicBezTo>
                  <a:cubicBezTo>
                    <a:pt x="155707" y="88611"/>
                    <a:pt x="155724" y="88534"/>
                    <a:pt x="155744" y="88453"/>
                  </a:cubicBezTo>
                  <a:lnTo>
                    <a:pt x="155744" y="88453"/>
                  </a:lnTo>
                  <a:cubicBezTo>
                    <a:pt x="155814" y="88266"/>
                    <a:pt x="155894" y="88087"/>
                    <a:pt x="155980" y="87912"/>
                  </a:cubicBezTo>
                  <a:lnTo>
                    <a:pt x="155980" y="87912"/>
                  </a:lnTo>
                  <a:cubicBezTo>
                    <a:pt x="156061" y="87776"/>
                    <a:pt x="156162" y="87610"/>
                    <a:pt x="156231" y="87509"/>
                  </a:cubicBezTo>
                  <a:cubicBezTo>
                    <a:pt x="156473" y="87195"/>
                    <a:pt x="156691" y="86953"/>
                    <a:pt x="156933" y="86687"/>
                  </a:cubicBezTo>
                  <a:cubicBezTo>
                    <a:pt x="157393" y="86130"/>
                    <a:pt x="157925" y="85622"/>
                    <a:pt x="158457" y="85114"/>
                  </a:cubicBezTo>
                  <a:lnTo>
                    <a:pt x="158724" y="84848"/>
                  </a:lnTo>
                  <a:lnTo>
                    <a:pt x="159280" y="84340"/>
                  </a:lnTo>
                  <a:lnTo>
                    <a:pt x="160079" y="83566"/>
                  </a:lnTo>
                  <a:cubicBezTo>
                    <a:pt x="160708" y="82961"/>
                    <a:pt x="161288" y="82332"/>
                    <a:pt x="161869" y="81678"/>
                  </a:cubicBezTo>
                  <a:cubicBezTo>
                    <a:pt x="164676" y="78412"/>
                    <a:pt x="166103" y="74153"/>
                    <a:pt x="164821" y="69943"/>
                  </a:cubicBezTo>
                  <a:cubicBezTo>
                    <a:pt x="163587" y="65806"/>
                    <a:pt x="160054" y="62491"/>
                    <a:pt x="156401" y="60410"/>
                  </a:cubicBezTo>
                  <a:cubicBezTo>
                    <a:pt x="152215" y="58015"/>
                    <a:pt x="147932" y="57265"/>
                    <a:pt x="143142" y="57168"/>
                  </a:cubicBezTo>
                  <a:cubicBezTo>
                    <a:pt x="142920" y="57165"/>
                    <a:pt x="142699" y="57163"/>
                    <a:pt x="142477" y="57163"/>
                  </a:cubicBezTo>
                  <a:cubicBezTo>
                    <a:pt x="141077" y="57163"/>
                    <a:pt x="139678" y="57223"/>
                    <a:pt x="138278" y="57265"/>
                  </a:cubicBezTo>
                  <a:cubicBezTo>
                    <a:pt x="137740" y="57281"/>
                    <a:pt x="137212" y="57287"/>
                    <a:pt x="136680" y="57288"/>
                  </a:cubicBezTo>
                  <a:lnTo>
                    <a:pt x="136680" y="57288"/>
                  </a:lnTo>
                  <a:cubicBezTo>
                    <a:pt x="136484" y="57282"/>
                    <a:pt x="136221" y="57273"/>
                    <a:pt x="136077" y="57265"/>
                  </a:cubicBezTo>
                  <a:cubicBezTo>
                    <a:pt x="135568" y="57217"/>
                    <a:pt x="135085" y="57168"/>
                    <a:pt x="134601" y="57071"/>
                  </a:cubicBezTo>
                  <a:cubicBezTo>
                    <a:pt x="134529" y="57063"/>
                    <a:pt x="134433" y="57045"/>
                    <a:pt x="134333" y="57024"/>
                  </a:cubicBezTo>
                  <a:lnTo>
                    <a:pt x="134333" y="57024"/>
                  </a:lnTo>
                  <a:cubicBezTo>
                    <a:pt x="134124" y="56955"/>
                    <a:pt x="133914" y="56880"/>
                    <a:pt x="133705" y="56805"/>
                  </a:cubicBezTo>
                  <a:cubicBezTo>
                    <a:pt x="133695" y="56801"/>
                    <a:pt x="133685" y="56797"/>
                    <a:pt x="133676" y="56794"/>
                  </a:cubicBezTo>
                  <a:lnTo>
                    <a:pt x="133676" y="56794"/>
                  </a:lnTo>
                  <a:cubicBezTo>
                    <a:pt x="133403" y="56612"/>
                    <a:pt x="133131" y="56429"/>
                    <a:pt x="132859" y="56225"/>
                  </a:cubicBezTo>
                  <a:cubicBezTo>
                    <a:pt x="132844" y="56213"/>
                    <a:pt x="132830" y="56202"/>
                    <a:pt x="132816" y="56192"/>
                  </a:cubicBezTo>
                  <a:lnTo>
                    <a:pt x="132816" y="56192"/>
                  </a:lnTo>
                  <a:cubicBezTo>
                    <a:pt x="132793" y="56165"/>
                    <a:pt x="132767" y="56136"/>
                    <a:pt x="132738" y="56104"/>
                  </a:cubicBezTo>
                  <a:cubicBezTo>
                    <a:pt x="132496" y="55813"/>
                    <a:pt x="132254" y="55499"/>
                    <a:pt x="132036" y="55160"/>
                  </a:cubicBezTo>
                  <a:cubicBezTo>
                    <a:pt x="131479" y="54361"/>
                    <a:pt x="130971" y="53563"/>
                    <a:pt x="130415" y="52765"/>
                  </a:cubicBezTo>
                  <a:cubicBezTo>
                    <a:pt x="128552" y="50006"/>
                    <a:pt x="126447" y="47417"/>
                    <a:pt x="123858" y="45337"/>
                  </a:cubicBezTo>
                  <a:cubicBezTo>
                    <a:pt x="121051" y="43086"/>
                    <a:pt x="117398" y="41852"/>
                    <a:pt x="113865" y="41562"/>
                  </a:cubicBezTo>
                  <a:cubicBezTo>
                    <a:pt x="113100" y="41492"/>
                    <a:pt x="112328" y="41456"/>
                    <a:pt x="111555" y="41456"/>
                  </a:cubicBezTo>
                  <a:cubicBezTo>
                    <a:pt x="110203" y="41456"/>
                    <a:pt x="108850" y="41564"/>
                    <a:pt x="107526" y="41780"/>
                  </a:cubicBezTo>
                  <a:cubicBezTo>
                    <a:pt x="106207" y="41984"/>
                    <a:pt x="104911" y="42232"/>
                    <a:pt x="103615" y="42481"/>
                  </a:cubicBezTo>
                  <a:lnTo>
                    <a:pt x="103615" y="42481"/>
                  </a:lnTo>
                  <a:cubicBezTo>
                    <a:pt x="103538" y="42377"/>
                    <a:pt x="103463" y="42272"/>
                    <a:pt x="103388" y="42167"/>
                  </a:cubicBezTo>
                  <a:cubicBezTo>
                    <a:pt x="102904" y="41465"/>
                    <a:pt x="102493" y="40739"/>
                    <a:pt x="101937" y="40086"/>
                  </a:cubicBezTo>
                  <a:cubicBezTo>
                    <a:pt x="100001" y="37763"/>
                    <a:pt x="97267" y="36771"/>
                    <a:pt x="94363" y="36239"/>
                  </a:cubicBezTo>
                  <a:cubicBezTo>
                    <a:pt x="93226" y="36033"/>
                    <a:pt x="92053" y="35979"/>
                    <a:pt x="90873" y="35979"/>
                  </a:cubicBezTo>
                  <a:cubicBezTo>
                    <a:pt x="89694" y="35979"/>
                    <a:pt x="88508" y="36033"/>
                    <a:pt x="87347" y="36045"/>
                  </a:cubicBezTo>
                  <a:lnTo>
                    <a:pt x="79846" y="36166"/>
                  </a:lnTo>
                  <a:cubicBezTo>
                    <a:pt x="79139" y="36166"/>
                    <a:pt x="78431" y="36180"/>
                    <a:pt x="77724" y="36187"/>
                  </a:cubicBezTo>
                  <a:lnTo>
                    <a:pt x="77724" y="36187"/>
                  </a:lnTo>
                  <a:cubicBezTo>
                    <a:pt x="77849" y="36163"/>
                    <a:pt x="76099" y="36083"/>
                    <a:pt x="75709" y="36045"/>
                  </a:cubicBezTo>
                  <a:cubicBezTo>
                    <a:pt x="75517" y="36023"/>
                    <a:pt x="75320" y="35995"/>
                    <a:pt x="75122" y="35962"/>
                  </a:cubicBezTo>
                  <a:lnTo>
                    <a:pt x="75122" y="35962"/>
                  </a:lnTo>
                  <a:cubicBezTo>
                    <a:pt x="75192" y="35976"/>
                    <a:pt x="75221" y="35983"/>
                    <a:pt x="75220" y="35983"/>
                  </a:cubicBezTo>
                  <a:cubicBezTo>
                    <a:pt x="75218" y="35983"/>
                    <a:pt x="75168" y="35973"/>
                    <a:pt x="75094" y="35957"/>
                  </a:cubicBezTo>
                  <a:lnTo>
                    <a:pt x="75094" y="35957"/>
                  </a:lnTo>
                  <a:cubicBezTo>
                    <a:pt x="75103" y="35959"/>
                    <a:pt x="75113" y="35960"/>
                    <a:pt x="75122" y="35962"/>
                  </a:cubicBezTo>
                  <a:lnTo>
                    <a:pt x="75122" y="35962"/>
                  </a:lnTo>
                  <a:cubicBezTo>
                    <a:pt x="75090" y="35955"/>
                    <a:pt x="75049" y="35947"/>
                    <a:pt x="74998" y="35937"/>
                  </a:cubicBezTo>
                  <a:lnTo>
                    <a:pt x="74998" y="35937"/>
                  </a:lnTo>
                  <a:cubicBezTo>
                    <a:pt x="75032" y="35944"/>
                    <a:pt x="75065" y="35951"/>
                    <a:pt x="75094" y="35957"/>
                  </a:cubicBezTo>
                  <a:lnTo>
                    <a:pt x="75094" y="35957"/>
                  </a:lnTo>
                  <a:cubicBezTo>
                    <a:pt x="74877" y="35920"/>
                    <a:pt x="74661" y="35877"/>
                    <a:pt x="74450" y="35828"/>
                  </a:cubicBezTo>
                  <a:lnTo>
                    <a:pt x="74450" y="35828"/>
                  </a:lnTo>
                  <a:cubicBezTo>
                    <a:pt x="74699" y="35877"/>
                    <a:pt x="74876" y="35912"/>
                    <a:pt x="74998" y="35937"/>
                  </a:cubicBezTo>
                  <a:lnTo>
                    <a:pt x="74998" y="35937"/>
                  </a:lnTo>
                  <a:cubicBezTo>
                    <a:pt x="74796" y="35893"/>
                    <a:pt x="74511" y="35827"/>
                    <a:pt x="74378" y="35779"/>
                  </a:cubicBezTo>
                  <a:cubicBezTo>
                    <a:pt x="73991" y="35658"/>
                    <a:pt x="73604" y="35489"/>
                    <a:pt x="73241" y="35320"/>
                  </a:cubicBezTo>
                  <a:lnTo>
                    <a:pt x="73241" y="35320"/>
                  </a:lnTo>
                  <a:cubicBezTo>
                    <a:pt x="73615" y="35487"/>
                    <a:pt x="73775" y="35550"/>
                    <a:pt x="73805" y="35550"/>
                  </a:cubicBezTo>
                  <a:cubicBezTo>
                    <a:pt x="73882" y="35550"/>
                    <a:pt x="73064" y="35114"/>
                    <a:pt x="72853" y="34957"/>
                  </a:cubicBezTo>
                  <a:cubicBezTo>
                    <a:pt x="72852" y="34955"/>
                    <a:pt x="72850" y="34954"/>
                    <a:pt x="72848" y="34953"/>
                  </a:cubicBezTo>
                  <a:lnTo>
                    <a:pt x="72848" y="34953"/>
                  </a:lnTo>
                  <a:cubicBezTo>
                    <a:pt x="72811" y="34900"/>
                    <a:pt x="72758" y="34830"/>
                    <a:pt x="72684" y="34739"/>
                  </a:cubicBezTo>
                  <a:cubicBezTo>
                    <a:pt x="72613" y="34650"/>
                    <a:pt x="72241" y="33986"/>
                    <a:pt x="72203" y="33986"/>
                  </a:cubicBezTo>
                  <a:lnTo>
                    <a:pt x="72203" y="33986"/>
                  </a:lnTo>
                  <a:cubicBezTo>
                    <a:pt x="72200" y="33986"/>
                    <a:pt x="72199" y="33989"/>
                    <a:pt x="72200" y="33995"/>
                  </a:cubicBezTo>
                  <a:lnTo>
                    <a:pt x="72200" y="33995"/>
                  </a:lnTo>
                  <a:cubicBezTo>
                    <a:pt x="71909" y="33212"/>
                    <a:pt x="71729" y="32378"/>
                    <a:pt x="71644" y="31545"/>
                  </a:cubicBezTo>
                  <a:cubicBezTo>
                    <a:pt x="71631" y="31453"/>
                    <a:pt x="71619" y="31374"/>
                    <a:pt x="71609" y="31309"/>
                  </a:cubicBezTo>
                  <a:lnTo>
                    <a:pt x="71609" y="31309"/>
                  </a:lnTo>
                  <a:cubicBezTo>
                    <a:pt x="71609" y="31223"/>
                    <a:pt x="71605" y="31083"/>
                    <a:pt x="71595" y="30868"/>
                  </a:cubicBezTo>
                  <a:cubicBezTo>
                    <a:pt x="71571" y="30384"/>
                    <a:pt x="71571" y="29876"/>
                    <a:pt x="71571" y="29392"/>
                  </a:cubicBezTo>
                  <a:cubicBezTo>
                    <a:pt x="71547" y="28061"/>
                    <a:pt x="71450" y="26754"/>
                    <a:pt x="71305" y="25424"/>
                  </a:cubicBezTo>
                  <a:cubicBezTo>
                    <a:pt x="70410" y="18286"/>
                    <a:pt x="63804" y="13181"/>
                    <a:pt x="57852" y="10084"/>
                  </a:cubicBezTo>
                  <a:cubicBezTo>
                    <a:pt x="49916" y="5970"/>
                    <a:pt x="41448" y="3454"/>
                    <a:pt x="32640" y="2002"/>
                  </a:cubicBezTo>
                  <a:cubicBezTo>
                    <a:pt x="25116" y="792"/>
                    <a:pt x="17470" y="405"/>
                    <a:pt x="9872" y="18"/>
                  </a:cubicBezTo>
                  <a:cubicBezTo>
                    <a:pt x="9649" y="6"/>
                    <a:pt x="9423" y="0"/>
                    <a:pt x="91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4" name="Google Shape;1344;p37"/>
          <p:cNvGrpSpPr/>
          <p:nvPr/>
        </p:nvGrpSpPr>
        <p:grpSpPr>
          <a:xfrm>
            <a:off x="7225800" y="-850387"/>
            <a:ext cx="2231551" cy="2406854"/>
            <a:chOff x="7225800" y="-850387"/>
            <a:chExt cx="2231551" cy="2406854"/>
          </a:xfrm>
        </p:grpSpPr>
        <p:grpSp>
          <p:nvGrpSpPr>
            <p:cNvPr id="1345" name="Google Shape;1345;p37"/>
            <p:cNvGrpSpPr/>
            <p:nvPr/>
          </p:nvGrpSpPr>
          <p:grpSpPr>
            <a:xfrm>
              <a:off x="8269999" y="400192"/>
              <a:ext cx="1161778" cy="1156274"/>
              <a:chOff x="5830100" y="1454250"/>
              <a:chExt cx="780975" cy="777275"/>
            </a:xfrm>
          </p:grpSpPr>
          <p:sp>
            <p:nvSpPr>
              <p:cNvPr id="1346" name="Google Shape;1346;p37"/>
              <p:cNvSpPr/>
              <p:nvPr/>
            </p:nvSpPr>
            <p:spPr>
              <a:xfrm>
                <a:off x="5903600" y="1454250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7"/>
              <p:cNvSpPr/>
              <p:nvPr/>
            </p:nvSpPr>
            <p:spPr>
              <a:xfrm>
                <a:off x="5830100" y="2072725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8" name="Google Shape;1348;p37"/>
            <p:cNvGrpSpPr/>
            <p:nvPr/>
          </p:nvGrpSpPr>
          <p:grpSpPr>
            <a:xfrm>
              <a:off x="7815578" y="-305238"/>
              <a:ext cx="1212096" cy="1211687"/>
              <a:chOff x="6578800" y="847800"/>
              <a:chExt cx="814800" cy="814525"/>
            </a:xfrm>
          </p:grpSpPr>
          <p:sp>
            <p:nvSpPr>
              <p:cNvPr id="1349" name="Google Shape;1349;p37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7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1" name="Google Shape;1351;p37"/>
            <p:cNvGrpSpPr/>
            <p:nvPr/>
          </p:nvGrpSpPr>
          <p:grpSpPr>
            <a:xfrm>
              <a:off x="8244437" y="-182501"/>
              <a:ext cx="1212915" cy="1211725"/>
              <a:chOff x="5182925" y="1757200"/>
              <a:chExt cx="815350" cy="814550"/>
            </a:xfrm>
          </p:grpSpPr>
          <p:sp>
            <p:nvSpPr>
              <p:cNvPr id="1352" name="Google Shape;1352;p37"/>
              <p:cNvSpPr/>
              <p:nvPr/>
            </p:nvSpPr>
            <p:spPr>
              <a:xfrm>
                <a:off x="5219950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7"/>
              <p:cNvSpPr/>
              <p:nvPr/>
            </p:nvSpPr>
            <p:spPr>
              <a:xfrm>
                <a:off x="5182925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" name="Google Shape;1354;p37"/>
            <p:cNvGrpSpPr/>
            <p:nvPr/>
          </p:nvGrpSpPr>
          <p:grpSpPr>
            <a:xfrm>
              <a:off x="7225800" y="-850387"/>
              <a:ext cx="1766000" cy="1756825"/>
              <a:chOff x="6373650" y="342850"/>
              <a:chExt cx="1766000" cy="1756825"/>
            </a:xfrm>
          </p:grpSpPr>
          <p:sp>
            <p:nvSpPr>
              <p:cNvPr id="1355" name="Google Shape;1355;p37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7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7" name="Google Shape;1357;p37"/>
          <p:cNvSpPr txBox="1">
            <a:spLocks noGrp="1"/>
          </p:cNvSpPr>
          <p:nvPr>
            <p:ph type="body" idx="1"/>
          </p:nvPr>
        </p:nvSpPr>
        <p:spPr>
          <a:xfrm>
            <a:off x="720000" y="1563512"/>
            <a:ext cx="3614700" cy="27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58" name="Google Shape;1358;p3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1359" name="Google Shape;1359;p37"/>
          <p:cNvGrpSpPr/>
          <p:nvPr/>
        </p:nvGrpSpPr>
        <p:grpSpPr>
          <a:xfrm rot="5400000" flipH="1">
            <a:off x="3864045" y="3827048"/>
            <a:ext cx="2233850" cy="2881955"/>
            <a:chOff x="-869130" y="859063"/>
            <a:chExt cx="2233850" cy="2881955"/>
          </a:xfrm>
        </p:grpSpPr>
        <p:grpSp>
          <p:nvGrpSpPr>
            <p:cNvPr id="1360" name="Google Shape;1360;p37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1361" name="Google Shape;1361;p37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3" name="Google Shape;1363;p37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1364" name="Google Shape;1364;p37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7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1367" name="Google Shape;1367;p37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9" name="Google Shape;1369;p37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1370" name="Google Shape;1370;p37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2" name="Google Shape;1372;p37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1373" name="Google Shape;1373;p37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5" name="Google Shape;1375;p37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1376" name="Google Shape;1376;p37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37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1379" name="Google Shape;1379;p37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47"/>
          <p:cNvSpPr/>
          <p:nvPr/>
        </p:nvSpPr>
        <p:spPr>
          <a:xfrm flipH="1">
            <a:off x="-95675" y="3193643"/>
            <a:ext cx="3915051" cy="2048107"/>
          </a:xfrm>
          <a:custGeom>
            <a:avLst/>
            <a:gdLst/>
            <a:ahLst/>
            <a:cxnLst/>
            <a:rect l="l" t="t" r="r" b="b"/>
            <a:pathLst>
              <a:path w="161562" h="84519" extrusionOk="0">
                <a:moveTo>
                  <a:pt x="155337" y="0"/>
                </a:moveTo>
                <a:cubicBezTo>
                  <a:pt x="154760" y="0"/>
                  <a:pt x="154185" y="5"/>
                  <a:pt x="153614" y="12"/>
                </a:cubicBezTo>
                <a:cubicBezTo>
                  <a:pt x="151802" y="41"/>
                  <a:pt x="149932" y="70"/>
                  <a:pt x="148237" y="655"/>
                </a:cubicBezTo>
                <a:cubicBezTo>
                  <a:pt x="143562" y="2320"/>
                  <a:pt x="141429" y="7522"/>
                  <a:pt x="138448" y="11466"/>
                </a:cubicBezTo>
                <a:cubicBezTo>
                  <a:pt x="136666" y="13833"/>
                  <a:pt x="134386" y="15937"/>
                  <a:pt x="133042" y="18596"/>
                </a:cubicBezTo>
                <a:cubicBezTo>
                  <a:pt x="130383" y="23827"/>
                  <a:pt x="131757" y="30080"/>
                  <a:pt x="132136" y="35953"/>
                </a:cubicBezTo>
                <a:cubicBezTo>
                  <a:pt x="132516" y="41827"/>
                  <a:pt x="131055" y="48869"/>
                  <a:pt x="125620" y="51090"/>
                </a:cubicBezTo>
                <a:cubicBezTo>
                  <a:pt x="124393" y="51590"/>
                  <a:pt x="123138" y="51801"/>
                  <a:pt x="121864" y="51801"/>
                </a:cubicBezTo>
                <a:cubicBezTo>
                  <a:pt x="115555" y="51801"/>
                  <a:pt x="108789" y="46637"/>
                  <a:pt x="102711" y="46005"/>
                </a:cubicBezTo>
                <a:cubicBezTo>
                  <a:pt x="101725" y="45900"/>
                  <a:pt x="100732" y="45848"/>
                  <a:pt x="99738" y="45848"/>
                </a:cubicBezTo>
                <a:cubicBezTo>
                  <a:pt x="93281" y="45848"/>
                  <a:pt x="86785" y="48051"/>
                  <a:pt x="81847" y="52229"/>
                </a:cubicBezTo>
                <a:cubicBezTo>
                  <a:pt x="77581" y="55823"/>
                  <a:pt x="74104" y="60908"/>
                  <a:pt x="68669" y="62223"/>
                </a:cubicBezTo>
                <a:cubicBezTo>
                  <a:pt x="67761" y="62436"/>
                  <a:pt x="66862" y="62532"/>
                  <a:pt x="65969" y="62532"/>
                </a:cubicBezTo>
                <a:cubicBezTo>
                  <a:pt x="58928" y="62532"/>
                  <a:pt x="52277" y="56605"/>
                  <a:pt x="44912" y="56086"/>
                </a:cubicBezTo>
                <a:cubicBezTo>
                  <a:pt x="44566" y="56063"/>
                  <a:pt x="44222" y="56051"/>
                  <a:pt x="43879" y="56051"/>
                </a:cubicBezTo>
                <a:cubicBezTo>
                  <a:pt x="37423" y="56051"/>
                  <a:pt x="31574" y="60123"/>
                  <a:pt x="26357" y="64064"/>
                </a:cubicBezTo>
                <a:cubicBezTo>
                  <a:pt x="21711" y="67570"/>
                  <a:pt x="17007" y="71193"/>
                  <a:pt x="11601" y="73414"/>
                </a:cubicBezTo>
                <a:cubicBezTo>
                  <a:pt x="6692" y="75431"/>
                  <a:pt x="1870" y="79375"/>
                  <a:pt x="0" y="84518"/>
                </a:cubicBezTo>
                <a:lnTo>
                  <a:pt x="161562" y="84518"/>
                </a:lnTo>
                <a:lnTo>
                  <a:pt x="161562" y="362"/>
                </a:lnTo>
                <a:cubicBezTo>
                  <a:pt x="159526" y="65"/>
                  <a:pt x="157418" y="0"/>
                  <a:pt x="155337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843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7" name="Google Shape;1727;p47"/>
          <p:cNvGrpSpPr/>
          <p:nvPr/>
        </p:nvGrpSpPr>
        <p:grpSpPr>
          <a:xfrm>
            <a:off x="7469423" y="-840064"/>
            <a:ext cx="2231938" cy="1909225"/>
            <a:chOff x="7469423" y="-840064"/>
            <a:chExt cx="2231938" cy="1909225"/>
          </a:xfrm>
        </p:grpSpPr>
        <p:grpSp>
          <p:nvGrpSpPr>
            <p:cNvPr id="1728" name="Google Shape;1728;p47"/>
            <p:cNvGrpSpPr/>
            <p:nvPr/>
          </p:nvGrpSpPr>
          <p:grpSpPr>
            <a:xfrm>
              <a:off x="8099538" y="-294926"/>
              <a:ext cx="1212096" cy="1211687"/>
              <a:chOff x="6578800" y="847800"/>
              <a:chExt cx="814800" cy="814525"/>
            </a:xfrm>
          </p:grpSpPr>
          <p:sp>
            <p:nvSpPr>
              <p:cNvPr id="1729" name="Google Shape;1729;p47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7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1" name="Google Shape;1731;p47"/>
            <p:cNvGrpSpPr/>
            <p:nvPr/>
          </p:nvGrpSpPr>
          <p:grpSpPr>
            <a:xfrm>
              <a:off x="8488446" y="-142564"/>
              <a:ext cx="1212915" cy="1211725"/>
              <a:chOff x="5182925" y="1757200"/>
              <a:chExt cx="815350" cy="814550"/>
            </a:xfrm>
          </p:grpSpPr>
          <p:sp>
            <p:nvSpPr>
              <p:cNvPr id="1732" name="Google Shape;1732;p47"/>
              <p:cNvSpPr/>
              <p:nvPr/>
            </p:nvSpPr>
            <p:spPr>
              <a:xfrm>
                <a:off x="5219950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7"/>
              <p:cNvSpPr/>
              <p:nvPr/>
            </p:nvSpPr>
            <p:spPr>
              <a:xfrm>
                <a:off x="5182925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4" name="Google Shape;1734;p47"/>
            <p:cNvGrpSpPr/>
            <p:nvPr/>
          </p:nvGrpSpPr>
          <p:grpSpPr>
            <a:xfrm>
              <a:off x="7469423" y="-840064"/>
              <a:ext cx="1766000" cy="1756825"/>
              <a:chOff x="7018013" y="1884612"/>
              <a:chExt cx="1766000" cy="1756825"/>
            </a:xfrm>
          </p:grpSpPr>
          <p:sp>
            <p:nvSpPr>
              <p:cNvPr id="1735" name="Google Shape;1735;p47"/>
              <p:cNvSpPr/>
              <p:nvPr/>
            </p:nvSpPr>
            <p:spPr>
              <a:xfrm>
                <a:off x="7185613" y="1884612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7"/>
              <p:cNvSpPr/>
              <p:nvPr/>
            </p:nvSpPr>
            <p:spPr>
              <a:xfrm>
                <a:off x="7018013" y="3285437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37" name="Google Shape;1737;p47"/>
          <p:cNvGrpSpPr/>
          <p:nvPr/>
        </p:nvGrpSpPr>
        <p:grpSpPr>
          <a:xfrm rot="5400000" flipH="1">
            <a:off x="-707955" y="3035723"/>
            <a:ext cx="2233850" cy="2881955"/>
            <a:chOff x="-869130" y="859063"/>
            <a:chExt cx="2233850" cy="2881955"/>
          </a:xfrm>
        </p:grpSpPr>
        <p:grpSp>
          <p:nvGrpSpPr>
            <p:cNvPr id="1738" name="Google Shape;1738;p47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1739" name="Google Shape;1739;p47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7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1" name="Google Shape;1741;p47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1742" name="Google Shape;1742;p47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7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4" name="Google Shape;1744;p47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1745" name="Google Shape;1745;p47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7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7" name="Google Shape;1747;p47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1748" name="Google Shape;1748;p47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7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0" name="Google Shape;1750;p47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1751" name="Google Shape;1751;p47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7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3" name="Google Shape;1753;p47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1754" name="Google Shape;1754;p47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7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6" name="Google Shape;1756;p47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1757" name="Google Shape;1757;p47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7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8"/>
          <p:cNvSpPr/>
          <p:nvPr/>
        </p:nvSpPr>
        <p:spPr>
          <a:xfrm rot="10800000">
            <a:off x="4571997" y="-1125052"/>
            <a:ext cx="4529554" cy="2698402"/>
          </a:xfrm>
          <a:custGeom>
            <a:avLst/>
            <a:gdLst/>
            <a:ahLst/>
            <a:cxnLst/>
            <a:rect l="l" t="t" r="r" b="b"/>
            <a:pathLst>
              <a:path w="231750" h="138061" extrusionOk="0">
                <a:moveTo>
                  <a:pt x="152978" y="0"/>
                </a:moveTo>
                <a:cubicBezTo>
                  <a:pt x="147487" y="0"/>
                  <a:pt x="142931" y="5976"/>
                  <a:pt x="137425" y="8058"/>
                </a:cubicBezTo>
                <a:cubicBezTo>
                  <a:pt x="134065" y="9343"/>
                  <a:pt x="130295" y="9080"/>
                  <a:pt x="126760" y="9753"/>
                </a:cubicBezTo>
                <a:cubicBezTo>
                  <a:pt x="123224" y="10425"/>
                  <a:pt x="119455" y="12558"/>
                  <a:pt x="118870" y="16123"/>
                </a:cubicBezTo>
                <a:cubicBezTo>
                  <a:pt x="118403" y="19132"/>
                  <a:pt x="120360" y="21996"/>
                  <a:pt x="120594" y="25035"/>
                </a:cubicBezTo>
                <a:cubicBezTo>
                  <a:pt x="120916" y="28921"/>
                  <a:pt x="118315" y="32574"/>
                  <a:pt x="115013" y="34649"/>
                </a:cubicBezTo>
                <a:cubicBezTo>
                  <a:pt x="111682" y="36752"/>
                  <a:pt x="107766" y="37541"/>
                  <a:pt x="103938" y="38301"/>
                </a:cubicBezTo>
                <a:cubicBezTo>
                  <a:pt x="102990" y="38494"/>
                  <a:pt x="102006" y="38678"/>
                  <a:pt x="101054" y="38678"/>
                </a:cubicBezTo>
                <a:cubicBezTo>
                  <a:pt x="100277" y="38678"/>
                  <a:pt x="99521" y="38555"/>
                  <a:pt x="98825" y="38214"/>
                </a:cubicBezTo>
                <a:cubicBezTo>
                  <a:pt x="96867" y="37278"/>
                  <a:pt x="95786" y="34882"/>
                  <a:pt x="93711" y="34473"/>
                </a:cubicBezTo>
                <a:cubicBezTo>
                  <a:pt x="93451" y="34420"/>
                  <a:pt x="93187" y="34400"/>
                  <a:pt x="92921" y="34400"/>
                </a:cubicBezTo>
                <a:cubicBezTo>
                  <a:pt x="92162" y="34400"/>
                  <a:pt x="91386" y="34561"/>
                  <a:pt x="90626" y="34561"/>
                </a:cubicBezTo>
                <a:cubicBezTo>
                  <a:pt x="90336" y="34561"/>
                  <a:pt x="90049" y="34538"/>
                  <a:pt x="89766" y="34473"/>
                </a:cubicBezTo>
                <a:cubicBezTo>
                  <a:pt x="87107" y="33830"/>
                  <a:pt x="86756" y="30295"/>
                  <a:pt x="85734" y="27752"/>
                </a:cubicBezTo>
                <a:cubicBezTo>
                  <a:pt x="84378" y="24414"/>
                  <a:pt x="80725" y="22545"/>
                  <a:pt x="77151" y="22545"/>
                </a:cubicBezTo>
                <a:cubicBezTo>
                  <a:pt x="74719" y="22545"/>
                  <a:pt x="72324" y="23411"/>
                  <a:pt x="70714" y="25269"/>
                </a:cubicBezTo>
                <a:cubicBezTo>
                  <a:pt x="69341" y="26876"/>
                  <a:pt x="68581" y="28863"/>
                  <a:pt x="67851" y="30821"/>
                </a:cubicBezTo>
                <a:cubicBezTo>
                  <a:pt x="65718" y="36489"/>
                  <a:pt x="63584" y="42246"/>
                  <a:pt x="62883" y="48236"/>
                </a:cubicBezTo>
                <a:cubicBezTo>
                  <a:pt x="62649" y="50252"/>
                  <a:pt x="62562" y="52327"/>
                  <a:pt x="61919" y="54256"/>
                </a:cubicBezTo>
                <a:cubicBezTo>
                  <a:pt x="61305" y="55921"/>
                  <a:pt x="60370" y="57441"/>
                  <a:pt x="59172" y="58726"/>
                </a:cubicBezTo>
                <a:cubicBezTo>
                  <a:pt x="52890" y="65769"/>
                  <a:pt x="42458" y="67025"/>
                  <a:pt x="33019" y="67142"/>
                </a:cubicBezTo>
                <a:cubicBezTo>
                  <a:pt x="23610" y="67259"/>
                  <a:pt x="13529" y="66908"/>
                  <a:pt x="5552" y="71993"/>
                </a:cubicBezTo>
                <a:cubicBezTo>
                  <a:pt x="3331" y="73395"/>
                  <a:pt x="1432" y="75295"/>
                  <a:pt x="0" y="77545"/>
                </a:cubicBezTo>
                <a:lnTo>
                  <a:pt x="0" y="138061"/>
                </a:lnTo>
                <a:lnTo>
                  <a:pt x="55987" y="138061"/>
                </a:lnTo>
                <a:cubicBezTo>
                  <a:pt x="57857" y="133473"/>
                  <a:pt x="59581" y="128798"/>
                  <a:pt x="63906" y="126782"/>
                </a:cubicBezTo>
                <a:cubicBezTo>
                  <a:pt x="68815" y="124473"/>
                  <a:pt x="75448" y="126782"/>
                  <a:pt x="79597" y="123275"/>
                </a:cubicBezTo>
                <a:cubicBezTo>
                  <a:pt x="83484" y="120002"/>
                  <a:pt x="82695" y="113983"/>
                  <a:pt x="82169" y="108928"/>
                </a:cubicBezTo>
                <a:cubicBezTo>
                  <a:pt x="81731" y="104252"/>
                  <a:pt x="81847" y="99519"/>
                  <a:pt x="82519" y="94873"/>
                </a:cubicBezTo>
                <a:cubicBezTo>
                  <a:pt x="83425" y="88707"/>
                  <a:pt x="86873" y="81460"/>
                  <a:pt x="93068" y="81460"/>
                </a:cubicBezTo>
                <a:cubicBezTo>
                  <a:pt x="94602" y="81460"/>
                  <a:pt x="96181" y="81944"/>
                  <a:pt x="97697" y="81944"/>
                </a:cubicBezTo>
                <a:cubicBezTo>
                  <a:pt x="98289" y="81944"/>
                  <a:pt x="98872" y="81870"/>
                  <a:pt x="99438" y="81665"/>
                </a:cubicBezTo>
                <a:cubicBezTo>
                  <a:pt x="101045" y="81080"/>
                  <a:pt x="102097" y="79590"/>
                  <a:pt x="103091" y="78187"/>
                </a:cubicBezTo>
                <a:cubicBezTo>
                  <a:pt x="108234" y="70795"/>
                  <a:pt x="113873" y="63460"/>
                  <a:pt x="121442" y="58580"/>
                </a:cubicBezTo>
                <a:cubicBezTo>
                  <a:pt x="126401" y="55383"/>
                  <a:pt x="132364" y="53364"/>
                  <a:pt x="138213" y="53364"/>
                </a:cubicBezTo>
                <a:cubicBezTo>
                  <a:pt x="141290" y="53364"/>
                  <a:pt x="144335" y="53923"/>
                  <a:pt x="147185" y="55162"/>
                </a:cubicBezTo>
                <a:cubicBezTo>
                  <a:pt x="147974" y="55454"/>
                  <a:pt x="148705" y="55951"/>
                  <a:pt x="149289" y="56623"/>
                </a:cubicBezTo>
                <a:cubicBezTo>
                  <a:pt x="150078" y="57675"/>
                  <a:pt x="150049" y="59165"/>
                  <a:pt x="150049" y="60509"/>
                </a:cubicBezTo>
                <a:cubicBezTo>
                  <a:pt x="150107" y="66236"/>
                  <a:pt x="151744" y="72051"/>
                  <a:pt x="155455" y="76405"/>
                </a:cubicBezTo>
                <a:cubicBezTo>
                  <a:pt x="158645" y="80148"/>
                  <a:pt x="163456" y="82596"/>
                  <a:pt x="168326" y="82596"/>
                </a:cubicBezTo>
                <a:cubicBezTo>
                  <a:pt x="169121" y="82596"/>
                  <a:pt x="169917" y="82531"/>
                  <a:pt x="170708" y="82395"/>
                </a:cubicBezTo>
                <a:cubicBezTo>
                  <a:pt x="176903" y="81285"/>
                  <a:pt x="181724" y="76171"/>
                  <a:pt x="184442" y="70502"/>
                </a:cubicBezTo>
                <a:cubicBezTo>
                  <a:pt x="187188" y="64834"/>
                  <a:pt x="188269" y="58551"/>
                  <a:pt x="189964" y="52502"/>
                </a:cubicBezTo>
                <a:cubicBezTo>
                  <a:pt x="192448" y="43561"/>
                  <a:pt x="196890" y="34356"/>
                  <a:pt x="205188" y="30265"/>
                </a:cubicBezTo>
                <a:cubicBezTo>
                  <a:pt x="209016" y="28395"/>
                  <a:pt x="213341" y="27782"/>
                  <a:pt x="217461" y="26730"/>
                </a:cubicBezTo>
                <a:cubicBezTo>
                  <a:pt x="221581" y="25707"/>
                  <a:pt x="225818" y="24071"/>
                  <a:pt x="228507" y="20798"/>
                </a:cubicBezTo>
                <a:cubicBezTo>
                  <a:pt x="231224" y="17496"/>
                  <a:pt x="231750" y="12119"/>
                  <a:pt x="228682" y="9168"/>
                </a:cubicBezTo>
                <a:cubicBezTo>
                  <a:pt x="227049" y="7604"/>
                  <a:pt x="224853" y="7029"/>
                  <a:pt x="222577" y="7029"/>
                </a:cubicBezTo>
                <a:cubicBezTo>
                  <a:pt x="220941" y="7029"/>
                  <a:pt x="219263" y="7326"/>
                  <a:pt x="217724" y="7766"/>
                </a:cubicBezTo>
                <a:cubicBezTo>
                  <a:pt x="214211" y="8789"/>
                  <a:pt x="210751" y="10441"/>
                  <a:pt x="207144" y="10441"/>
                </a:cubicBezTo>
                <a:cubicBezTo>
                  <a:pt x="206941" y="10441"/>
                  <a:pt x="206737" y="10436"/>
                  <a:pt x="206532" y="10425"/>
                </a:cubicBezTo>
                <a:cubicBezTo>
                  <a:pt x="203428" y="10292"/>
                  <a:pt x="200005" y="8995"/>
                  <a:pt x="197034" y="8995"/>
                </a:cubicBezTo>
                <a:cubicBezTo>
                  <a:pt x="195418" y="8995"/>
                  <a:pt x="193936" y="9378"/>
                  <a:pt x="192711" y="10541"/>
                </a:cubicBezTo>
                <a:cubicBezTo>
                  <a:pt x="191455" y="11740"/>
                  <a:pt x="190899" y="13493"/>
                  <a:pt x="190110" y="15041"/>
                </a:cubicBezTo>
                <a:cubicBezTo>
                  <a:pt x="187512" y="20067"/>
                  <a:pt x="182553" y="22657"/>
                  <a:pt x="177570" y="22657"/>
                </a:cubicBezTo>
                <a:cubicBezTo>
                  <a:pt x="173195" y="22657"/>
                  <a:pt x="168802" y="20660"/>
                  <a:pt x="165974" y="16561"/>
                </a:cubicBezTo>
                <a:cubicBezTo>
                  <a:pt x="162088" y="10951"/>
                  <a:pt x="161445" y="1863"/>
                  <a:pt x="154812" y="227"/>
                </a:cubicBezTo>
                <a:cubicBezTo>
                  <a:pt x="154188" y="71"/>
                  <a:pt x="153577" y="0"/>
                  <a:pt x="15297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9019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1" name="Google Shape;1761;p48"/>
          <p:cNvGrpSpPr/>
          <p:nvPr/>
        </p:nvGrpSpPr>
        <p:grpSpPr>
          <a:xfrm>
            <a:off x="7959322" y="-663290"/>
            <a:ext cx="1410620" cy="1946220"/>
            <a:chOff x="8178916" y="-182501"/>
            <a:chExt cx="1212915" cy="1673448"/>
          </a:xfrm>
        </p:grpSpPr>
        <p:grpSp>
          <p:nvGrpSpPr>
            <p:cNvPr id="1762" name="Google Shape;1762;p48"/>
            <p:cNvGrpSpPr/>
            <p:nvPr/>
          </p:nvGrpSpPr>
          <p:grpSpPr>
            <a:xfrm>
              <a:off x="8204479" y="334672"/>
              <a:ext cx="1161778" cy="1156274"/>
              <a:chOff x="5786056" y="1410206"/>
              <a:chExt cx="780975" cy="777275"/>
            </a:xfrm>
          </p:grpSpPr>
          <p:sp>
            <p:nvSpPr>
              <p:cNvPr id="1763" name="Google Shape;1763;p48"/>
              <p:cNvSpPr/>
              <p:nvPr/>
            </p:nvSpPr>
            <p:spPr>
              <a:xfrm>
                <a:off x="5859556" y="1410206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8"/>
              <p:cNvSpPr/>
              <p:nvPr/>
            </p:nvSpPr>
            <p:spPr>
              <a:xfrm>
                <a:off x="5786056" y="2028681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5" name="Google Shape;1765;p48"/>
            <p:cNvGrpSpPr/>
            <p:nvPr/>
          </p:nvGrpSpPr>
          <p:grpSpPr>
            <a:xfrm>
              <a:off x="8178916" y="-182501"/>
              <a:ext cx="1212915" cy="1211725"/>
              <a:chOff x="5138881" y="1757200"/>
              <a:chExt cx="815350" cy="814550"/>
            </a:xfrm>
          </p:grpSpPr>
          <p:sp>
            <p:nvSpPr>
              <p:cNvPr id="1766" name="Google Shape;1766;p48"/>
              <p:cNvSpPr/>
              <p:nvPr/>
            </p:nvSpPr>
            <p:spPr>
              <a:xfrm>
                <a:off x="5175906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8"/>
              <p:cNvSpPr/>
              <p:nvPr/>
            </p:nvSpPr>
            <p:spPr>
              <a:xfrm>
                <a:off x="5138881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8" name="Google Shape;1768;p48"/>
          <p:cNvGrpSpPr/>
          <p:nvPr/>
        </p:nvGrpSpPr>
        <p:grpSpPr>
          <a:xfrm rot="5400000" flipH="1">
            <a:off x="-524780" y="4105473"/>
            <a:ext cx="2233850" cy="2881955"/>
            <a:chOff x="-869130" y="859063"/>
            <a:chExt cx="2233850" cy="2881955"/>
          </a:xfrm>
        </p:grpSpPr>
        <p:grpSp>
          <p:nvGrpSpPr>
            <p:cNvPr id="1769" name="Google Shape;1769;p48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1770" name="Google Shape;1770;p48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8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2" name="Google Shape;1772;p48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1773" name="Google Shape;1773;p48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8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5" name="Google Shape;1775;p48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1776" name="Google Shape;1776;p48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8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8" name="Google Shape;1778;p48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1779" name="Google Shape;1779;p48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8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1" name="Google Shape;1781;p48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1782" name="Google Shape;1782;p48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8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4" name="Google Shape;1784;p48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1785" name="Google Shape;1785;p48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8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7" name="Google Shape;1787;p48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1788" name="Google Shape;1788;p48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8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4"/>
            </a:gs>
            <a:gs pos="0">
              <a:schemeClr val="accent4"/>
            </a:gs>
            <a:gs pos="39000">
              <a:srgbClr val="23223D"/>
            </a:gs>
            <a:gs pos="76000">
              <a:srgbClr val="23223D"/>
            </a:gs>
            <a:gs pos="100000">
              <a:schemeClr val="lt1"/>
            </a:gs>
          </a:gsLst>
          <a:lin ang="18900044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/>
          <p:nvPr/>
        </p:nvSpPr>
        <p:spPr>
          <a:xfrm rot="10800000" flipH="1">
            <a:off x="37" y="-16053"/>
            <a:ext cx="5427006" cy="3233043"/>
          </a:xfrm>
          <a:custGeom>
            <a:avLst/>
            <a:gdLst/>
            <a:ahLst/>
            <a:cxnLst/>
            <a:rect l="l" t="t" r="r" b="b"/>
            <a:pathLst>
              <a:path w="231750" h="138061" extrusionOk="0">
                <a:moveTo>
                  <a:pt x="152978" y="0"/>
                </a:moveTo>
                <a:cubicBezTo>
                  <a:pt x="147487" y="0"/>
                  <a:pt x="142931" y="5976"/>
                  <a:pt x="137425" y="8058"/>
                </a:cubicBezTo>
                <a:cubicBezTo>
                  <a:pt x="134065" y="9343"/>
                  <a:pt x="130295" y="9080"/>
                  <a:pt x="126760" y="9753"/>
                </a:cubicBezTo>
                <a:cubicBezTo>
                  <a:pt x="123224" y="10425"/>
                  <a:pt x="119455" y="12558"/>
                  <a:pt x="118870" y="16123"/>
                </a:cubicBezTo>
                <a:cubicBezTo>
                  <a:pt x="118403" y="19132"/>
                  <a:pt x="120360" y="21996"/>
                  <a:pt x="120594" y="25035"/>
                </a:cubicBezTo>
                <a:cubicBezTo>
                  <a:pt x="120916" y="28921"/>
                  <a:pt x="118315" y="32574"/>
                  <a:pt x="115013" y="34649"/>
                </a:cubicBezTo>
                <a:cubicBezTo>
                  <a:pt x="111682" y="36752"/>
                  <a:pt x="107766" y="37541"/>
                  <a:pt x="103938" y="38301"/>
                </a:cubicBezTo>
                <a:cubicBezTo>
                  <a:pt x="102990" y="38494"/>
                  <a:pt x="102006" y="38678"/>
                  <a:pt x="101054" y="38678"/>
                </a:cubicBezTo>
                <a:cubicBezTo>
                  <a:pt x="100277" y="38678"/>
                  <a:pt x="99521" y="38555"/>
                  <a:pt x="98825" y="38214"/>
                </a:cubicBezTo>
                <a:cubicBezTo>
                  <a:pt x="96867" y="37278"/>
                  <a:pt x="95786" y="34882"/>
                  <a:pt x="93711" y="34473"/>
                </a:cubicBezTo>
                <a:cubicBezTo>
                  <a:pt x="93451" y="34420"/>
                  <a:pt x="93187" y="34400"/>
                  <a:pt x="92921" y="34400"/>
                </a:cubicBezTo>
                <a:cubicBezTo>
                  <a:pt x="92162" y="34400"/>
                  <a:pt x="91386" y="34561"/>
                  <a:pt x="90626" y="34561"/>
                </a:cubicBezTo>
                <a:cubicBezTo>
                  <a:pt x="90336" y="34561"/>
                  <a:pt x="90049" y="34538"/>
                  <a:pt x="89766" y="34473"/>
                </a:cubicBezTo>
                <a:cubicBezTo>
                  <a:pt x="87107" y="33830"/>
                  <a:pt x="86756" y="30295"/>
                  <a:pt x="85734" y="27752"/>
                </a:cubicBezTo>
                <a:cubicBezTo>
                  <a:pt x="84378" y="24414"/>
                  <a:pt x="80725" y="22545"/>
                  <a:pt x="77151" y="22545"/>
                </a:cubicBezTo>
                <a:cubicBezTo>
                  <a:pt x="74719" y="22545"/>
                  <a:pt x="72324" y="23411"/>
                  <a:pt x="70714" y="25269"/>
                </a:cubicBezTo>
                <a:cubicBezTo>
                  <a:pt x="69341" y="26876"/>
                  <a:pt x="68581" y="28863"/>
                  <a:pt x="67851" y="30821"/>
                </a:cubicBezTo>
                <a:cubicBezTo>
                  <a:pt x="65718" y="36489"/>
                  <a:pt x="63584" y="42246"/>
                  <a:pt x="62883" y="48236"/>
                </a:cubicBezTo>
                <a:cubicBezTo>
                  <a:pt x="62649" y="50252"/>
                  <a:pt x="62562" y="52327"/>
                  <a:pt x="61919" y="54256"/>
                </a:cubicBezTo>
                <a:cubicBezTo>
                  <a:pt x="61305" y="55921"/>
                  <a:pt x="60370" y="57441"/>
                  <a:pt x="59172" y="58726"/>
                </a:cubicBezTo>
                <a:cubicBezTo>
                  <a:pt x="52890" y="65769"/>
                  <a:pt x="42458" y="67025"/>
                  <a:pt x="33019" y="67142"/>
                </a:cubicBezTo>
                <a:cubicBezTo>
                  <a:pt x="23610" y="67259"/>
                  <a:pt x="13529" y="66908"/>
                  <a:pt x="5552" y="71993"/>
                </a:cubicBezTo>
                <a:cubicBezTo>
                  <a:pt x="3331" y="73395"/>
                  <a:pt x="1432" y="75295"/>
                  <a:pt x="0" y="77545"/>
                </a:cubicBezTo>
                <a:lnTo>
                  <a:pt x="0" y="138061"/>
                </a:lnTo>
                <a:lnTo>
                  <a:pt x="55987" y="138061"/>
                </a:lnTo>
                <a:cubicBezTo>
                  <a:pt x="57857" y="133473"/>
                  <a:pt x="59581" y="128798"/>
                  <a:pt x="63906" y="126782"/>
                </a:cubicBezTo>
                <a:cubicBezTo>
                  <a:pt x="68815" y="124473"/>
                  <a:pt x="75448" y="126782"/>
                  <a:pt x="79597" y="123275"/>
                </a:cubicBezTo>
                <a:cubicBezTo>
                  <a:pt x="83484" y="120002"/>
                  <a:pt x="82695" y="113983"/>
                  <a:pt x="82169" y="108928"/>
                </a:cubicBezTo>
                <a:cubicBezTo>
                  <a:pt x="81731" y="104252"/>
                  <a:pt x="81847" y="99519"/>
                  <a:pt x="82519" y="94873"/>
                </a:cubicBezTo>
                <a:cubicBezTo>
                  <a:pt x="83425" y="88707"/>
                  <a:pt x="86873" y="81460"/>
                  <a:pt x="93068" y="81460"/>
                </a:cubicBezTo>
                <a:cubicBezTo>
                  <a:pt x="94602" y="81460"/>
                  <a:pt x="96181" y="81944"/>
                  <a:pt x="97697" y="81944"/>
                </a:cubicBezTo>
                <a:cubicBezTo>
                  <a:pt x="98289" y="81944"/>
                  <a:pt x="98872" y="81870"/>
                  <a:pt x="99438" y="81665"/>
                </a:cubicBezTo>
                <a:cubicBezTo>
                  <a:pt x="101045" y="81080"/>
                  <a:pt x="102097" y="79590"/>
                  <a:pt x="103091" y="78187"/>
                </a:cubicBezTo>
                <a:cubicBezTo>
                  <a:pt x="108234" y="70795"/>
                  <a:pt x="113873" y="63460"/>
                  <a:pt x="121442" y="58580"/>
                </a:cubicBezTo>
                <a:cubicBezTo>
                  <a:pt x="126401" y="55383"/>
                  <a:pt x="132364" y="53364"/>
                  <a:pt x="138213" y="53364"/>
                </a:cubicBezTo>
                <a:cubicBezTo>
                  <a:pt x="141290" y="53364"/>
                  <a:pt x="144335" y="53923"/>
                  <a:pt x="147185" y="55162"/>
                </a:cubicBezTo>
                <a:cubicBezTo>
                  <a:pt x="147974" y="55454"/>
                  <a:pt x="148705" y="55951"/>
                  <a:pt x="149289" y="56623"/>
                </a:cubicBezTo>
                <a:cubicBezTo>
                  <a:pt x="150078" y="57675"/>
                  <a:pt x="150049" y="59165"/>
                  <a:pt x="150049" y="60509"/>
                </a:cubicBezTo>
                <a:cubicBezTo>
                  <a:pt x="150107" y="66236"/>
                  <a:pt x="151744" y="72051"/>
                  <a:pt x="155455" y="76405"/>
                </a:cubicBezTo>
                <a:cubicBezTo>
                  <a:pt x="158645" y="80148"/>
                  <a:pt x="163456" y="82596"/>
                  <a:pt x="168326" y="82596"/>
                </a:cubicBezTo>
                <a:cubicBezTo>
                  <a:pt x="169121" y="82596"/>
                  <a:pt x="169917" y="82531"/>
                  <a:pt x="170708" y="82395"/>
                </a:cubicBezTo>
                <a:cubicBezTo>
                  <a:pt x="176903" y="81285"/>
                  <a:pt x="181724" y="76171"/>
                  <a:pt x="184442" y="70502"/>
                </a:cubicBezTo>
                <a:cubicBezTo>
                  <a:pt x="187188" y="64834"/>
                  <a:pt x="188269" y="58551"/>
                  <a:pt x="189964" y="52502"/>
                </a:cubicBezTo>
                <a:cubicBezTo>
                  <a:pt x="192448" y="43561"/>
                  <a:pt x="196890" y="34356"/>
                  <a:pt x="205188" y="30265"/>
                </a:cubicBezTo>
                <a:cubicBezTo>
                  <a:pt x="209016" y="28395"/>
                  <a:pt x="213341" y="27782"/>
                  <a:pt x="217461" y="26730"/>
                </a:cubicBezTo>
                <a:cubicBezTo>
                  <a:pt x="221581" y="25707"/>
                  <a:pt x="225818" y="24071"/>
                  <a:pt x="228507" y="20798"/>
                </a:cubicBezTo>
                <a:cubicBezTo>
                  <a:pt x="231224" y="17496"/>
                  <a:pt x="231750" y="12119"/>
                  <a:pt x="228682" y="9168"/>
                </a:cubicBezTo>
                <a:cubicBezTo>
                  <a:pt x="227049" y="7604"/>
                  <a:pt x="224853" y="7029"/>
                  <a:pt x="222577" y="7029"/>
                </a:cubicBezTo>
                <a:cubicBezTo>
                  <a:pt x="220941" y="7029"/>
                  <a:pt x="219263" y="7326"/>
                  <a:pt x="217724" y="7766"/>
                </a:cubicBezTo>
                <a:cubicBezTo>
                  <a:pt x="214211" y="8789"/>
                  <a:pt x="210751" y="10441"/>
                  <a:pt x="207144" y="10441"/>
                </a:cubicBezTo>
                <a:cubicBezTo>
                  <a:pt x="206941" y="10441"/>
                  <a:pt x="206737" y="10436"/>
                  <a:pt x="206532" y="10425"/>
                </a:cubicBezTo>
                <a:cubicBezTo>
                  <a:pt x="203428" y="10292"/>
                  <a:pt x="200005" y="8995"/>
                  <a:pt x="197034" y="8995"/>
                </a:cubicBezTo>
                <a:cubicBezTo>
                  <a:pt x="195418" y="8995"/>
                  <a:pt x="193936" y="9378"/>
                  <a:pt x="192711" y="10541"/>
                </a:cubicBezTo>
                <a:cubicBezTo>
                  <a:pt x="191455" y="11740"/>
                  <a:pt x="190899" y="13493"/>
                  <a:pt x="190110" y="15041"/>
                </a:cubicBezTo>
                <a:cubicBezTo>
                  <a:pt x="187512" y="20067"/>
                  <a:pt x="182553" y="22657"/>
                  <a:pt x="177570" y="22657"/>
                </a:cubicBezTo>
                <a:cubicBezTo>
                  <a:pt x="173195" y="22657"/>
                  <a:pt x="168802" y="20660"/>
                  <a:pt x="165974" y="16561"/>
                </a:cubicBezTo>
                <a:cubicBezTo>
                  <a:pt x="162088" y="10951"/>
                  <a:pt x="161445" y="1863"/>
                  <a:pt x="154812" y="227"/>
                </a:cubicBezTo>
                <a:cubicBezTo>
                  <a:pt x="154188" y="71"/>
                  <a:pt x="153577" y="0"/>
                  <a:pt x="15297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84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3"/>
          <p:cNvGrpSpPr/>
          <p:nvPr/>
        </p:nvGrpSpPr>
        <p:grpSpPr>
          <a:xfrm>
            <a:off x="7161338" y="-363006"/>
            <a:ext cx="2310570" cy="2778607"/>
            <a:chOff x="7225800" y="-1002206"/>
            <a:chExt cx="2310570" cy="2778607"/>
          </a:xfrm>
        </p:grpSpPr>
        <p:grpSp>
          <p:nvGrpSpPr>
            <p:cNvPr id="56" name="Google Shape;56;p3"/>
            <p:cNvGrpSpPr/>
            <p:nvPr/>
          </p:nvGrpSpPr>
          <p:grpSpPr>
            <a:xfrm>
              <a:off x="8269082" y="515039"/>
              <a:ext cx="1267288" cy="1261362"/>
              <a:chOff x="5830100" y="1454250"/>
              <a:chExt cx="780975" cy="777275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5903600" y="1454250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5830100" y="2072725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7683297" y="-1002206"/>
              <a:ext cx="1586877" cy="1573589"/>
              <a:chOff x="5806450" y="990550"/>
              <a:chExt cx="821025" cy="814150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5850200" y="990550"/>
                <a:ext cx="77727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89" extrusionOk="0">
                    <a:moveTo>
                      <a:pt x="31090" y="0"/>
                    </a:moveTo>
                    <a:lnTo>
                      <a:pt x="149" y="30730"/>
                    </a:lnTo>
                    <a:cubicBezTo>
                      <a:pt x="22" y="30857"/>
                      <a:pt x="1" y="31048"/>
                      <a:pt x="106" y="31175"/>
                    </a:cubicBezTo>
                    <a:cubicBezTo>
                      <a:pt x="172" y="31251"/>
                      <a:pt x="255" y="31288"/>
                      <a:pt x="338" y="31288"/>
                    </a:cubicBezTo>
                    <a:cubicBezTo>
                      <a:pt x="414" y="31288"/>
                      <a:pt x="489" y="31257"/>
                      <a:pt x="550" y="31196"/>
                    </a:cubicBezTo>
                    <a:lnTo>
                      <a:pt x="310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806450" y="1725500"/>
                <a:ext cx="1035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168" extrusionOk="0">
                    <a:moveTo>
                      <a:pt x="2064" y="1"/>
                    </a:moveTo>
                    <a:cubicBezTo>
                      <a:pt x="1574" y="1"/>
                      <a:pt x="1093" y="227"/>
                      <a:pt x="778" y="656"/>
                    </a:cubicBezTo>
                    <a:lnTo>
                      <a:pt x="799" y="635"/>
                    </a:lnTo>
                    <a:lnTo>
                      <a:pt x="799" y="635"/>
                    </a:lnTo>
                    <a:cubicBezTo>
                      <a:pt x="0" y="1712"/>
                      <a:pt x="784" y="3167"/>
                      <a:pt x="2049" y="3167"/>
                    </a:cubicBezTo>
                    <a:cubicBezTo>
                      <a:pt x="2124" y="3167"/>
                      <a:pt x="2201" y="3162"/>
                      <a:pt x="2279" y="3151"/>
                    </a:cubicBezTo>
                    <a:cubicBezTo>
                      <a:pt x="3675" y="2961"/>
                      <a:pt x="4140" y="1163"/>
                      <a:pt x="3020" y="317"/>
                    </a:cubicBezTo>
                    <a:cubicBezTo>
                      <a:pt x="2730" y="104"/>
                      <a:pt x="2395" y="1"/>
                      <a:pt x="206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8455375" y="198200"/>
              <a:ext cx="814800" cy="814525"/>
              <a:chOff x="6578800" y="847800"/>
              <a:chExt cx="814800" cy="814525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3"/>
            <p:cNvGrpSpPr/>
            <p:nvPr/>
          </p:nvGrpSpPr>
          <p:grpSpPr>
            <a:xfrm>
              <a:off x="7225800" y="-371837"/>
              <a:ext cx="815350" cy="814550"/>
              <a:chOff x="5182925" y="1757200"/>
              <a:chExt cx="815350" cy="814550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5219950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5182925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7593725" y="-555675"/>
              <a:ext cx="1766000" cy="1756825"/>
              <a:chOff x="6373650" y="342850"/>
              <a:chExt cx="1766000" cy="175682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" name="Google Shape;71;p3"/>
          <p:cNvSpPr/>
          <p:nvPr/>
        </p:nvSpPr>
        <p:spPr>
          <a:xfrm>
            <a:off x="7660559" y="4041077"/>
            <a:ext cx="1811335" cy="1649532"/>
          </a:xfrm>
          <a:custGeom>
            <a:avLst/>
            <a:gdLst/>
            <a:ahLst/>
            <a:cxnLst/>
            <a:rect l="l" t="t" r="r" b="b"/>
            <a:pathLst>
              <a:path w="53130" h="48384" extrusionOk="0">
                <a:moveTo>
                  <a:pt x="26565" y="1"/>
                </a:moveTo>
                <a:cubicBezTo>
                  <a:pt x="20373" y="1"/>
                  <a:pt x="14182" y="2358"/>
                  <a:pt x="9455" y="7073"/>
                </a:cubicBezTo>
                <a:cubicBezTo>
                  <a:pt x="0" y="16528"/>
                  <a:pt x="0" y="31863"/>
                  <a:pt x="9455" y="41292"/>
                </a:cubicBezTo>
                <a:cubicBezTo>
                  <a:pt x="14182" y="46020"/>
                  <a:pt x="20373" y="48383"/>
                  <a:pt x="26565" y="48383"/>
                </a:cubicBezTo>
                <a:cubicBezTo>
                  <a:pt x="32756" y="48383"/>
                  <a:pt x="38947" y="46020"/>
                  <a:pt x="43674" y="41292"/>
                </a:cubicBezTo>
                <a:cubicBezTo>
                  <a:pt x="53129" y="31863"/>
                  <a:pt x="53129" y="16528"/>
                  <a:pt x="43674" y="7073"/>
                </a:cubicBezTo>
                <a:cubicBezTo>
                  <a:pt x="38947" y="2358"/>
                  <a:pt x="32756" y="1"/>
                  <a:pt x="2656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1000">
                <a:srgbClr val="23223D"/>
              </a:gs>
              <a:gs pos="100000">
                <a:schemeClr val="lt1"/>
              </a:gs>
            </a:gsLst>
            <a:lin ang="2700006" scaled="0"/>
          </a:gradFill>
          <a:ln>
            <a:noFill/>
          </a:ln>
          <a:effectLst>
            <a:outerShdw blurRad="357188" algn="bl" rotWithShape="0">
              <a:schemeClr val="dk1">
                <a:alpha val="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3888786" y="2596175"/>
            <a:ext cx="35403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8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 hasCustomPrompt="1"/>
          </p:nvPr>
        </p:nvSpPr>
        <p:spPr>
          <a:xfrm>
            <a:off x="5002386" y="1140129"/>
            <a:ext cx="13131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4139286" y="3643179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>
            <a:off x="1226370" y="3973623"/>
            <a:ext cx="2233850" cy="2881955"/>
            <a:chOff x="-869130" y="859063"/>
            <a:chExt cx="2233850" cy="2881955"/>
          </a:xfrm>
        </p:grpSpPr>
        <p:grpSp>
          <p:nvGrpSpPr>
            <p:cNvPr id="76" name="Google Shape;76;p3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3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3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" name="Google Shape;88;p3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89" name="Google Shape;89;p3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3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-2868550" y="1735738"/>
            <a:ext cx="5511175" cy="3277000"/>
          </a:xfrm>
          <a:custGeom>
            <a:avLst/>
            <a:gdLst/>
            <a:ahLst/>
            <a:cxnLst/>
            <a:rect l="l" t="t" r="r" b="b"/>
            <a:pathLst>
              <a:path w="220447" h="131080" extrusionOk="0">
                <a:moveTo>
                  <a:pt x="133867" y="56910"/>
                </a:moveTo>
                <a:cubicBezTo>
                  <a:pt x="133898" y="56918"/>
                  <a:pt x="133941" y="56930"/>
                  <a:pt x="134000" y="56946"/>
                </a:cubicBezTo>
                <a:lnTo>
                  <a:pt x="134000" y="56946"/>
                </a:lnTo>
                <a:cubicBezTo>
                  <a:pt x="133949" y="56933"/>
                  <a:pt x="133904" y="56921"/>
                  <a:pt x="133871" y="56913"/>
                </a:cubicBezTo>
                <a:lnTo>
                  <a:pt x="133871" y="56913"/>
                </a:lnTo>
                <a:cubicBezTo>
                  <a:pt x="133870" y="56912"/>
                  <a:pt x="133869" y="56911"/>
                  <a:pt x="133867" y="56910"/>
                </a:cubicBezTo>
                <a:close/>
                <a:moveTo>
                  <a:pt x="156231" y="87437"/>
                </a:moveTo>
                <a:cubicBezTo>
                  <a:pt x="156202" y="87491"/>
                  <a:pt x="156174" y="87541"/>
                  <a:pt x="156148" y="87588"/>
                </a:cubicBezTo>
                <a:lnTo>
                  <a:pt x="156148" y="87588"/>
                </a:lnTo>
                <a:cubicBezTo>
                  <a:pt x="156175" y="87537"/>
                  <a:pt x="156203" y="87487"/>
                  <a:pt x="156231" y="87437"/>
                </a:cubicBezTo>
                <a:close/>
                <a:moveTo>
                  <a:pt x="155887" y="87974"/>
                </a:moveTo>
                <a:cubicBezTo>
                  <a:pt x="155889" y="87974"/>
                  <a:pt x="155859" y="88078"/>
                  <a:pt x="155768" y="88362"/>
                </a:cubicBezTo>
                <a:lnTo>
                  <a:pt x="155768" y="88362"/>
                </a:lnTo>
                <a:cubicBezTo>
                  <a:pt x="155821" y="88165"/>
                  <a:pt x="155884" y="87974"/>
                  <a:pt x="155887" y="87974"/>
                </a:cubicBezTo>
                <a:close/>
                <a:moveTo>
                  <a:pt x="169531" y="106988"/>
                </a:moveTo>
                <a:lnTo>
                  <a:pt x="169531" y="106988"/>
                </a:lnTo>
                <a:cubicBezTo>
                  <a:pt x="169534" y="107018"/>
                  <a:pt x="169536" y="107050"/>
                  <a:pt x="169539" y="107084"/>
                </a:cubicBezTo>
                <a:cubicBezTo>
                  <a:pt x="169536" y="107052"/>
                  <a:pt x="169534" y="107020"/>
                  <a:pt x="169531" y="106988"/>
                </a:cubicBezTo>
                <a:close/>
                <a:moveTo>
                  <a:pt x="9195" y="0"/>
                </a:moveTo>
                <a:cubicBezTo>
                  <a:pt x="6132" y="0"/>
                  <a:pt x="2705" y="1088"/>
                  <a:pt x="1331" y="4083"/>
                </a:cubicBezTo>
                <a:cubicBezTo>
                  <a:pt x="1" y="6962"/>
                  <a:pt x="2517" y="9624"/>
                  <a:pt x="5396" y="9769"/>
                </a:cubicBezTo>
                <a:cubicBezTo>
                  <a:pt x="21728" y="10616"/>
                  <a:pt x="43262" y="10205"/>
                  <a:pt x="49892" y="28811"/>
                </a:cubicBezTo>
                <a:cubicBezTo>
                  <a:pt x="50448" y="30359"/>
                  <a:pt x="50860" y="32029"/>
                  <a:pt x="51900" y="33336"/>
                </a:cubicBezTo>
                <a:cubicBezTo>
                  <a:pt x="52747" y="34400"/>
                  <a:pt x="53932" y="35150"/>
                  <a:pt x="55142" y="35803"/>
                </a:cubicBezTo>
                <a:cubicBezTo>
                  <a:pt x="60635" y="38804"/>
                  <a:pt x="66684" y="40643"/>
                  <a:pt x="72950" y="41175"/>
                </a:cubicBezTo>
                <a:cubicBezTo>
                  <a:pt x="75975" y="41441"/>
                  <a:pt x="79096" y="41393"/>
                  <a:pt x="82024" y="42264"/>
                </a:cubicBezTo>
                <a:cubicBezTo>
                  <a:pt x="84927" y="43111"/>
                  <a:pt x="87758" y="45095"/>
                  <a:pt x="88629" y="48022"/>
                </a:cubicBezTo>
                <a:cubicBezTo>
                  <a:pt x="89065" y="49498"/>
                  <a:pt x="88944" y="51071"/>
                  <a:pt x="89379" y="52571"/>
                </a:cubicBezTo>
                <a:cubicBezTo>
                  <a:pt x="90850" y="57618"/>
                  <a:pt x="97148" y="58855"/>
                  <a:pt x="102550" y="58855"/>
                </a:cubicBezTo>
                <a:cubicBezTo>
                  <a:pt x="102923" y="58855"/>
                  <a:pt x="103292" y="58849"/>
                  <a:pt x="103654" y="58838"/>
                </a:cubicBezTo>
                <a:cubicBezTo>
                  <a:pt x="104224" y="58821"/>
                  <a:pt x="104807" y="58810"/>
                  <a:pt x="105398" y="58810"/>
                </a:cubicBezTo>
                <a:cubicBezTo>
                  <a:pt x="110637" y="58810"/>
                  <a:pt x="116486" y="59651"/>
                  <a:pt x="118486" y="64282"/>
                </a:cubicBezTo>
                <a:cubicBezTo>
                  <a:pt x="118970" y="65395"/>
                  <a:pt x="119188" y="66677"/>
                  <a:pt x="120059" y="67500"/>
                </a:cubicBezTo>
                <a:cubicBezTo>
                  <a:pt x="121245" y="68637"/>
                  <a:pt x="123229" y="68589"/>
                  <a:pt x="124366" y="69774"/>
                </a:cubicBezTo>
                <a:cubicBezTo>
                  <a:pt x="125866" y="71371"/>
                  <a:pt x="124898" y="73960"/>
                  <a:pt x="125164" y="76138"/>
                </a:cubicBezTo>
                <a:cubicBezTo>
                  <a:pt x="125745" y="80831"/>
                  <a:pt x="131552" y="82477"/>
                  <a:pt x="136198" y="83275"/>
                </a:cubicBezTo>
                <a:cubicBezTo>
                  <a:pt x="140867" y="84074"/>
                  <a:pt x="146650" y="86445"/>
                  <a:pt x="146408" y="91163"/>
                </a:cubicBezTo>
                <a:cubicBezTo>
                  <a:pt x="146311" y="93074"/>
                  <a:pt x="145150" y="94841"/>
                  <a:pt x="145222" y="96752"/>
                </a:cubicBezTo>
                <a:cubicBezTo>
                  <a:pt x="145368" y="100309"/>
                  <a:pt x="149481" y="102172"/>
                  <a:pt x="152965" y="102946"/>
                </a:cubicBezTo>
                <a:cubicBezTo>
                  <a:pt x="156449" y="103696"/>
                  <a:pt x="160587" y="104640"/>
                  <a:pt x="161869" y="108003"/>
                </a:cubicBezTo>
                <a:cubicBezTo>
                  <a:pt x="162329" y="109261"/>
                  <a:pt x="162280" y="110665"/>
                  <a:pt x="162522" y="111995"/>
                </a:cubicBezTo>
                <a:cubicBezTo>
                  <a:pt x="163345" y="116738"/>
                  <a:pt x="167797" y="120125"/>
                  <a:pt x="172418" y="121528"/>
                </a:cubicBezTo>
                <a:cubicBezTo>
                  <a:pt x="178177" y="123271"/>
                  <a:pt x="184298" y="122811"/>
                  <a:pt x="190154" y="123948"/>
                </a:cubicBezTo>
                <a:cubicBezTo>
                  <a:pt x="190880" y="124069"/>
                  <a:pt x="191581" y="124238"/>
                  <a:pt x="192283" y="124384"/>
                </a:cubicBezTo>
                <a:cubicBezTo>
                  <a:pt x="191968" y="124311"/>
                  <a:pt x="191817" y="124275"/>
                  <a:pt x="191829" y="124275"/>
                </a:cubicBezTo>
                <a:cubicBezTo>
                  <a:pt x="191841" y="124275"/>
                  <a:pt x="192017" y="124311"/>
                  <a:pt x="192356" y="124384"/>
                </a:cubicBezTo>
                <a:cubicBezTo>
                  <a:pt x="192888" y="124529"/>
                  <a:pt x="193420" y="124674"/>
                  <a:pt x="193952" y="124819"/>
                </a:cubicBezTo>
                <a:cubicBezTo>
                  <a:pt x="195525" y="125255"/>
                  <a:pt x="197098" y="125739"/>
                  <a:pt x="198646" y="126295"/>
                </a:cubicBezTo>
                <a:cubicBezTo>
                  <a:pt x="200195" y="126827"/>
                  <a:pt x="201719" y="127432"/>
                  <a:pt x="203219" y="128085"/>
                </a:cubicBezTo>
                <a:cubicBezTo>
                  <a:pt x="204066" y="128424"/>
                  <a:pt x="204889" y="128811"/>
                  <a:pt x="205711" y="129198"/>
                </a:cubicBezTo>
                <a:cubicBezTo>
                  <a:pt x="206026" y="129368"/>
                  <a:pt x="206365" y="129513"/>
                  <a:pt x="206704" y="129682"/>
                </a:cubicBezTo>
                <a:cubicBezTo>
                  <a:pt x="206780" y="129720"/>
                  <a:pt x="206847" y="129754"/>
                  <a:pt x="206905" y="129783"/>
                </a:cubicBezTo>
                <a:lnTo>
                  <a:pt x="206905" y="129783"/>
                </a:lnTo>
                <a:cubicBezTo>
                  <a:pt x="206986" y="129826"/>
                  <a:pt x="207128" y="129902"/>
                  <a:pt x="207357" y="130021"/>
                </a:cubicBezTo>
                <a:cubicBezTo>
                  <a:pt x="208660" y="130730"/>
                  <a:pt x="210088" y="131079"/>
                  <a:pt x="211509" y="131079"/>
                </a:cubicBezTo>
                <a:cubicBezTo>
                  <a:pt x="213387" y="131079"/>
                  <a:pt x="215251" y="130469"/>
                  <a:pt x="216793" y="129271"/>
                </a:cubicBezTo>
                <a:cubicBezTo>
                  <a:pt x="218777" y="127771"/>
                  <a:pt x="220447" y="123900"/>
                  <a:pt x="217446" y="122327"/>
                </a:cubicBezTo>
                <a:cubicBezTo>
                  <a:pt x="208857" y="117706"/>
                  <a:pt x="199469" y="114681"/>
                  <a:pt x="189791" y="113423"/>
                </a:cubicBezTo>
                <a:cubicBezTo>
                  <a:pt x="187613" y="113133"/>
                  <a:pt x="185436" y="112963"/>
                  <a:pt x="183258" y="112891"/>
                </a:cubicBezTo>
                <a:cubicBezTo>
                  <a:pt x="181918" y="112848"/>
                  <a:pt x="180597" y="112824"/>
                  <a:pt x="179246" y="112786"/>
                </a:cubicBezTo>
                <a:lnTo>
                  <a:pt x="179246" y="112786"/>
                </a:lnTo>
                <a:cubicBezTo>
                  <a:pt x="179248" y="112786"/>
                  <a:pt x="179249" y="112786"/>
                  <a:pt x="179251" y="112786"/>
                </a:cubicBezTo>
                <a:cubicBezTo>
                  <a:pt x="179337" y="112786"/>
                  <a:pt x="178225" y="112745"/>
                  <a:pt x="178080" y="112745"/>
                </a:cubicBezTo>
                <a:cubicBezTo>
                  <a:pt x="177330" y="112697"/>
                  <a:pt x="176580" y="112624"/>
                  <a:pt x="175830" y="112528"/>
                </a:cubicBezTo>
                <a:cubicBezTo>
                  <a:pt x="175249" y="112455"/>
                  <a:pt x="174693" y="112358"/>
                  <a:pt x="174136" y="112237"/>
                </a:cubicBezTo>
                <a:lnTo>
                  <a:pt x="174136" y="112237"/>
                </a:lnTo>
                <a:cubicBezTo>
                  <a:pt x="174417" y="112292"/>
                  <a:pt x="174541" y="112313"/>
                  <a:pt x="174566" y="112313"/>
                </a:cubicBezTo>
                <a:cubicBezTo>
                  <a:pt x="174641" y="112313"/>
                  <a:pt x="173852" y="112128"/>
                  <a:pt x="173725" y="112092"/>
                </a:cubicBezTo>
                <a:cubicBezTo>
                  <a:pt x="173487" y="112008"/>
                  <a:pt x="173258" y="111916"/>
                  <a:pt x="173027" y="111821"/>
                </a:cubicBezTo>
                <a:lnTo>
                  <a:pt x="173027" y="111821"/>
                </a:lnTo>
                <a:cubicBezTo>
                  <a:pt x="173050" y="111830"/>
                  <a:pt x="173062" y="111834"/>
                  <a:pt x="173065" y="111834"/>
                </a:cubicBezTo>
                <a:cubicBezTo>
                  <a:pt x="173089" y="111834"/>
                  <a:pt x="172440" y="111539"/>
                  <a:pt x="172273" y="111439"/>
                </a:cubicBezTo>
                <a:cubicBezTo>
                  <a:pt x="171910" y="111197"/>
                  <a:pt x="171571" y="110955"/>
                  <a:pt x="171233" y="110689"/>
                </a:cubicBezTo>
                <a:cubicBezTo>
                  <a:pt x="171195" y="110658"/>
                  <a:pt x="171160" y="110631"/>
                  <a:pt x="171129" y="110606"/>
                </a:cubicBezTo>
                <a:lnTo>
                  <a:pt x="171129" y="110606"/>
                </a:lnTo>
                <a:cubicBezTo>
                  <a:pt x="171088" y="110558"/>
                  <a:pt x="171034" y="110498"/>
                  <a:pt x="170967" y="110423"/>
                </a:cubicBezTo>
                <a:cubicBezTo>
                  <a:pt x="170700" y="110108"/>
                  <a:pt x="170434" y="109769"/>
                  <a:pt x="170217" y="109431"/>
                </a:cubicBezTo>
                <a:cubicBezTo>
                  <a:pt x="170144" y="109304"/>
                  <a:pt x="170090" y="109211"/>
                  <a:pt x="170053" y="109150"/>
                </a:cubicBezTo>
                <a:lnTo>
                  <a:pt x="170053" y="109150"/>
                </a:lnTo>
                <a:cubicBezTo>
                  <a:pt x="169992" y="108993"/>
                  <a:pt x="169935" y="108837"/>
                  <a:pt x="169878" y="108681"/>
                </a:cubicBezTo>
                <a:cubicBezTo>
                  <a:pt x="169757" y="108269"/>
                  <a:pt x="169660" y="107882"/>
                  <a:pt x="169612" y="107471"/>
                </a:cubicBezTo>
                <a:cubicBezTo>
                  <a:pt x="169594" y="107351"/>
                  <a:pt x="169517" y="106623"/>
                  <a:pt x="169507" y="106623"/>
                </a:cubicBezTo>
                <a:lnTo>
                  <a:pt x="169507" y="106623"/>
                </a:lnTo>
                <a:cubicBezTo>
                  <a:pt x="169507" y="106623"/>
                  <a:pt x="169506" y="106624"/>
                  <a:pt x="169506" y="106626"/>
                </a:cubicBezTo>
                <a:lnTo>
                  <a:pt x="169506" y="106626"/>
                </a:lnTo>
                <a:cubicBezTo>
                  <a:pt x="169466" y="105931"/>
                  <a:pt x="169462" y="105233"/>
                  <a:pt x="169442" y="104519"/>
                </a:cubicBezTo>
                <a:cubicBezTo>
                  <a:pt x="169321" y="102003"/>
                  <a:pt x="169031" y="100115"/>
                  <a:pt x="167918" y="97841"/>
                </a:cubicBezTo>
                <a:cubicBezTo>
                  <a:pt x="166926" y="95833"/>
                  <a:pt x="164482" y="94526"/>
                  <a:pt x="162450" y="93849"/>
                </a:cubicBezTo>
                <a:cubicBezTo>
                  <a:pt x="161603" y="93583"/>
                  <a:pt x="160708" y="93413"/>
                  <a:pt x="159885" y="93147"/>
                </a:cubicBezTo>
                <a:cubicBezTo>
                  <a:pt x="159449" y="93002"/>
                  <a:pt x="159062" y="92832"/>
                  <a:pt x="158675" y="92687"/>
                </a:cubicBezTo>
                <a:cubicBezTo>
                  <a:pt x="158608" y="92657"/>
                  <a:pt x="158549" y="92630"/>
                  <a:pt x="158499" y="92607"/>
                </a:cubicBezTo>
                <a:lnTo>
                  <a:pt x="158499" y="92607"/>
                </a:lnTo>
                <a:cubicBezTo>
                  <a:pt x="158336" y="92513"/>
                  <a:pt x="158179" y="92418"/>
                  <a:pt x="158022" y="92324"/>
                </a:cubicBezTo>
                <a:cubicBezTo>
                  <a:pt x="157659" y="92082"/>
                  <a:pt x="157296" y="91840"/>
                  <a:pt x="156982" y="91574"/>
                </a:cubicBezTo>
                <a:cubicBezTo>
                  <a:pt x="156927" y="91533"/>
                  <a:pt x="156879" y="91497"/>
                  <a:pt x="156837" y="91466"/>
                </a:cubicBezTo>
                <a:lnTo>
                  <a:pt x="156837" y="91466"/>
                </a:lnTo>
                <a:cubicBezTo>
                  <a:pt x="156803" y="91428"/>
                  <a:pt x="156763" y="91384"/>
                  <a:pt x="156715" y="91332"/>
                </a:cubicBezTo>
                <a:cubicBezTo>
                  <a:pt x="156449" y="91018"/>
                  <a:pt x="156207" y="90703"/>
                  <a:pt x="155990" y="90365"/>
                </a:cubicBezTo>
                <a:cubicBezTo>
                  <a:pt x="155971" y="90337"/>
                  <a:pt x="155953" y="90311"/>
                  <a:pt x="155936" y="90287"/>
                </a:cubicBezTo>
                <a:lnTo>
                  <a:pt x="155936" y="90287"/>
                </a:lnTo>
                <a:cubicBezTo>
                  <a:pt x="155920" y="90231"/>
                  <a:pt x="155898" y="90161"/>
                  <a:pt x="155869" y="90074"/>
                </a:cubicBezTo>
                <a:cubicBezTo>
                  <a:pt x="155723" y="89687"/>
                  <a:pt x="155651" y="89300"/>
                  <a:pt x="155602" y="88913"/>
                </a:cubicBezTo>
                <a:lnTo>
                  <a:pt x="155602" y="88913"/>
                </a:lnTo>
                <a:cubicBezTo>
                  <a:pt x="155650" y="89251"/>
                  <a:pt x="155674" y="89372"/>
                  <a:pt x="155686" y="89372"/>
                </a:cubicBezTo>
                <a:cubicBezTo>
                  <a:pt x="155711" y="89372"/>
                  <a:pt x="155683" y="88850"/>
                  <a:pt x="155699" y="88671"/>
                </a:cubicBezTo>
                <a:cubicBezTo>
                  <a:pt x="155707" y="88611"/>
                  <a:pt x="155724" y="88534"/>
                  <a:pt x="155744" y="88453"/>
                </a:cubicBezTo>
                <a:lnTo>
                  <a:pt x="155744" y="88453"/>
                </a:lnTo>
                <a:cubicBezTo>
                  <a:pt x="155814" y="88266"/>
                  <a:pt x="155894" y="88087"/>
                  <a:pt x="155980" y="87912"/>
                </a:cubicBezTo>
                <a:lnTo>
                  <a:pt x="155980" y="87912"/>
                </a:lnTo>
                <a:cubicBezTo>
                  <a:pt x="156061" y="87776"/>
                  <a:pt x="156162" y="87610"/>
                  <a:pt x="156231" y="87509"/>
                </a:cubicBezTo>
                <a:cubicBezTo>
                  <a:pt x="156473" y="87195"/>
                  <a:pt x="156691" y="86953"/>
                  <a:pt x="156933" y="86687"/>
                </a:cubicBezTo>
                <a:cubicBezTo>
                  <a:pt x="157393" y="86130"/>
                  <a:pt x="157925" y="85622"/>
                  <a:pt x="158457" y="85114"/>
                </a:cubicBezTo>
                <a:lnTo>
                  <a:pt x="158724" y="84848"/>
                </a:lnTo>
                <a:lnTo>
                  <a:pt x="159280" y="84340"/>
                </a:lnTo>
                <a:lnTo>
                  <a:pt x="160079" y="83566"/>
                </a:lnTo>
                <a:cubicBezTo>
                  <a:pt x="160708" y="82961"/>
                  <a:pt x="161288" y="82332"/>
                  <a:pt x="161869" y="81678"/>
                </a:cubicBezTo>
                <a:cubicBezTo>
                  <a:pt x="164676" y="78412"/>
                  <a:pt x="166103" y="74153"/>
                  <a:pt x="164821" y="69943"/>
                </a:cubicBezTo>
                <a:cubicBezTo>
                  <a:pt x="163587" y="65806"/>
                  <a:pt x="160054" y="62491"/>
                  <a:pt x="156401" y="60410"/>
                </a:cubicBezTo>
                <a:cubicBezTo>
                  <a:pt x="152215" y="58015"/>
                  <a:pt x="147932" y="57265"/>
                  <a:pt x="143142" y="57168"/>
                </a:cubicBezTo>
                <a:cubicBezTo>
                  <a:pt x="142920" y="57165"/>
                  <a:pt x="142699" y="57163"/>
                  <a:pt x="142477" y="57163"/>
                </a:cubicBezTo>
                <a:cubicBezTo>
                  <a:pt x="141077" y="57163"/>
                  <a:pt x="139678" y="57223"/>
                  <a:pt x="138278" y="57265"/>
                </a:cubicBezTo>
                <a:cubicBezTo>
                  <a:pt x="137740" y="57281"/>
                  <a:pt x="137212" y="57287"/>
                  <a:pt x="136680" y="57288"/>
                </a:cubicBezTo>
                <a:lnTo>
                  <a:pt x="136680" y="57288"/>
                </a:lnTo>
                <a:cubicBezTo>
                  <a:pt x="136484" y="57282"/>
                  <a:pt x="136221" y="57273"/>
                  <a:pt x="136077" y="57265"/>
                </a:cubicBezTo>
                <a:cubicBezTo>
                  <a:pt x="135568" y="57217"/>
                  <a:pt x="135085" y="57168"/>
                  <a:pt x="134601" y="57071"/>
                </a:cubicBezTo>
                <a:cubicBezTo>
                  <a:pt x="134529" y="57063"/>
                  <a:pt x="134433" y="57045"/>
                  <a:pt x="134333" y="57024"/>
                </a:cubicBezTo>
                <a:lnTo>
                  <a:pt x="134333" y="57024"/>
                </a:lnTo>
                <a:cubicBezTo>
                  <a:pt x="134124" y="56955"/>
                  <a:pt x="133914" y="56880"/>
                  <a:pt x="133705" y="56805"/>
                </a:cubicBezTo>
                <a:cubicBezTo>
                  <a:pt x="133695" y="56801"/>
                  <a:pt x="133685" y="56797"/>
                  <a:pt x="133676" y="56794"/>
                </a:cubicBezTo>
                <a:lnTo>
                  <a:pt x="133676" y="56794"/>
                </a:lnTo>
                <a:cubicBezTo>
                  <a:pt x="133403" y="56612"/>
                  <a:pt x="133131" y="56429"/>
                  <a:pt x="132859" y="56225"/>
                </a:cubicBezTo>
                <a:cubicBezTo>
                  <a:pt x="132844" y="56213"/>
                  <a:pt x="132830" y="56202"/>
                  <a:pt x="132816" y="56192"/>
                </a:cubicBezTo>
                <a:lnTo>
                  <a:pt x="132816" y="56192"/>
                </a:lnTo>
                <a:cubicBezTo>
                  <a:pt x="132793" y="56165"/>
                  <a:pt x="132767" y="56136"/>
                  <a:pt x="132738" y="56104"/>
                </a:cubicBezTo>
                <a:cubicBezTo>
                  <a:pt x="132496" y="55813"/>
                  <a:pt x="132254" y="55499"/>
                  <a:pt x="132036" y="55160"/>
                </a:cubicBezTo>
                <a:cubicBezTo>
                  <a:pt x="131479" y="54361"/>
                  <a:pt x="130971" y="53563"/>
                  <a:pt x="130415" y="52765"/>
                </a:cubicBezTo>
                <a:cubicBezTo>
                  <a:pt x="128552" y="50006"/>
                  <a:pt x="126447" y="47417"/>
                  <a:pt x="123858" y="45337"/>
                </a:cubicBezTo>
                <a:cubicBezTo>
                  <a:pt x="121051" y="43086"/>
                  <a:pt x="117398" y="41852"/>
                  <a:pt x="113865" y="41562"/>
                </a:cubicBezTo>
                <a:cubicBezTo>
                  <a:pt x="113100" y="41492"/>
                  <a:pt x="112328" y="41456"/>
                  <a:pt x="111555" y="41456"/>
                </a:cubicBezTo>
                <a:cubicBezTo>
                  <a:pt x="110203" y="41456"/>
                  <a:pt x="108850" y="41564"/>
                  <a:pt x="107526" y="41780"/>
                </a:cubicBezTo>
                <a:cubicBezTo>
                  <a:pt x="106207" y="41984"/>
                  <a:pt x="104911" y="42232"/>
                  <a:pt x="103615" y="42481"/>
                </a:cubicBezTo>
                <a:lnTo>
                  <a:pt x="103615" y="42481"/>
                </a:lnTo>
                <a:cubicBezTo>
                  <a:pt x="103538" y="42377"/>
                  <a:pt x="103463" y="42272"/>
                  <a:pt x="103388" y="42167"/>
                </a:cubicBezTo>
                <a:cubicBezTo>
                  <a:pt x="102904" y="41465"/>
                  <a:pt x="102493" y="40739"/>
                  <a:pt x="101937" y="40086"/>
                </a:cubicBezTo>
                <a:cubicBezTo>
                  <a:pt x="100001" y="37763"/>
                  <a:pt x="97267" y="36771"/>
                  <a:pt x="94363" y="36239"/>
                </a:cubicBezTo>
                <a:cubicBezTo>
                  <a:pt x="93226" y="36033"/>
                  <a:pt x="92053" y="35979"/>
                  <a:pt x="90873" y="35979"/>
                </a:cubicBezTo>
                <a:cubicBezTo>
                  <a:pt x="89694" y="35979"/>
                  <a:pt x="88508" y="36033"/>
                  <a:pt x="87347" y="36045"/>
                </a:cubicBezTo>
                <a:lnTo>
                  <a:pt x="79846" y="36166"/>
                </a:lnTo>
                <a:cubicBezTo>
                  <a:pt x="79139" y="36166"/>
                  <a:pt x="78431" y="36180"/>
                  <a:pt x="77724" y="36187"/>
                </a:cubicBezTo>
                <a:lnTo>
                  <a:pt x="77724" y="36187"/>
                </a:lnTo>
                <a:cubicBezTo>
                  <a:pt x="77849" y="36163"/>
                  <a:pt x="76099" y="36083"/>
                  <a:pt x="75709" y="36045"/>
                </a:cubicBezTo>
                <a:cubicBezTo>
                  <a:pt x="75517" y="36023"/>
                  <a:pt x="75320" y="35995"/>
                  <a:pt x="75122" y="35962"/>
                </a:cubicBezTo>
                <a:lnTo>
                  <a:pt x="75122" y="35962"/>
                </a:lnTo>
                <a:cubicBezTo>
                  <a:pt x="75192" y="35976"/>
                  <a:pt x="75221" y="35983"/>
                  <a:pt x="75220" y="35983"/>
                </a:cubicBezTo>
                <a:cubicBezTo>
                  <a:pt x="75218" y="35983"/>
                  <a:pt x="75168" y="35973"/>
                  <a:pt x="75094" y="35957"/>
                </a:cubicBezTo>
                <a:lnTo>
                  <a:pt x="75094" y="35957"/>
                </a:lnTo>
                <a:cubicBezTo>
                  <a:pt x="75103" y="35959"/>
                  <a:pt x="75113" y="35960"/>
                  <a:pt x="75122" y="35962"/>
                </a:cubicBezTo>
                <a:lnTo>
                  <a:pt x="75122" y="35962"/>
                </a:lnTo>
                <a:cubicBezTo>
                  <a:pt x="75090" y="35955"/>
                  <a:pt x="75049" y="35947"/>
                  <a:pt x="74998" y="35937"/>
                </a:cubicBezTo>
                <a:lnTo>
                  <a:pt x="74998" y="35937"/>
                </a:lnTo>
                <a:cubicBezTo>
                  <a:pt x="75032" y="35944"/>
                  <a:pt x="75065" y="35951"/>
                  <a:pt x="75094" y="35957"/>
                </a:cubicBezTo>
                <a:lnTo>
                  <a:pt x="75094" y="35957"/>
                </a:lnTo>
                <a:cubicBezTo>
                  <a:pt x="74877" y="35920"/>
                  <a:pt x="74661" y="35877"/>
                  <a:pt x="74450" y="35828"/>
                </a:cubicBezTo>
                <a:lnTo>
                  <a:pt x="74450" y="35828"/>
                </a:lnTo>
                <a:cubicBezTo>
                  <a:pt x="74699" y="35877"/>
                  <a:pt x="74876" y="35912"/>
                  <a:pt x="74998" y="35937"/>
                </a:cubicBezTo>
                <a:lnTo>
                  <a:pt x="74998" y="35937"/>
                </a:lnTo>
                <a:cubicBezTo>
                  <a:pt x="74796" y="35893"/>
                  <a:pt x="74511" y="35827"/>
                  <a:pt x="74378" y="35779"/>
                </a:cubicBezTo>
                <a:cubicBezTo>
                  <a:pt x="73991" y="35658"/>
                  <a:pt x="73604" y="35489"/>
                  <a:pt x="73241" y="35320"/>
                </a:cubicBezTo>
                <a:lnTo>
                  <a:pt x="73241" y="35320"/>
                </a:lnTo>
                <a:cubicBezTo>
                  <a:pt x="73615" y="35487"/>
                  <a:pt x="73775" y="35550"/>
                  <a:pt x="73805" y="35550"/>
                </a:cubicBezTo>
                <a:cubicBezTo>
                  <a:pt x="73882" y="35550"/>
                  <a:pt x="73064" y="35114"/>
                  <a:pt x="72853" y="34957"/>
                </a:cubicBezTo>
                <a:cubicBezTo>
                  <a:pt x="72852" y="34955"/>
                  <a:pt x="72850" y="34954"/>
                  <a:pt x="72848" y="34953"/>
                </a:cubicBezTo>
                <a:lnTo>
                  <a:pt x="72848" y="34953"/>
                </a:lnTo>
                <a:cubicBezTo>
                  <a:pt x="72811" y="34900"/>
                  <a:pt x="72758" y="34830"/>
                  <a:pt x="72684" y="34739"/>
                </a:cubicBezTo>
                <a:cubicBezTo>
                  <a:pt x="72613" y="34650"/>
                  <a:pt x="72241" y="33986"/>
                  <a:pt x="72203" y="33986"/>
                </a:cubicBezTo>
                <a:lnTo>
                  <a:pt x="72203" y="33986"/>
                </a:lnTo>
                <a:cubicBezTo>
                  <a:pt x="72200" y="33986"/>
                  <a:pt x="72199" y="33989"/>
                  <a:pt x="72200" y="33995"/>
                </a:cubicBezTo>
                <a:lnTo>
                  <a:pt x="72200" y="33995"/>
                </a:lnTo>
                <a:cubicBezTo>
                  <a:pt x="71909" y="33212"/>
                  <a:pt x="71729" y="32378"/>
                  <a:pt x="71644" y="31545"/>
                </a:cubicBezTo>
                <a:cubicBezTo>
                  <a:pt x="71631" y="31453"/>
                  <a:pt x="71619" y="31374"/>
                  <a:pt x="71609" y="31309"/>
                </a:cubicBezTo>
                <a:lnTo>
                  <a:pt x="71609" y="31309"/>
                </a:lnTo>
                <a:cubicBezTo>
                  <a:pt x="71609" y="31223"/>
                  <a:pt x="71605" y="31083"/>
                  <a:pt x="71595" y="30868"/>
                </a:cubicBezTo>
                <a:cubicBezTo>
                  <a:pt x="71571" y="30384"/>
                  <a:pt x="71571" y="29876"/>
                  <a:pt x="71571" y="29392"/>
                </a:cubicBezTo>
                <a:cubicBezTo>
                  <a:pt x="71547" y="28061"/>
                  <a:pt x="71450" y="26754"/>
                  <a:pt x="71305" y="25424"/>
                </a:cubicBezTo>
                <a:cubicBezTo>
                  <a:pt x="70410" y="18286"/>
                  <a:pt x="63804" y="13181"/>
                  <a:pt x="57852" y="10084"/>
                </a:cubicBezTo>
                <a:cubicBezTo>
                  <a:pt x="49916" y="5970"/>
                  <a:pt x="41448" y="3454"/>
                  <a:pt x="32640" y="2002"/>
                </a:cubicBezTo>
                <a:cubicBezTo>
                  <a:pt x="25116" y="792"/>
                  <a:pt x="17470" y="405"/>
                  <a:pt x="9872" y="18"/>
                </a:cubicBezTo>
                <a:cubicBezTo>
                  <a:pt x="9649" y="6"/>
                  <a:pt x="9423" y="0"/>
                  <a:pt x="919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9019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5"/>
          <p:cNvGrpSpPr/>
          <p:nvPr/>
        </p:nvGrpSpPr>
        <p:grpSpPr>
          <a:xfrm>
            <a:off x="7731788" y="484387"/>
            <a:ext cx="2157835" cy="2418974"/>
            <a:chOff x="8196578" y="-610038"/>
            <a:chExt cx="2157835" cy="2418974"/>
          </a:xfrm>
        </p:grpSpPr>
        <p:grpSp>
          <p:nvGrpSpPr>
            <p:cNvPr id="112" name="Google Shape;112;p5"/>
            <p:cNvGrpSpPr/>
            <p:nvPr/>
          </p:nvGrpSpPr>
          <p:grpSpPr>
            <a:xfrm>
              <a:off x="8269999" y="400192"/>
              <a:ext cx="1161778" cy="1156274"/>
              <a:chOff x="5830100" y="1454250"/>
              <a:chExt cx="780975" cy="777275"/>
            </a:xfrm>
          </p:grpSpPr>
          <p:sp>
            <p:nvSpPr>
              <p:cNvPr id="113" name="Google Shape;113;p5"/>
              <p:cNvSpPr/>
              <p:nvPr/>
            </p:nvSpPr>
            <p:spPr>
              <a:xfrm>
                <a:off x="5903600" y="1454250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5830100" y="2072725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5"/>
            <p:cNvGrpSpPr/>
            <p:nvPr/>
          </p:nvGrpSpPr>
          <p:grpSpPr>
            <a:xfrm>
              <a:off x="8196578" y="-610038"/>
              <a:ext cx="1212096" cy="1211687"/>
              <a:chOff x="6834917" y="642906"/>
              <a:chExt cx="814800" cy="814525"/>
            </a:xfrm>
          </p:grpSpPr>
          <p:sp>
            <p:nvSpPr>
              <p:cNvPr id="116" name="Google Shape;116;p5"/>
              <p:cNvSpPr/>
              <p:nvPr/>
            </p:nvSpPr>
            <p:spPr>
              <a:xfrm>
                <a:off x="6871917" y="642906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6834917" y="1377981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5"/>
            <p:cNvGrpSpPr/>
            <p:nvPr/>
          </p:nvGrpSpPr>
          <p:grpSpPr>
            <a:xfrm>
              <a:off x="8244437" y="-182501"/>
              <a:ext cx="1212915" cy="1211725"/>
              <a:chOff x="5182925" y="1757200"/>
              <a:chExt cx="815350" cy="814550"/>
            </a:xfrm>
          </p:grpSpPr>
          <p:sp>
            <p:nvSpPr>
              <p:cNvPr id="119" name="Google Shape;119;p5"/>
              <p:cNvSpPr/>
              <p:nvPr/>
            </p:nvSpPr>
            <p:spPr>
              <a:xfrm>
                <a:off x="5219950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182925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5"/>
            <p:cNvGrpSpPr/>
            <p:nvPr/>
          </p:nvGrpSpPr>
          <p:grpSpPr>
            <a:xfrm>
              <a:off x="8588413" y="52112"/>
              <a:ext cx="1766000" cy="1756825"/>
              <a:chOff x="7736263" y="1245349"/>
              <a:chExt cx="1766000" cy="1756825"/>
            </a:xfrm>
          </p:grpSpPr>
          <p:sp>
            <p:nvSpPr>
              <p:cNvPr id="122" name="Google Shape;122;p5"/>
              <p:cNvSpPr/>
              <p:nvPr/>
            </p:nvSpPr>
            <p:spPr>
              <a:xfrm>
                <a:off x="7903863" y="1245349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7736263" y="2646174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5"/>
          <p:cNvSpPr/>
          <p:nvPr/>
        </p:nvSpPr>
        <p:spPr>
          <a:xfrm>
            <a:off x="6271099" y="-833123"/>
            <a:ext cx="1909402" cy="1739566"/>
          </a:xfrm>
          <a:custGeom>
            <a:avLst/>
            <a:gdLst/>
            <a:ahLst/>
            <a:cxnLst/>
            <a:rect l="l" t="t" r="r" b="b"/>
            <a:pathLst>
              <a:path w="30570" h="27852" extrusionOk="0">
                <a:moveTo>
                  <a:pt x="15285" y="1"/>
                </a:moveTo>
                <a:cubicBezTo>
                  <a:pt x="11724" y="1"/>
                  <a:pt x="8162" y="1357"/>
                  <a:pt x="5450" y="4069"/>
                </a:cubicBezTo>
                <a:cubicBezTo>
                  <a:pt x="0" y="9519"/>
                  <a:pt x="0" y="18340"/>
                  <a:pt x="5450" y="23764"/>
                </a:cubicBezTo>
                <a:cubicBezTo>
                  <a:pt x="8162" y="26489"/>
                  <a:pt x="11724" y="27852"/>
                  <a:pt x="15285" y="27852"/>
                </a:cubicBezTo>
                <a:cubicBezTo>
                  <a:pt x="18846" y="27852"/>
                  <a:pt x="22408" y="26489"/>
                  <a:pt x="25120" y="23764"/>
                </a:cubicBezTo>
                <a:cubicBezTo>
                  <a:pt x="30570" y="18340"/>
                  <a:pt x="30570" y="9519"/>
                  <a:pt x="25120" y="4069"/>
                </a:cubicBezTo>
                <a:cubicBezTo>
                  <a:pt x="22408" y="1357"/>
                  <a:pt x="18846" y="1"/>
                  <a:pt x="1528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1000">
                <a:srgbClr val="23223D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814388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1"/>
          </p:nvPr>
        </p:nvSpPr>
        <p:spPr>
          <a:xfrm>
            <a:off x="1521488" y="2615650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2"/>
          </p:nvPr>
        </p:nvSpPr>
        <p:spPr>
          <a:xfrm>
            <a:off x="1521488" y="2987050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3"/>
          </p:nvPr>
        </p:nvSpPr>
        <p:spPr>
          <a:xfrm>
            <a:off x="4845713" y="2615650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4"/>
          </p:nvPr>
        </p:nvSpPr>
        <p:spPr>
          <a:xfrm>
            <a:off x="4845713" y="2987050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>
            <a:off x="-239005" y="4186098"/>
            <a:ext cx="2233850" cy="2881955"/>
            <a:chOff x="-869130" y="859063"/>
            <a:chExt cx="2233850" cy="2881955"/>
          </a:xfrm>
        </p:grpSpPr>
        <p:grpSp>
          <p:nvGrpSpPr>
            <p:cNvPr id="131" name="Google Shape;131;p5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132" name="Google Shape;132;p5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135" name="Google Shape;135;p5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5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138" name="Google Shape;138;p5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5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141" name="Google Shape;141;p5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5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5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6"/>
          <p:cNvGrpSpPr/>
          <p:nvPr/>
        </p:nvGrpSpPr>
        <p:grpSpPr>
          <a:xfrm>
            <a:off x="4124975" y="-559964"/>
            <a:ext cx="8973402" cy="6263428"/>
            <a:chOff x="4124975" y="-617437"/>
            <a:chExt cx="8973402" cy="6263428"/>
          </a:xfrm>
        </p:grpSpPr>
        <p:sp>
          <p:nvSpPr>
            <p:cNvPr id="154" name="Google Shape;154;p6"/>
            <p:cNvSpPr/>
            <p:nvPr/>
          </p:nvSpPr>
          <p:spPr>
            <a:xfrm flipH="1">
              <a:off x="4124975" y="1760615"/>
              <a:ext cx="8973402" cy="3885375"/>
            </a:xfrm>
            <a:custGeom>
              <a:avLst/>
              <a:gdLst/>
              <a:ahLst/>
              <a:cxnLst/>
              <a:rect l="l" t="t" r="r" b="b"/>
              <a:pathLst>
                <a:path w="276786" h="119845" extrusionOk="0">
                  <a:moveTo>
                    <a:pt x="52735" y="15001"/>
                  </a:moveTo>
                  <a:cubicBezTo>
                    <a:pt x="52762" y="15010"/>
                    <a:pt x="52774" y="15015"/>
                    <a:pt x="52774" y="15015"/>
                  </a:cubicBezTo>
                  <a:cubicBezTo>
                    <a:pt x="52774" y="15015"/>
                    <a:pt x="52761" y="15010"/>
                    <a:pt x="52735" y="15001"/>
                  </a:cubicBezTo>
                  <a:close/>
                  <a:moveTo>
                    <a:pt x="101791" y="71823"/>
                  </a:moveTo>
                  <a:cubicBezTo>
                    <a:pt x="101660" y="71830"/>
                    <a:pt x="101527" y="71835"/>
                    <a:pt x="101393" y="71839"/>
                  </a:cubicBezTo>
                  <a:lnTo>
                    <a:pt x="101393" y="71839"/>
                  </a:lnTo>
                  <a:cubicBezTo>
                    <a:pt x="101502" y="71834"/>
                    <a:pt x="101634" y="71829"/>
                    <a:pt x="101791" y="71823"/>
                  </a:cubicBezTo>
                  <a:close/>
                  <a:moveTo>
                    <a:pt x="208425" y="103263"/>
                  </a:moveTo>
                  <a:cubicBezTo>
                    <a:pt x="208351" y="103268"/>
                    <a:pt x="208278" y="103273"/>
                    <a:pt x="208203" y="103277"/>
                  </a:cubicBezTo>
                  <a:cubicBezTo>
                    <a:pt x="208284" y="103272"/>
                    <a:pt x="208357" y="103267"/>
                    <a:pt x="208425" y="103263"/>
                  </a:cubicBezTo>
                  <a:close/>
                  <a:moveTo>
                    <a:pt x="266448" y="106859"/>
                  </a:moveTo>
                  <a:lnTo>
                    <a:pt x="266448" y="106859"/>
                  </a:lnTo>
                  <a:cubicBezTo>
                    <a:pt x="266621" y="106914"/>
                    <a:pt x="266770" y="106962"/>
                    <a:pt x="266770" y="106962"/>
                  </a:cubicBezTo>
                  <a:cubicBezTo>
                    <a:pt x="266771" y="106962"/>
                    <a:pt x="266683" y="106933"/>
                    <a:pt x="266448" y="106859"/>
                  </a:cubicBezTo>
                  <a:close/>
                  <a:moveTo>
                    <a:pt x="9052" y="1"/>
                  </a:moveTo>
                  <a:cubicBezTo>
                    <a:pt x="7442" y="1"/>
                    <a:pt x="5785" y="438"/>
                    <a:pt x="4355" y="1051"/>
                  </a:cubicBezTo>
                  <a:cubicBezTo>
                    <a:pt x="3025" y="1607"/>
                    <a:pt x="1646" y="2430"/>
                    <a:pt x="847" y="3664"/>
                  </a:cubicBezTo>
                  <a:cubicBezTo>
                    <a:pt x="339" y="4414"/>
                    <a:pt x="0" y="5793"/>
                    <a:pt x="871" y="6470"/>
                  </a:cubicBezTo>
                  <a:cubicBezTo>
                    <a:pt x="6001" y="10390"/>
                    <a:pt x="11904" y="12302"/>
                    <a:pt x="18147" y="13318"/>
                  </a:cubicBezTo>
                  <a:cubicBezTo>
                    <a:pt x="24317" y="14334"/>
                    <a:pt x="30825" y="14769"/>
                    <a:pt x="35084" y="20020"/>
                  </a:cubicBezTo>
                  <a:cubicBezTo>
                    <a:pt x="36052" y="21230"/>
                    <a:pt x="36826" y="22609"/>
                    <a:pt x="38036" y="23577"/>
                  </a:cubicBezTo>
                  <a:cubicBezTo>
                    <a:pt x="41980" y="26770"/>
                    <a:pt x="49480" y="24811"/>
                    <a:pt x="51513" y="29456"/>
                  </a:cubicBezTo>
                  <a:cubicBezTo>
                    <a:pt x="52069" y="30787"/>
                    <a:pt x="51972" y="32287"/>
                    <a:pt x="51682" y="33690"/>
                  </a:cubicBezTo>
                  <a:cubicBezTo>
                    <a:pt x="50690" y="38505"/>
                    <a:pt x="48053" y="44022"/>
                    <a:pt x="51077" y="47869"/>
                  </a:cubicBezTo>
                  <a:cubicBezTo>
                    <a:pt x="53497" y="50918"/>
                    <a:pt x="58941" y="51765"/>
                    <a:pt x="59255" y="55660"/>
                  </a:cubicBezTo>
                  <a:cubicBezTo>
                    <a:pt x="59570" y="59120"/>
                    <a:pt x="55360" y="61104"/>
                    <a:pt x="53763" y="64201"/>
                  </a:cubicBezTo>
                  <a:cubicBezTo>
                    <a:pt x="51972" y="67709"/>
                    <a:pt x="54077" y="72234"/>
                    <a:pt x="57392" y="74315"/>
                  </a:cubicBezTo>
                  <a:cubicBezTo>
                    <a:pt x="60634" y="76323"/>
                    <a:pt x="67675" y="74847"/>
                    <a:pt x="69756" y="77799"/>
                  </a:cubicBezTo>
                  <a:cubicBezTo>
                    <a:pt x="70071" y="78356"/>
                    <a:pt x="70337" y="78912"/>
                    <a:pt x="70579" y="79493"/>
                  </a:cubicBezTo>
                  <a:cubicBezTo>
                    <a:pt x="71958" y="82130"/>
                    <a:pt x="75345" y="83025"/>
                    <a:pt x="78321" y="83025"/>
                  </a:cubicBezTo>
                  <a:cubicBezTo>
                    <a:pt x="80072" y="83025"/>
                    <a:pt x="81848" y="82816"/>
                    <a:pt x="83594" y="82816"/>
                  </a:cubicBezTo>
                  <a:cubicBezTo>
                    <a:pt x="84817" y="82816"/>
                    <a:pt x="86026" y="82919"/>
                    <a:pt x="87201" y="83267"/>
                  </a:cubicBezTo>
                  <a:cubicBezTo>
                    <a:pt x="89814" y="84041"/>
                    <a:pt x="92065" y="85953"/>
                    <a:pt x="94750" y="86292"/>
                  </a:cubicBezTo>
                  <a:cubicBezTo>
                    <a:pt x="95070" y="86331"/>
                    <a:pt x="95397" y="86350"/>
                    <a:pt x="95731" y="86350"/>
                  </a:cubicBezTo>
                  <a:cubicBezTo>
                    <a:pt x="101314" y="86350"/>
                    <a:pt x="108871" y="81168"/>
                    <a:pt x="115136" y="81168"/>
                  </a:cubicBezTo>
                  <a:cubicBezTo>
                    <a:pt x="117020" y="81168"/>
                    <a:pt x="118788" y="81637"/>
                    <a:pt x="120349" y="82856"/>
                  </a:cubicBezTo>
                  <a:cubicBezTo>
                    <a:pt x="124656" y="86219"/>
                    <a:pt x="111639" y="91010"/>
                    <a:pt x="110090" y="94905"/>
                  </a:cubicBezTo>
                  <a:cubicBezTo>
                    <a:pt x="108009" y="100398"/>
                    <a:pt x="111736" y="105866"/>
                    <a:pt x="116889" y="107753"/>
                  </a:cubicBezTo>
                  <a:cubicBezTo>
                    <a:pt x="119159" y="108596"/>
                    <a:pt x="121554" y="108876"/>
                    <a:pt x="123980" y="108876"/>
                  </a:cubicBezTo>
                  <a:cubicBezTo>
                    <a:pt x="126081" y="108876"/>
                    <a:pt x="128206" y="108666"/>
                    <a:pt x="130294" y="108431"/>
                  </a:cubicBezTo>
                  <a:cubicBezTo>
                    <a:pt x="138971" y="107436"/>
                    <a:pt x="147721" y="106137"/>
                    <a:pt x="156424" y="106137"/>
                  </a:cubicBezTo>
                  <a:cubicBezTo>
                    <a:pt x="160000" y="106137"/>
                    <a:pt x="163568" y="106357"/>
                    <a:pt x="167119" y="106906"/>
                  </a:cubicBezTo>
                  <a:cubicBezTo>
                    <a:pt x="169950" y="107342"/>
                    <a:pt x="173241" y="108455"/>
                    <a:pt x="173942" y="111237"/>
                  </a:cubicBezTo>
                  <a:cubicBezTo>
                    <a:pt x="174233" y="112423"/>
                    <a:pt x="173942" y="113657"/>
                    <a:pt x="174209" y="114867"/>
                  </a:cubicBezTo>
                  <a:cubicBezTo>
                    <a:pt x="174818" y="117718"/>
                    <a:pt x="178091" y="119003"/>
                    <a:pt x="181085" y="119003"/>
                  </a:cubicBezTo>
                  <a:cubicBezTo>
                    <a:pt x="181419" y="119003"/>
                    <a:pt x="181749" y="118987"/>
                    <a:pt x="182072" y="118956"/>
                  </a:cubicBezTo>
                  <a:cubicBezTo>
                    <a:pt x="184634" y="118705"/>
                    <a:pt x="187195" y="117872"/>
                    <a:pt x="189744" y="117872"/>
                  </a:cubicBezTo>
                  <a:cubicBezTo>
                    <a:pt x="190398" y="117872"/>
                    <a:pt x="191050" y="117927"/>
                    <a:pt x="191702" y="118060"/>
                  </a:cubicBezTo>
                  <a:cubicBezTo>
                    <a:pt x="193638" y="118448"/>
                    <a:pt x="195428" y="119561"/>
                    <a:pt x="197412" y="119803"/>
                  </a:cubicBezTo>
                  <a:cubicBezTo>
                    <a:pt x="197669" y="119831"/>
                    <a:pt x="197924" y="119844"/>
                    <a:pt x="198178" y="119844"/>
                  </a:cubicBezTo>
                  <a:cubicBezTo>
                    <a:pt x="200753" y="119844"/>
                    <a:pt x="203205" y="118467"/>
                    <a:pt x="205518" y="117189"/>
                  </a:cubicBezTo>
                  <a:cubicBezTo>
                    <a:pt x="214051" y="112440"/>
                    <a:pt x="225514" y="105857"/>
                    <a:pt x="235927" y="105857"/>
                  </a:cubicBezTo>
                  <a:cubicBezTo>
                    <a:pt x="239096" y="105857"/>
                    <a:pt x="242167" y="106466"/>
                    <a:pt x="245029" y="107923"/>
                  </a:cubicBezTo>
                  <a:cubicBezTo>
                    <a:pt x="248368" y="109616"/>
                    <a:pt x="251610" y="111528"/>
                    <a:pt x="255094" y="112979"/>
                  </a:cubicBezTo>
                  <a:cubicBezTo>
                    <a:pt x="258683" y="114492"/>
                    <a:pt x="262541" y="115248"/>
                    <a:pt x="266416" y="115248"/>
                  </a:cubicBezTo>
                  <a:cubicBezTo>
                    <a:pt x="267191" y="115248"/>
                    <a:pt x="267967" y="115217"/>
                    <a:pt x="268741" y="115157"/>
                  </a:cubicBezTo>
                  <a:cubicBezTo>
                    <a:pt x="271233" y="114963"/>
                    <a:pt x="275540" y="113439"/>
                    <a:pt x="276193" y="110608"/>
                  </a:cubicBezTo>
                  <a:cubicBezTo>
                    <a:pt x="276785" y="108055"/>
                    <a:pt x="273567" y="107623"/>
                    <a:pt x="271487" y="107623"/>
                  </a:cubicBezTo>
                  <a:cubicBezTo>
                    <a:pt x="271207" y="107623"/>
                    <a:pt x="270948" y="107631"/>
                    <a:pt x="270721" y="107642"/>
                  </a:cubicBezTo>
                  <a:lnTo>
                    <a:pt x="270721" y="107642"/>
                  </a:lnTo>
                  <a:cubicBezTo>
                    <a:pt x="270649" y="107638"/>
                    <a:pt x="270541" y="107635"/>
                    <a:pt x="270386" y="107632"/>
                  </a:cubicBezTo>
                  <a:cubicBezTo>
                    <a:pt x="269951" y="107632"/>
                    <a:pt x="269539" y="107608"/>
                    <a:pt x="269104" y="107560"/>
                  </a:cubicBezTo>
                  <a:lnTo>
                    <a:pt x="269104" y="107560"/>
                  </a:lnTo>
                  <a:cubicBezTo>
                    <a:pt x="269512" y="107594"/>
                    <a:pt x="269694" y="107607"/>
                    <a:pt x="269739" y="107607"/>
                  </a:cubicBezTo>
                  <a:cubicBezTo>
                    <a:pt x="269854" y="107607"/>
                    <a:pt x="269070" y="107522"/>
                    <a:pt x="268862" y="107487"/>
                  </a:cubicBezTo>
                  <a:cubicBezTo>
                    <a:pt x="268450" y="107414"/>
                    <a:pt x="268039" y="107318"/>
                    <a:pt x="267604" y="107197"/>
                  </a:cubicBezTo>
                  <a:cubicBezTo>
                    <a:pt x="267192" y="107100"/>
                    <a:pt x="266781" y="106979"/>
                    <a:pt x="266370" y="106834"/>
                  </a:cubicBezTo>
                  <a:lnTo>
                    <a:pt x="266370" y="106834"/>
                  </a:lnTo>
                  <a:cubicBezTo>
                    <a:pt x="266397" y="106843"/>
                    <a:pt x="266423" y="106851"/>
                    <a:pt x="266448" y="106859"/>
                  </a:cubicBezTo>
                  <a:lnTo>
                    <a:pt x="266448" y="106859"/>
                  </a:lnTo>
                  <a:cubicBezTo>
                    <a:pt x="266234" y="106790"/>
                    <a:pt x="265983" y="106708"/>
                    <a:pt x="265934" y="106689"/>
                  </a:cubicBezTo>
                  <a:cubicBezTo>
                    <a:pt x="264966" y="106301"/>
                    <a:pt x="264023" y="105890"/>
                    <a:pt x="263103" y="105430"/>
                  </a:cubicBezTo>
                  <a:cubicBezTo>
                    <a:pt x="259667" y="103809"/>
                    <a:pt x="256449" y="101849"/>
                    <a:pt x="252989" y="100253"/>
                  </a:cubicBezTo>
                  <a:cubicBezTo>
                    <a:pt x="249070" y="98389"/>
                    <a:pt x="244811" y="97301"/>
                    <a:pt x="240480" y="97059"/>
                  </a:cubicBezTo>
                  <a:cubicBezTo>
                    <a:pt x="239949" y="97030"/>
                    <a:pt x="239418" y="97017"/>
                    <a:pt x="238885" y="97017"/>
                  </a:cubicBezTo>
                  <a:cubicBezTo>
                    <a:pt x="234856" y="97017"/>
                    <a:pt x="230796" y="97785"/>
                    <a:pt x="226907" y="98704"/>
                  </a:cubicBezTo>
                  <a:cubicBezTo>
                    <a:pt x="223205" y="99599"/>
                    <a:pt x="219575" y="100833"/>
                    <a:pt x="215898" y="101825"/>
                  </a:cubicBezTo>
                  <a:cubicBezTo>
                    <a:pt x="215027" y="102067"/>
                    <a:pt x="214155" y="102309"/>
                    <a:pt x="213284" y="102503"/>
                  </a:cubicBezTo>
                  <a:cubicBezTo>
                    <a:pt x="212849" y="102624"/>
                    <a:pt x="212413" y="102720"/>
                    <a:pt x="211978" y="102817"/>
                  </a:cubicBezTo>
                  <a:cubicBezTo>
                    <a:pt x="211893" y="102836"/>
                    <a:pt x="211823" y="102852"/>
                    <a:pt x="211766" y="102865"/>
                  </a:cubicBezTo>
                  <a:lnTo>
                    <a:pt x="211766" y="102865"/>
                  </a:lnTo>
                  <a:cubicBezTo>
                    <a:pt x="211009" y="102989"/>
                    <a:pt x="210238" y="103094"/>
                    <a:pt x="209486" y="103180"/>
                  </a:cubicBezTo>
                  <a:cubicBezTo>
                    <a:pt x="209330" y="103189"/>
                    <a:pt x="209177" y="103201"/>
                    <a:pt x="209025" y="103213"/>
                  </a:cubicBezTo>
                  <a:lnTo>
                    <a:pt x="209025" y="103213"/>
                  </a:lnTo>
                  <a:cubicBezTo>
                    <a:pt x="209038" y="103209"/>
                    <a:pt x="208997" y="103207"/>
                    <a:pt x="208922" y="103207"/>
                  </a:cubicBezTo>
                  <a:cubicBezTo>
                    <a:pt x="208658" y="103207"/>
                    <a:pt x="207979" y="103229"/>
                    <a:pt x="207768" y="103229"/>
                  </a:cubicBezTo>
                  <a:cubicBezTo>
                    <a:pt x="207570" y="103217"/>
                    <a:pt x="207367" y="103205"/>
                    <a:pt x="207164" y="103194"/>
                  </a:cubicBezTo>
                  <a:lnTo>
                    <a:pt x="207164" y="103194"/>
                  </a:lnTo>
                  <a:cubicBezTo>
                    <a:pt x="207035" y="103181"/>
                    <a:pt x="206486" y="103136"/>
                    <a:pt x="206316" y="103108"/>
                  </a:cubicBezTo>
                  <a:cubicBezTo>
                    <a:pt x="205631" y="102987"/>
                    <a:pt x="204946" y="102816"/>
                    <a:pt x="204275" y="102622"/>
                  </a:cubicBezTo>
                  <a:lnTo>
                    <a:pt x="204275" y="102622"/>
                  </a:lnTo>
                  <a:cubicBezTo>
                    <a:pt x="204277" y="102622"/>
                    <a:pt x="204278" y="102622"/>
                    <a:pt x="204279" y="102622"/>
                  </a:cubicBezTo>
                  <a:cubicBezTo>
                    <a:pt x="204333" y="102622"/>
                    <a:pt x="203569" y="102345"/>
                    <a:pt x="203461" y="102309"/>
                  </a:cubicBezTo>
                  <a:cubicBezTo>
                    <a:pt x="203026" y="102116"/>
                    <a:pt x="202590" y="101898"/>
                    <a:pt x="202154" y="101656"/>
                  </a:cubicBezTo>
                  <a:cubicBezTo>
                    <a:pt x="201114" y="101099"/>
                    <a:pt x="200098" y="100470"/>
                    <a:pt x="199130" y="99793"/>
                  </a:cubicBezTo>
                  <a:cubicBezTo>
                    <a:pt x="197436" y="98656"/>
                    <a:pt x="195791" y="97470"/>
                    <a:pt x="193976" y="96526"/>
                  </a:cubicBezTo>
                  <a:cubicBezTo>
                    <a:pt x="191678" y="95365"/>
                    <a:pt x="189210" y="94639"/>
                    <a:pt x="186645" y="94349"/>
                  </a:cubicBezTo>
                  <a:cubicBezTo>
                    <a:pt x="184459" y="94051"/>
                    <a:pt x="182257" y="93944"/>
                    <a:pt x="180050" y="93944"/>
                  </a:cubicBezTo>
                  <a:cubicBezTo>
                    <a:pt x="176883" y="93944"/>
                    <a:pt x="173707" y="94163"/>
                    <a:pt x="170555" y="94349"/>
                  </a:cubicBezTo>
                  <a:cubicBezTo>
                    <a:pt x="165692" y="94663"/>
                    <a:pt x="160804" y="95147"/>
                    <a:pt x="155965" y="95801"/>
                  </a:cubicBezTo>
                  <a:cubicBezTo>
                    <a:pt x="150715" y="96502"/>
                    <a:pt x="145513" y="97422"/>
                    <a:pt x="140311" y="98486"/>
                  </a:cubicBezTo>
                  <a:lnTo>
                    <a:pt x="138907" y="98752"/>
                  </a:lnTo>
                  <a:cubicBezTo>
                    <a:pt x="138722" y="98791"/>
                    <a:pt x="138600" y="98817"/>
                    <a:pt x="138526" y="98833"/>
                  </a:cubicBezTo>
                  <a:lnTo>
                    <a:pt x="138526" y="98833"/>
                  </a:lnTo>
                  <a:cubicBezTo>
                    <a:pt x="137673" y="98999"/>
                    <a:pt x="136804" y="99130"/>
                    <a:pt x="135955" y="99260"/>
                  </a:cubicBezTo>
                  <a:cubicBezTo>
                    <a:pt x="134988" y="99406"/>
                    <a:pt x="134044" y="99527"/>
                    <a:pt x="133076" y="99623"/>
                  </a:cubicBezTo>
                  <a:cubicBezTo>
                    <a:pt x="132962" y="99632"/>
                    <a:pt x="132675" y="99647"/>
                    <a:pt x="132438" y="99660"/>
                  </a:cubicBezTo>
                  <a:lnTo>
                    <a:pt x="132438" y="99660"/>
                  </a:lnTo>
                  <a:cubicBezTo>
                    <a:pt x="132255" y="99664"/>
                    <a:pt x="132073" y="99666"/>
                    <a:pt x="131890" y="99666"/>
                  </a:cubicBezTo>
                  <a:cubicBezTo>
                    <a:pt x="131576" y="99666"/>
                    <a:pt x="131261" y="99660"/>
                    <a:pt x="130947" y="99648"/>
                  </a:cubicBezTo>
                  <a:cubicBezTo>
                    <a:pt x="130635" y="99648"/>
                    <a:pt x="130324" y="99625"/>
                    <a:pt x="130012" y="99604"/>
                  </a:cubicBezTo>
                  <a:lnTo>
                    <a:pt x="130012" y="99604"/>
                  </a:lnTo>
                  <a:cubicBezTo>
                    <a:pt x="130066" y="99606"/>
                    <a:pt x="130103" y="99608"/>
                    <a:pt x="130124" y="99608"/>
                  </a:cubicBezTo>
                  <a:cubicBezTo>
                    <a:pt x="130308" y="99608"/>
                    <a:pt x="129413" y="99515"/>
                    <a:pt x="129229" y="99478"/>
                  </a:cubicBezTo>
                  <a:cubicBezTo>
                    <a:pt x="128769" y="99406"/>
                    <a:pt x="128334" y="99285"/>
                    <a:pt x="127898" y="99188"/>
                  </a:cubicBezTo>
                  <a:cubicBezTo>
                    <a:pt x="127829" y="99170"/>
                    <a:pt x="127770" y="99155"/>
                    <a:pt x="127718" y="99142"/>
                  </a:cubicBezTo>
                  <a:lnTo>
                    <a:pt x="127718" y="99142"/>
                  </a:lnTo>
                  <a:cubicBezTo>
                    <a:pt x="127647" y="99112"/>
                    <a:pt x="127549" y="99071"/>
                    <a:pt x="127414" y="99019"/>
                  </a:cubicBezTo>
                  <a:cubicBezTo>
                    <a:pt x="125537" y="98296"/>
                    <a:pt x="124497" y="97574"/>
                    <a:pt x="123319" y="95947"/>
                  </a:cubicBezTo>
                  <a:lnTo>
                    <a:pt x="123319" y="95947"/>
                  </a:lnTo>
                  <a:cubicBezTo>
                    <a:pt x="123336" y="95969"/>
                    <a:pt x="123347" y="95979"/>
                    <a:pt x="123352" y="95979"/>
                  </a:cubicBezTo>
                  <a:cubicBezTo>
                    <a:pt x="123403" y="95979"/>
                    <a:pt x="123056" y="95194"/>
                    <a:pt x="123058" y="95194"/>
                  </a:cubicBezTo>
                  <a:lnTo>
                    <a:pt x="123058" y="95194"/>
                  </a:lnTo>
                  <a:cubicBezTo>
                    <a:pt x="123058" y="95194"/>
                    <a:pt x="123059" y="95195"/>
                    <a:pt x="123059" y="95196"/>
                  </a:cubicBezTo>
                  <a:cubicBezTo>
                    <a:pt x="123041" y="95122"/>
                    <a:pt x="123008" y="94416"/>
                    <a:pt x="122972" y="94416"/>
                  </a:cubicBezTo>
                  <a:cubicBezTo>
                    <a:pt x="122969" y="94416"/>
                    <a:pt x="122965" y="94424"/>
                    <a:pt x="122961" y="94440"/>
                  </a:cubicBezTo>
                  <a:lnTo>
                    <a:pt x="122961" y="94440"/>
                  </a:lnTo>
                  <a:cubicBezTo>
                    <a:pt x="122997" y="94177"/>
                    <a:pt x="123061" y="93917"/>
                    <a:pt x="123156" y="93671"/>
                  </a:cubicBezTo>
                  <a:lnTo>
                    <a:pt x="123156" y="93671"/>
                  </a:lnTo>
                  <a:cubicBezTo>
                    <a:pt x="123069" y="93955"/>
                    <a:pt x="123041" y="94057"/>
                    <a:pt x="123049" y="94057"/>
                  </a:cubicBezTo>
                  <a:cubicBezTo>
                    <a:pt x="123064" y="94057"/>
                    <a:pt x="123227" y="93624"/>
                    <a:pt x="123325" y="93478"/>
                  </a:cubicBezTo>
                  <a:cubicBezTo>
                    <a:pt x="123329" y="93472"/>
                    <a:pt x="123333" y="93465"/>
                    <a:pt x="123338" y="93460"/>
                  </a:cubicBezTo>
                  <a:lnTo>
                    <a:pt x="123338" y="93460"/>
                  </a:lnTo>
                  <a:cubicBezTo>
                    <a:pt x="123363" y="93436"/>
                    <a:pt x="123391" y="93410"/>
                    <a:pt x="123422" y="93381"/>
                  </a:cubicBezTo>
                  <a:cubicBezTo>
                    <a:pt x="123504" y="93322"/>
                    <a:pt x="123638" y="93243"/>
                    <a:pt x="123771" y="93167"/>
                  </a:cubicBezTo>
                  <a:lnTo>
                    <a:pt x="123771" y="93167"/>
                  </a:lnTo>
                  <a:cubicBezTo>
                    <a:pt x="124045" y="93042"/>
                    <a:pt x="124321" y="92923"/>
                    <a:pt x="124591" y="92813"/>
                  </a:cubicBezTo>
                  <a:lnTo>
                    <a:pt x="124591" y="92813"/>
                  </a:lnTo>
                  <a:cubicBezTo>
                    <a:pt x="124604" y="92809"/>
                    <a:pt x="124618" y="92805"/>
                    <a:pt x="124632" y="92800"/>
                  </a:cubicBezTo>
                  <a:cubicBezTo>
                    <a:pt x="124995" y="92703"/>
                    <a:pt x="125382" y="92607"/>
                    <a:pt x="125769" y="92510"/>
                  </a:cubicBezTo>
                  <a:cubicBezTo>
                    <a:pt x="126519" y="92316"/>
                    <a:pt x="127269" y="92123"/>
                    <a:pt x="128019" y="91881"/>
                  </a:cubicBezTo>
                  <a:cubicBezTo>
                    <a:pt x="130511" y="91058"/>
                    <a:pt x="132979" y="90090"/>
                    <a:pt x="135157" y="88590"/>
                  </a:cubicBezTo>
                  <a:cubicBezTo>
                    <a:pt x="138447" y="86340"/>
                    <a:pt x="141932" y="82348"/>
                    <a:pt x="139681" y="78186"/>
                  </a:cubicBezTo>
                  <a:cubicBezTo>
                    <a:pt x="137504" y="74121"/>
                    <a:pt x="132423" y="72210"/>
                    <a:pt x="128189" y="71194"/>
                  </a:cubicBezTo>
                  <a:cubicBezTo>
                    <a:pt x="125438" y="70510"/>
                    <a:pt x="122604" y="70279"/>
                    <a:pt x="119760" y="70279"/>
                  </a:cubicBezTo>
                  <a:cubicBezTo>
                    <a:pt x="117775" y="70279"/>
                    <a:pt x="115785" y="70391"/>
                    <a:pt x="113816" y="70540"/>
                  </a:cubicBezTo>
                  <a:cubicBezTo>
                    <a:pt x="109824" y="70831"/>
                    <a:pt x="105880" y="71508"/>
                    <a:pt x="101888" y="71798"/>
                  </a:cubicBezTo>
                  <a:cubicBezTo>
                    <a:pt x="101730" y="71810"/>
                    <a:pt x="101307" y="71832"/>
                    <a:pt x="101084" y="71844"/>
                  </a:cubicBezTo>
                  <a:lnTo>
                    <a:pt x="101084" y="71844"/>
                  </a:lnTo>
                  <a:cubicBezTo>
                    <a:pt x="100874" y="71847"/>
                    <a:pt x="100665" y="71847"/>
                    <a:pt x="100460" y="71847"/>
                  </a:cubicBezTo>
                  <a:cubicBezTo>
                    <a:pt x="100198" y="71854"/>
                    <a:pt x="99938" y="71857"/>
                    <a:pt x="99679" y="71857"/>
                  </a:cubicBezTo>
                  <a:cubicBezTo>
                    <a:pt x="99053" y="71857"/>
                    <a:pt x="98432" y="71840"/>
                    <a:pt x="97799" y="71823"/>
                  </a:cubicBezTo>
                  <a:cubicBezTo>
                    <a:pt x="97363" y="71798"/>
                    <a:pt x="96928" y="71774"/>
                    <a:pt x="96492" y="71750"/>
                  </a:cubicBezTo>
                  <a:cubicBezTo>
                    <a:pt x="96348" y="71737"/>
                    <a:pt x="95851" y="71681"/>
                    <a:pt x="95657" y="71664"/>
                  </a:cubicBezTo>
                  <a:lnTo>
                    <a:pt x="95657" y="71664"/>
                  </a:lnTo>
                  <a:cubicBezTo>
                    <a:pt x="94856" y="71538"/>
                    <a:pt x="94057" y="71389"/>
                    <a:pt x="93274" y="71194"/>
                  </a:cubicBezTo>
                  <a:cubicBezTo>
                    <a:pt x="92863" y="71097"/>
                    <a:pt x="92452" y="71000"/>
                    <a:pt x="92065" y="70879"/>
                  </a:cubicBezTo>
                  <a:cubicBezTo>
                    <a:pt x="92051" y="70875"/>
                    <a:pt x="92038" y="70871"/>
                    <a:pt x="92025" y="70868"/>
                  </a:cubicBezTo>
                  <a:lnTo>
                    <a:pt x="92025" y="70868"/>
                  </a:lnTo>
                  <a:cubicBezTo>
                    <a:pt x="91961" y="70839"/>
                    <a:pt x="91857" y="70796"/>
                    <a:pt x="91702" y="70734"/>
                  </a:cubicBezTo>
                  <a:cubicBezTo>
                    <a:pt x="90927" y="70444"/>
                    <a:pt x="90177" y="70105"/>
                    <a:pt x="89451" y="69718"/>
                  </a:cubicBezTo>
                  <a:cubicBezTo>
                    <a:pt x="87975" y="68919"/>
                    <a:pt x="87201" y="68266"/>
                    <a:pt x="85846" y="66693"/>
                  </a:cubicBezTo>
                  <a:cubicBezTo>
                    <a:pt x="85604" y="66403"/>
                    <a:pt x="85387" y="66113"/>
                    <a:pt x="85169" y="65798"/>
                  </a:cubicBezTo>
                  <a:cubicBezTo>
                    <a:pt x="85151" y="65780"/>
                    <a:pt x="84788" y="65197"/>
                    <a:pt x="84767" y="65192"/>
                  </a:cubicBezTo>
                  <a:lnTo>
                    <a:pt x="84767" y="65192"/>
                  </a:lnTo>
                  <a:cubicBezTo>
                    <a:pt x="84476" y="64612"/>
                    <a:pt x="84222" y="64029"/>
                    <a:pt x="84007" y="63427"/>
                  </a:cubicBezTo>
                  <a:cubicBezTo>
                    <a:pt x="83451" y="61927"/>
                    <a:pt x="83040" y="60378"/>
                    <a:pt x="82798" y="58805"/>
                  </a:cubicBezTo>
                  <a:cubicBezTo>
                    <a:pt x="82217" y="55805"/>
                    <a:pt x="81927" y="52757"/>
                    <a:pt x="81031" y="49829"/>
                  </a:cubicBezTo>
                  <a:cubicBezTo>
                    <a:pt x="80039" y="46587"/>
                    <a:pt x="77958" y="43804"/>
                    <a:pt x="75103" y="41965"/>
                  </a:cubicBezTo>
                  <a:cubicBezTo>
                    <a:pt x="72248" y="40030"/>
                    <a:pt x="67990" y="39110"/>
                    <a:pt x="65691" y="37199"/>
                  </a:cubicBezTo>
                  <a:cubicBezTo>
                    <a:pt x="64433" y="36207"/>
                    <a:pt x="63586" y="34779"/>
                    <a:pt x="63272" y="33207"/>
                  </a:cubicBezTo>
                  <a:cubicBezTo>
                    <a:pt x="62981" y="31852"/>
                    <a:pt x="63635" y="31126"/>
                    <a:pt x="64699" y="29819"/>
                  </a:cubicBezTo>
                  <a:cubicBezTo>
                    <a:pt x="65957" y="28271"/>
                    <a:pt x="66853" y="26577"/>
                    <a:pt x="66732" y="24545"/>
                  </a:cubicBezTo>
                  <a:cubicBezTo>
                    <a:pt x="66611" y="22512"/>
                    <a:pt x="65232" y="20818"/>
                    <a:pt x="63683" y="19633"/>
                  </a:cubicBezTo>
                  <a:cubicBezTo>
                    <a:pt x="60426" y="17184"/>
                    <a:pt x="56445" y="16207"/>
                    <a:pt x="52612" y="14957"/>
                  </a:cubicBezTo>
                  <a:lnTo>
                    <a:pt x="52612" y="14957"/>
                  </a:lnTo>
                  <a:cubicBezTo>
                    <a:pt x="52547" y="14934"/>
                    <a:pt x="52463" y="14904"/>
                    <a:pt x="52360" y="14866"/>
                  </a:cubicBezTo>
                  <a:cubicBezTo>
                    <a:pt x="51948" y="14721"/>
                    <a:pt x="51537" y="14576"/>
                    <a:pt x="51126" y="14407"/>
                  </a:cubicBezTo>
                  <a:cubicBezTo>
                    <a:pt x="50303" y="14068"/>
                    <a:pt x="49529" y="13681"/>
                    <a:pt x="48754" y="13245"/>
                  </a:cubicBezTo>
                  <a:cubicBezTo>
                    <a:pt x="47956" y="12785"/>
                    <a:pt x="48053" y="12858"/>
                    <a:pt x="47206" y="12060"/>
                  </a:cubicBezTo>
                  <a:cubicBezTo>
                    <a:pt x="46553" y="11406"/>
                    <a:pt x="45948" y="10705"/>
                    <a:pt x="45391" y="9955"/>
                  </a:cubicBezTo>
                  <a:cubicBezTo>
                    <a:pt x="42510" y="6247"/>
                    <a:pt x="38500" y="4798"/>
                    <a:pt x="33900" y="4798"/>
                  </a:cubicBezTo>
                  <a:cubicBezTo>
                    <a:pt x="33787" y="4798"/>
                    <a:pt x="33673" y="4799"/>
                    <a:pt x="33560" y="4801"/>
                  </a:cubicBezTo>
                  <a:cubicBezTo>
                    <a:pt x="31237" y="4849"/>
                    <a:pt x="28938" y="5140"/>
                    <a:pt x="26640" y="5406"/>
                  </a:cubicBezTo>
                  <a:cubicBezTo>
                    <a:pt x="26367" y="5433"/>
                    <a:pt x="26094" y="5453"/>
                    <a:pt x="25821" y="5473"/>
                  </a:cubicBezTo>
                  <a:lnTo>
                    <a:pt x="25821" y="5473"/>
                  </a:lnTo>
                  <a:cubicBezTo>
                    <a:pt x="25925" y="5461"/>
                    <a:pt x="25895" y="5457"/>
                    <a:pt x="25797" y="5457"/>
                  </a:cubicBezTo>
                  <a:cubicBezTo>
                    <a:pt x="25576" y="5457"/>
                    <a:pt x="25008" y="5478"/>
                    <a:pt x="24849" y="5478"/>
                  </a:cubicBezTo>
                  <a:cubicBezTo>
                    <a:pt x="24341" y="5478"/>
                    <a:pt x="23857" y="5454"/>
                    <a:pt x="23349" y="5406"/>
                  </a:cubicBezTo>
                  <a:cubicBezTo>
                    <a:pt x="23184" y="5394"/>
                    <a:pt x="23064" y="5386"/>
                    <a:pt x="22979" y="5382"/>
                  </a:cubicBezTo>
                  <a:lnTo>
                    <a:pt x="22979" y="5382"/>
                  </a:lnTo>
                  <a:cubicBezTo>
                    <a:pt x="22930" y="5374"/>
                    <a:pt x="22876" y="5366"/>
                    <a:pt x="22817" y="5357"/>
                  </a:cubicBezTo>
                  <a:cubicBezTo>
                    <a:pt x="19260" y="4849"/>
                    <a:pt x="15897" y="3446"/>
                    <a:pt x="13066" y="1244"/>
                  </a:cubicBezTo>
                  <a:cubicBezTo>
                    <a:pt x="11899" y="352"/>
                    <a:pt x="10495" y="1"/>
                    <a:pt x="905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" name="Google Shape;155;p6"/>
            <p:cNvGrpSpPr/>
            <p:nvPr/>
          </p:nvGrpSpPr>
          <p:grpSpPr>
            <a:xfrm>
              <a:off x="7488500" y="-617437"/>
              <a:ext cx="1835165" cy="1756825"/>
              <a:chOff x="7488500" y="-617437"/>
              <a:chExt cx="1835165" cy="1756825"/>
            </a:xfrm>
          </p:grpSpPr>
          <p:grpSp>
            <p:nvGrpSpPr>
              <p:cNvPr id="156" name="Google Shape;156;p6"/>
              <p:cNvGrpSpPr/>
              <p:nvPr/>
            </p:nvGrpSpPr>
            <p:grpSpPr>
              <a:xfrm>
                <a:off x="8249677" y="-167171"/>
                <a:ext cx="1073988" cy="1073625"/>
                <a:chOff x="6578800" y="847800"/>
                <a:chExt cx="814800" cy="814525"/>
              </a:xfrm>
            </p:grpSpPr>
            <p:sp>
              <p:nvSpPr>
                <p:cNvPr id="157" name="Google Shape;157;p6"/>
                <p:cNvSpPr/>
                <p:nvPr/>
              </p:nvSpPr>
              <p:spPr>
                <a:xfrm>
                  <a:off x="6615800" y="847800"/>
                  <a:ext cx="777800" cy="78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12" h="31289" extrusionOk="0">
                      <a:moveTo>
                        <a:pt x="31112" y="0"/>
                      </a:moveTo>
                      <a:lnTo>
                        <a:pt x="149" y="30730"/>
                      </a:lnTo>
                      <a:cubicBezTo>
                        <a:pt x="22" y="30857"/>
                        <a:pt x="1" y="31047"/>
                        <a:pt x="128" y="31174"/>
                      </a:cubicBezTo>
                      <a:cubicBezTo>
                        <a:pt x="183" y="31251"/>
                        <a:pt x="260" y="31288"/>
                        <a:pt x="340" y="31288"/>
                      </a:cubicBezTo>
                      <a:cubicBezTo>
                        <a:pt x="414" y="31288"/>
                        <a:pt x="490" y="31256"/>
                        <a:pt x="551" y="31195"/>
                      </a:cubicBezTo>
                      <a:lnTo>
                        <a:pt x="3111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4224D">
                        <a:alpha val="50196"/>
                      </a:srgbClr>
                    </a:gs>
                    <a:gs pos="54000">
                      <a:srgbClr val="515EA6">
                        <a:alpha val="72156"/>
                      </a:srgbClr>
                    </a:gs>
                    <a:gs pos="100000">
                      <a:srgbClr val="E2E1FF">
                        <a:alpha val="59607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6"/>
                <p:cNvSpPr/>
                <p:nvPr/>
              </p:nvSpPr>
              <p:spPr>
                <a:xfrm>
                  <a:off x="6578800" y="1582875"/>
                  <a:ext cx="88025" cy="7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1" h="3178" extrusionOk="0">
                      <a:moveTo>
                        <a:pt x="1783" y="0"/>
                      </a:moveTo>
                      <a:cubicBezTo>
                        <a:pt x="1314" y="0"/>
                        <a:pt x="838" y="204"/>
                        <a:pt x="508" y="650"/>
                      </a:cubicBezTo>
                      <a:cubicBezTo>
                        <a:pt x="0" y="1348"/>
                        <a:pt x="170" y="2342"/>
                        <a:pt x="868" y="2871"/>
                      </a:cubicBezTo>
                      <a:cubicBezTo>
                        <a:pt x="1156" y="3083"/>
                        <a:pt x="1474" y="3178"/>
                        <a:pt x="1785" y="3178"/>
                      </a:cubicBezTo>
                      <a:cubicBezTo>
                        <a:pt x="2685" y="3178"/>
                        <a:pt x="3520" y="2386"/>
                        <a:pt x="3363" y="1348"/>
                      </a:cubicBezTo>
                      <a:cubicBezTo>
                        <a:pt x="3234" y="497"/>
                        <a:pt x="2516" y="0"/>
                        <a:pt x="178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15EA6">
                        <a:alpha val="60000"/>
                      </a:srgbClr>
                    </a:gs>
                    <a:gs pos="66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6"/>
              <p:cNvGrpSpPr/>
              <p:nvPr/>
            </p:nvGrpSpPr>
            <p:grpSpPr>
              <a:xfrm>
                <a:off x="7488500" y="-617437"/>
                <a:ext cx="1766000" cy="1756825"/>
                <a:chOff x="6373650" y="342850"/>
                <a:chExt cx="1766000" cy="1756825"/>
              </a:xfrm>
            </p:grpSpPr>
            <p:sp>
              <p:nvSpPr>
                <p:cNvPr id="160" name="Google Shape;160;p6"/>
                <p:cNvSpPr/>
                <p:nvPr/>
              </p:nvSpPr>
              <p:spPr>
                <a:xfrm>
                  <a:off x="6541250" y="342850"/>
                  <a:ext cx="1598400" cy="16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36" h="64480" extrusionOk="0">
                      <a:moveTo>
                        <a:pt x="63936" y="0"/>
                      </a:moveTo>
                      <a:lnTo>
                        <a:pt x="657" y="61989"/>
                      </a:lnTo>
                      <a:cubicBezTo>
                        <a:pt x="43" y="62581"/>
                        <a:pt x="1" y="63449"/>
                        <a:pt x="508" y="63998"/>
                      </a:cubicBezTo>
                      <a:cubicBezTo>
                        <a:pt x="778" y="64332"/>
                        <a:pt x="1118" y="64480"/>
                        <a:pt x="1469" y="64480"/>
                      </a:cubicBezTo>
                      <a:cubicBezTo>
                        <a:pt x="1806" y="64480"/>
                        <a:pt x="2153" y="64343"/>
                        <a:pt x="2454" y="64104"/>
                      </a:cubicBezTo>
                      <a:lnTo>
                        <a:pt x="2475" y="64020"/>
                      </a:lnTo>
                      <a:lnTo>
                        <a:pt x="6393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4224D">
                        <a:alpha val="50196"/>
                      </a:srgbClr>
                    </a:gs>
                    <a:gs pos="54000">
                      <a:srgbClr val="515EA6">
                        <a:alpha val="72156"/>
                      </a:srgbClr>
                    </a:gs>
                    <a:gs pos="100000">
                      <a:srgbClr val="E2E1FF">
                        <a:alpha val="59607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6"/>
                <p:cNvSpPr/>
                <p:nvPr/>
              </p:nvSpPr>
              <p:spPr>
                <a:xfrm>
                  <a:off x="6373650" y="1743675"/>
                  <a:ext cx="403450" cy="3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38" h="14240" extrusionOk="0">
                      <a:moveTo>
                        <a:pt x="8133" y="1"/>
                      </a:moveTo>
                      <a:cubicBezTo>
                        <a:pt x="5950" y="1"/>
                        <a:pt x="3775" y="992"/>
                        <a:pt x="2327" y="2868"/>
                      </a:cubicBezTo>
                      <a:cubicBezTo>
                        <a:pt x="1" y="6041"/>
                        <a:pt x="698" y="10503"/>
                        <a:pt x="3871" y="12830"/>
                      </a:cubicBezTo>
                      <a:cubicBezTo>
                        <a:pt x="5131" y="13781"/>
                        <a:pt x="6603" y="14239"/>
                        <a:pt x="8073" y="14239"/>
                      </a:cubicBezTo>
                      <a:cubicBezTo>
                        <a:pt x="10230" y="14239"/>
                        <a:pt x="12382" y="13253"/>
                        <a:pt x="13853" y="11392"/>
                      </a:cubicBezTo>
                      <a:cubicBezTo>
                        <a:pt x="16138" y="8177"/>
                        <a:pt x="15545" y="3736"/>
                        <a:pt x="12373" y="1409"/>
                      </a:cubicBezTo>
                      <a:cubicBezTo>
                        <a:pt x="11106" y="459"/>
                        <a:pt x="9618" y="1"/>
                        <a:pt x="813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15EA6">
                        <a:alpha val="60000"/>
                      </a:srgbClr>
                    </a:gs>
                    <a:gs pos="66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9"/>
          <p:cNvGrpSpPr/>
          <p:nvPr/>
        </p:nvGrpSpPr>
        <p:grpSpPr>
          <a:xfrm>
            <a:off x="-1497775" y="-1647565"/>
            <a:ext cx="10641775" cy="6943465"/>
            <a:chOff x="-1497775" y="-1647565"/>
            <a:chExt cx="10641775" cy="6943465"/>
          </a:xfrm>
        </p:grpSpPr>
        <p:sp>
          <p:nvSpPr>
            <p:cNvPr id="246" name="Google Shape;246;p9"/>
            <p:cNvSpPr/>
            <p:nvPr/>
          </p:nvSpPr>
          <p:spPr>
            <a:xfrm rot="10800000">
              <a:off x="5802696" y="3412043"/>
              <a:ext cx="3341304" cy="1883857"/>
            </a:xfrm>
            <a:custGeom>
              <a:avLst/>
              <a:gdLst/>
              <a:ahLst/>
              <a:cxnLst/>
              <a:rect l="l" t="t" r="r" b="b"/>
              <a:pathLst>
                <a:path w="144849" h="81676" extrusionOk="0">
                  <a:moveTo>
                    <a:pt x="46959" y="0"/>
                  </a:moveTo>
                  <a:cubicBezTo>
                    <a:pt x="46140" y="1344"/>
                    <a:pt x="45030" y="2455"/>
                    <a:pt x="43686" y="3273"/>
                  </a:cubicBezTo>
                  <a:cubicBezTo>
                    <a:pt x="39478" y="5640"/>
                    <a:pt x="32465" y="4734"/>
                    <a:pt x="30273" y="8532"/>
                  </a:cubicBezTo>
                  <a:cubicBezTo>
                    <a:pt x="28929" y="10899"/>
                    <a:pt x="30478" y="13646"/>
                    <a:pt x="30449" y="16247"/>
                  </a:cubicBezTo>
                  <a:cubicBezTo>
                    <a:pt x="30420" y="19695"/>
                    <a:pt x="27614" y="22851"/>
                    <a:pt x="27819" y="26299"/>
                  </a:cubicBezTo>
                  <a:cubicBezTo>
                    <a:pt x="27994" y="29308"/>
                    <a:pt x="30478" y="31909"/>
                    <a:pt x="31559" y="34802"/>
                  </a:cubicBezTo>
                  <a:cubicBezTo>
                    <a:pt x="33459" y="39974"/>
                    <a:pt x="30157" y="46081"/>
                    <a:pt x="24254" y="48360"/>
                  </a:cubicBezTo>
                  <a:cubicBezTo>
                    <a:pt x="22955" y="48863"/>
                    <a:pt x="21536" y="49201"/>
                    <a:pt x="20126" y="49201"/>
                  </a:cubicBezTo>
                  <a:cubicBezTo>
                    <a:pt x="19569" y="49201"/>
                    <a:pt x="19014" y="49148"/>
                    <a:pt x="18468" y="49032"/>
                  </a:cubicBezTo>
                  <a:cubicBezTo>
                    <a:pt x="14933" y="48243"/>
                    <a:pt x="12946" y="45263"/>
                    <a:pt x="10871" y="42779"/>
                  </a:cubicBezTo>
                  <a:cubicBezTo>
                    <a:pt x="9128" y="40721"/>
                    <a:pt x="6382" y="38704"/>
                    <a:pt x="3547" y="38704"/>
                  </a:cubicBezTo>
                  <a:cubicBezTo>
                    <a:pt x="2960" y="38704"/>
                    <a:pt x="2370" y="38790"/>
                    <a:pt x="1783" y="38980"/>
                  </a:cubicBezTo>
                  <a:cubicBezTo>
                    <a:pt x="1140" y="39214"/>
                    <a:pt x="527" y="39565"/>
                    <a:pt x="1" y="40003"/>
                  </a:cubicBezTo>
                  <a:lnTo>
                    <a:pt x="1" y="75419"/>
                  </a:lnTo>
                  <a:cubicBezTo>
                    <a:pt x="3244" y="73403"/>
                    <a:pt x="6663" y="71708"/>
                    <a:pt x="10228" y="70364"/>
                  </a:cubicBezTo>
                  <a:cubicBezTo>
                    <a:pt x="11483" y="69886"/>
                    <a:pt x="12929" y="69474"/>
                    <a:pt x="14284" y="69474"/>
                  </a:cubicBezTo>
                  <a:cubicBezTo>
                    <a:pt x="15170" y="69474"/>
                    <a:pt x="16016" y="69650"/>
                    <a:pt x="16744" y="70101"/>
                  </a:cubicBezTo>
                  <a:cubicBezTo>
                    <a:pt x="17884" y="70802"/>
                    <a:pt x="18381" y="72088"/>
                    <a:pt x="19491" y="72818"/>
                  </a:cubicBezTo>
                  <a:cubicBezTo>
                    <a:pt x="21010" y="73812"/>
                    <a:pt x="23202" y="73636"/>
                    <a:pt x="25014" y="74221"/>
                  </a:cubicBezTo>
                  <a:cubicBezTo>
                    <a:pt x="26884" y="74834"/>
                    <a:pt x="28140" y="76237"/>
                    <a:pt x="29601" y="77406"/>
                  </a:cubicBezTo>
                  <a:cubicBezTo>
                    <a:pt x="33051" y="80161"/>
                    <a:pt x="37836" y="81676"/>
                    <a:pt x="42608" y="81676"/>
                  </a:cubicBezTo>
                  <a:cubicBezTo>
                    <a:pt x="44264" y="81676"/>
                    <a:pt x="45918" y="81493"/>
                    <a:pt x="47514" y="81117"/>
                  </a:cubicBezTo>
                  <a:cubicBezTo>
                    <a:pt x="53709" y="79627"/>
                    <a:pt x="58793" y="75302"/>
                    <a:pt x="60371" y="70130"/>
                  </a:cubicBezTo>
                  <a:cubicBezTo>
                    <a:pt x="61101" y="67704"/>
                    <a:pt x="61131" y="65075"/>
                    <a:pt x="62621" y="62912"/>
                  </a:cubicBezTo>
                  <a:cubicBezTo>
                    <a:pt x="64403" y="60312"/>
                    <a:pt x="68202" y="58441"/>
                    <a:pt x="68319" y="55461"/>
                  </a:cubicBezTo>
                  <a:cubicBezTo>
                    <a:pt x="68348" y="54088"/>
                    <a:pt x="67559" y="52831"/>
                    <a:pt x="67033" y="51545"/>
                  </a:cubicBezTo>
                  <a:cubicBezTo>
                    <a:pt x="64374" y="45409"/>
                    <a:pt x="67296" y="37899"/>
                    <a:pt x="73900" y="34364"/>
                  </a:cubicBezTo>
                  <a:cubicBezTo>
                    <a:pt x="76559" y="32932"/>
                    <a:pt x="79569" y="32143"/>
                    <a:pt x="82579" y="31383"/>
                  </a:cubicBezTo>
                  <a:cubicBezTo>
                    <a:pt x="85961" y="30507"/>
                    <a:pt x="89638" y="29662"/>
                    <a:pt x="93142" y="29662"/>
                  </a:cubicBezTo>
                  <a:cubicBezTo>
                    <a:pt x="95481" y="29662"/>
                    <a:pt x="97743" y="30038"/>
                    <a:pt x="99790" y="31032"/>
                  </a:cubicBezTo>
                  <a:cubicBezTo>
                    <a:pt x="104203" y="33156"/>
                    <a:pt x="107367" y="38040"/>
                    <a:pt x="112230" y="38040"/>
                  </a:cubicBezTo>
                  <a:cubicBezTo>
                    <a:pt x="112518" y="38040"/>
                    <a:pt x="112813" y="38023"/>
                    <a:pt x="113114" y="37987"/>
                  </a:cubicBezTo>
                  <a:cubicBezTo>
                    <a:pt x="115306" y="37724"/>
                    <a:pt x="117118" y="36409"/>
                    <a:pt x="118754" y="35153"/>
                  </a:cubicBezTo>
                  <a:cubicBezTo>
                    <a:pt x="125358" y="30185"/>
                    <a:pt x="132108" y="25013"/>
                    <a:pt x="135819" y="18292"/>
                  </a:cubicBezTo>
                  <a:cubicBezTo>
                    <a:pt x="138449" y="13529"/>
                    <a:pt x="139413" y="8240"/>
                    <a:pt x="142248" y="3565"/>
                  </a:cubicBezTo>
                  <a:cubicBezTo>
                    <a:pt x="143007" y="2308"/>
                    <a:pt x="143884" y="1110"/>
                    <a:pt x="144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843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 rot="10800000" flipH="1">
              <a:off x="-1497775" y="-1647565"/>
              <a:ext cx="7356316" cy="4374140"/>
            </a:xfrm>
            <a:custGeom>
              <a:avLst/>
              <a:gdLst/>
              <a:ahLst/>
              <a:cxnLst/>
              <a:rect l="l" t="t" r="r" b="b"/>
              <a:pathLst>
                <a:path w="220447" h="131080" extrusionOk="0">
                  <a:moveTo>
                    <a:pt x="133867" y="56910"/>
                  </a:moveTo>
                  <a:cubicBezTo>
                    <a:pt x="133898" y="56918"/>
                    <a:pt x="133941" y="56930"/>
                    <a:pt x="134000" y="56946"/>
                  </a:cubicBezTo>
                  <a:lnTo>
                    <a:pt x="134000" y="56946"/>
                  </a:lnTo>
                  <a:cubicBezTo>
                    <a:pt x="133949" y="56933"/>
                    <a:pt x="133904" y="56921"/>
                    <a:pt x="133871" y="56913"/>
                  </a:cubicBezTo>
                  <a:lnTo>
                    <a:pt x="133871" y="56913"/>
                  </a:lnTo>
                  <a:cubicBezTo>
                    <a:pt x="133870" y="56912"/>
                    <a:pt x="133869" y="56911"/>
                    <a:pt x="133867" y="56910"/>
                  </a:cubicBezTo>
                  <a:close/>
                  <a:moveTo>
                    <a:pt x="156231" y="87437"/>
                  </a:moveTo>
                  <a:cubicBezTo>
                    <a:pt x="156202" y="87491"/>
                    <a:pt x="156174" y="87541"/>
                    <a:pt x="156148" y="87588"/>
                  </a:cubicBezTo>
                  <a:lnTo>
                    <a:pt x="156148" y="87588"/>
                  </a:lnTo>
                  <a:cubicBezTo>
                    <a:pt x="156175" y="87537"/>
                    <a:pt x="156203" y="87487"/>
                    <a:pt x="156231" y="87437"/>
                  </a:cubicBezTo>
                  <a:close/>
                  <a:moveTo>
                    <a:pt x="155887" y="87974"/>
                  </a:moveTo>
                  <a:cubicBezTo>
                    <a:pt x="155889" y="87974"/>
                    <a:pt x="155859" y="88078"/>
                    <a:pt x="155768" y="88362"/>
                  </a:cubicBezTo>
                  <a:lnTo>
                    <a:pt x="155768" y="88362"/>
                  </a:lnTo>
                  <a:cubicBezTo>
                    <a:pt x="155821" y="88165"/>
                    <a:pt x="155884" y="87974"/>
                    <a:pt x="155887" y="87974"/>
                  </a:cubicBezTo>
                  <a:close/>
                  <a:moveTo>
                    <a:pt x="169531" y="106988"/>
                  </a:moveTo>
                  <a:lnTo>
                    <a:pt x="169531" y="106988"/>
                  </a:lnTo>
                  <a:cubicBezTo>
                    <a:pt x="169534" y="107018"/>
                    <a:pt x="169536" y="107050"/>
                    <a:pt x="169539" y="107084"/>
                  </a:cubicBezTo>
                  <a:cubicBezTo>
                    <a:pt x="169536" y="107052"/>
                    <a:pt x="169534" y="107020"/>
                    <a:pt x="169531" y="106988"/>
                  </a:cubicBezTo>
                  <a:close/>
                  <a:moveTo>
                    <a:pt x="9195" y="0"/>
                  </a:moveTo>
                  <a:cubicBezTo>
                    <a:pt x="6132" y="0"/>
                    <a:pt x="2705" y="1088"/>
                    <a:pt x="1331" y="4083"/>
                  </a:cubicBezTo>
                  <a:cubicBezTo>
                    <a:pt x="1" y="6962"/>
                    <a:pt x="2517" y="9624"/>
                    <a:pt x="5396" y="9769"/>
                  </a:cubicBezTo>
                  <a:cubicBezTo>
                    <a:pt x="21728" y="10616"/>
                    <a:pt x="43262" y="10205"/>
                    <a:pt x="49892" y="28811"/>
                  </a:cubicBezTo>
                  <a:cubicBezTo>
                    <a:pt x="50448" y="30359"/>
                    <a:pt x="50860" y="32029"/>
                    <a:pt x="51900" y="33336"/>
                  </a:cubicBezTo>
                  <a:cubicBezTo>
                    <a:pt x="52747" y="34400"/>
                    <a:pt x="53932" y="35150"/>
                    <a:pt x="55142" y="35803"/>
                  </a:cubicBezTo>
                  <a:cubicBezTo>
                    <a:pt x="60635" y="38804"/>
                    <a:pt x="66684" y="40643"/>
                    <a:pt x="72950" y="41175"/>
                  </a:cubicBezTo>
                  <a:cubicBezTo>
                    <a:pt x="75975" y="41441"/>
                    <a:pt x="79096" y="41393"/>
                    <a:pt x="82024" y="42264"/>
                  </a:cubicBezTo>
                  <a:cubicBezTo>
                    <a:pt x="84927" y="43111"/>
                    <a:pt x="87758" y="45095"/>
                    <a:pt x="88629" y="48022"/>
                  </a:cubicBezTo>
                  <a:cubicBezTo>
                    <a:pt x="89065" y="49498"/>
                    <a:pt x="88944" y="51071"/>
                    <a:pt x="89379" y="52571"/>
                  </a:cubicBezTo>
                  <a:cubicBezTo>
                    <a:pt x="90850" y="57618"/>
                    <a:pt x="97148" y="58855"/>
                    <a:pt x="102550" y="58855"/>
                  </a:cubicBezTo>
                  <a:cubicBezTo>
                    <a:pt x="102923" y="58855"/>
                    <a:pt x="103292" y="58849"/>
                    <a:pt x="103654" y="58838"/>
                  </a:cubicBezTo>
                  <a:cubicBezTo>
                    <a:pt x="104224" y="58821"/>
                    <a:pt x="104807" y="58810"/>
                    <a:pt x="105398" y="58810"/>
                  </a:cubicBezTo>
                  <a:cubicBezTo>
                    <a:pt x="110637" y="58810"/>
                    <a:pt x="116486" y="59651"/>
                    <a:pt x="118486" y="64282"/>
                  </a:cubicBezTo>
                  <a:cubicBezTo>
                    <a:pt x="118970" y="65395"/>
                    <a:pt x="119188" y="66677"/>
                    <a:pt x="120059" y="67500"/>
                  </a:cubicBezTo>
                  <a:cubicBezTo>
                    <a:pt x="121245" y="68637"/>
                    <a:pt x="123229" y="68589"/>
                    <a:pt x="124366" y="69774"/>
                  </a:cubicBezTo>
                  <a:cubicBezTo>
                    <a:pt x="125866" y="71371"/>
                    <a:pt x="124898" y="73960"/>
                    <a:pt x="125164" y="76138"/>
                  </a:cubicBezTo>
                  <a:cubicBezTo>
                    <a:pt x="125745" y="80831"/>
                    <a:pt x="131552" y="82477"/>
                    <a:pt x="136198" y="83275"/>
                  </a:cubicBezTo>
                  <a:cubicBezTo>
                    <a:pt x="140867" y="84074"/>
                    <a:pt x="146650" y="86445"/>
                    <a:pt x="146408" y="91163"/>
                  </a:cubicBezTo>
                  <a:cubicBezTo>
                    <a:pt x="146311" y="93074"/>
                    <a:pt x="145150" y="94841"/>
                    <a:pt x="145222" y="96752"/>
                  </a:cubicBezTo>
                  <a:cubicBezTo>
                    <a:pt x="145368" y="100309"/>
                    <a:pt x="149481" y="102172"/>
                    <a:pt x="152965" y="102946"/>
                  </a:cubicBezTo>
                  <a:cubicBezTo>
                    <a:pt x="156449" y="103696"/>
                    <a:pt x="160587" y="104640"/>
                    <a:pt x="161869" y="108003"/>
                  </a:cubicBezTo>
                  <a:cubicBezTo>
                    <a:pt x="162329" y="109261"/>
                    <a:pt x="162280" y="110665"/>
                    <a:pt x="162522" y="111995"/>
                  </a:cubicBezTo>
                  <a:cubicBezTo>
                    <a:pt x="163345" y="116738"/>
                    <a:pt x="167797" y="120125"/>
                    <a:pt x="172418" y="121528"/>
                  </a:cubicBezTo>
                  <a:cubicBezTo>
                    <a:pt x="178177" y="123271"/>
                    <a:pt x="184298" y="122811"/>
                    <a:pt x="190154" y="123948"/>
                  </a:cubicBezTo>
                  <a:cubicBezTo>
                    <a:pt x="190880" y="124069"/>
                    <a:pt x="191581" y="124238"/>
                    <a:pt x="192283" y="124384"/>
                  </a:cubicBezTo>
                  <a:cubicBezTo>
                    <a:pt x="191968" y="124311"/>
                    <a:pt x="191817" y="124275"/>
                    <a:pt x="191829" y="124275"/>
                  </a:cubicBezTo>
                  <a:cubicBezTo>
                    <a:pt x="191841" y="124275"/>
                    <a:pt x="192017" y="124311"/>
                    <a:pt x="192356" y="124384"/>
                  </a:cubicBezTo>
                  <a:cubicBezTo>
                    <a:pt x="192888" y="124529"/>
                    <a:pt x="193420" y="124674"/>
                    <a:pt x="193952" y="124819"/>
                  </a:cubicBezTo>
                  <a:cubicBezTo>
                    <a:pt x="195525" y="125255"/>
                    <a:pt x="197098" y="125739"/>
                    <a:pt x="198646" y="126295"/>
                  </a:cubicBezTo>
                  <a:cubicBezTo>
                    <a:pt x="200195" y="126827"/>
                    <a:pt x="201719" y="127432"/>
                    <a:pt x="203219" y="128085"/>
                  </a:cubicBezTo>
                  <a:cubicBezTo>
                    <a:pt x="204066" y="128424"/>
                    <a:pt x="204889" y="128811"/>
                    <a:pt x="205711" y="129198"/>
                  </a:cubicBezTo>
                  <a:cubicBezTo>
                    <a:pt x="206026" y="129368"/>
                    <a:pt x="206365" y="129513"/>
                    <a:pt x="206704" y="129682"/>
                  </a:cubicBezTo>
                  <a:cubicBezTo>
                    <a:pt x="206780" y="129720"/>
                    <a:pt x="206847" y="129754"/>
                    <a:pt x="206905" y="129783"/>
                  </a:cubicBezTo>
                  <a:lnTo>
                    <a:pt x="206905" y="129783"/>
                  </a:lnTo>
                  <a:cubicBezTo>
                    <a:pt x="206986" y="129826"/>
                    <a:pt x="207128" y="129902"/>
                    <a:pt x="207357" y="130021"/>
                  </a:cubicBezTo>
                  <a:cubicBezTo>
                    <a:pt x="208660" y="130730"/>
                    <a:pt x="210088" y="131079"/>
                    <a:pt x="211509" y="131079"/>
                  </a:cubicBezTo>
                  <a:cubicBezTo>
                    <a:pt x="213387" y="131079"/>
                    <a:pt x="215251" y="130469"/>
                    <a:pt x="216793" y="129271"/>
                  </a:cubicBezTo>
                  <a:cubicBezTo>
                    <a:pt x="218777" y="127771"/>
                    <a:pt x="220447" y="123900"/>
                    <a:pt x="217446" y="122327"/>
                  </a:cubicBezTo>
                  <a:cubicBezTo>
                    <a:pt x="208857" y="117706"/>
                    <a:pt x="199469" y="114681"/>
                    <a:pt x="189791" y="113423"/>
                  </a:cubicBezTo>
                  <a:cubicBezTo>
                    <a:pt x="187613" y="113133"/>
                    <a:pt x="185436" y="112963"/>
                    <a:pt x="183258" y="112891"/>
                  </a:cubicBezTo>
                  <a:cubicBezTo>
                    <a:pt x="181918" y="112848"/>
                    <a:pt x="180597" y="112824"/>
                    <a:pt x="179246" y="112786"/>
                  </a:cubicBezTo>
                  <a:lnTo>
                    <a:pt x="179246" y="112786"/>
                  </a:lnTo>
                  <a:cubicBezTo>
                    <a:pt x="179248" y="112786"/>
                    <a:pt x="179249" y="112786"/>
                    <a:pt x="179251" y="112786"/>
                  </a:cubicBezTo>
                  <a:cubicBezTo>
                    <a:pt x="179337" y="112786"/>
                    <a:pt x="178225" y="112745"/>
                    <a:pt x="178080" y="112745"/>
                  </a:cubicBezTo>
                  <a:cubicBezTo>
                    <a:pt x="177330" y="112697"/>
                    <a:pt x="176580" y="112624"/>
                    <a:pt x="175830" y="112528"/>
                  </a:cubicBezTo>
                  <a:cubicBezTo>
                    <a:pt x="175249" y="112455"/>
                    <a:pt x="174693" y="112358"/>
                    <a:pt x="174136" y="112237"/>
                  </a:cubicBezTo>
                  <a:lnTo>
                    <a:pt x="174136" y="112237"/>
                  </a:lnTo>
                  <a:cubicBezTo>
                    <a:pt x="174417" y="112292"/>
                    <a:pt x="174541" y="112313"/>
                    <a:pt x="174566" y="112313"/>
                  </a:cubicBezTo>
                  <a:cubicBezTo>
                    <a:pt x="174641" y="112313"/>
                    <a:pt x="173852" y="112128"/>
                    <a:pt x="173725" y="112092"/>
                  </a:cubicBezTo>
                  <a:cubicBezTo>
                    <a:pt x="173487" y="112008"/>
                    <a:pt x="173258" y="111916"/>
                    <a:pt x="173027" y="111821"/>
                  </a:cubicBezTo>
                  <a:lnTo>
                    <a:pt x="173027" y="111821"/>
                  </a:lnTo>
                  <a:cubicBezTo>
                    <a:pt x="173050" y="111830"/>
                    <a:pt x="173062" y="111834"/>
                    <a:pt x="173065" y="111834"/>
                  </a:cubicBezTo>
                  <a:cubicBezTo>
                    <a:pt x="173089" y="111834"/>
                    <a:pt x="172440" y="111539"/>
                    <a:pt x="172273" y="111439"/>
                  </a:cubicBezTo>
                  <a:cubicBezTo>
                    <a:pt x="171910" y="111197"/>
                    <a:pt x="171571" y="110955"/>
                    <a:pt x="171233" y="110689"/>
                  </a:cubicBezTo>
                  <a:cubicBezTo>
                    <a:pt x="171195" y="110658"/>
                    <a:pt x="171160" y="110631"/>
                    <a:pt x="171129" y="110606"/>
                  </a:cubicBezTo>
                  <a:lnTo>
                    <a:pt x="171129" y="110606"/>
                  </a:lnTo>
                  <a:cubicBezTo>
                    <a:pt x="171088" y="110558"/>
                    <a:pt x="171034" y="110498"/>
                    <a:pt x="170967" y="110423"/>
                  </a:cubicBezTo>
                  <a:cubicBezTo>
                    <a:pt x="170700" y="110108"/>
                    <a:pt x="170434" y="109769"/>
                    <a:pt x="170217" y="109431"/>
                  </a:cubicBezTo>
                  <a:cubicBezTo>
                    <a:pt x="170144" y="109304"/>
                    <a:pt x="170090" y="109211"/>
                    <a:pt x="170053" y="109150"/>
                  </a:cubicBezTo>
                  <a:lnTo>
                    <a:pt x="170053" y="109150"/>
                  </a:lnTo>
                  <a:cubicBezTo>
                    <a:pt x="169992" y="108993"/>
                    <a:pt x="169935" y="108837"/>
                    <a:pt x="169878" y="108681"/>
                  </a:cubicBezTo>
                  <a:cubicBezTo>
                    <a:pt x="169757" y="108269"/>
                    <a:pt x="169660" y="107882"/>
                    <a:pt x="169612" y="107471"/>
                  </a:cubicBezTo>
                  <a:cubicBezTo>
                    <a:pt x="169594" y="107351"/>
                    <a:pt x="169517" y="106623"/>
                    <a:pt x="169507" y="106623"/>
                  </a:cubicBezTo>
                  <a:lnTo>
                    <a:pt x="169507" y="106623"/>
                  </a:lnTo>
                  <a:cubicBezTo>
                    <a:pt x="169507" y="106623"/>
                    <a:pt x="169506" y="106624"/>
                    <a:pt x="169506" y="106626"/>
                  </a:cubicBezTo>
                  <a:lnTo>
                    <a:pt x="169506" y="106626"/>
                  </a:lnTo>
                  <a:cubicBezTo>
                    <a:pt x="169466" y="105931"/>
                    <a:pt x="169462" y="105233"/>
                    <a:pt x="169442" y="104519"/>
                  </a:cubicBezTo>
                  <a:cubicBezTo>
                    <a:pt x="169321" y="102003"/>
                    <a:pt x="169031" y="100115"/>
                    <a:pt x="167918" y="97841"/>
                  </a:cubicBezTo>
                  <a:cubicBezTo>
                    <a:pt x="166926" y="95833"/>
                    <a:pt x="164482" y="94526"/>
                    <a:pt x="162450" y="93849"/>
                  </a:cubicBezTo>
                  <a:cubicBezTo>
                    <a:pt x="161603" y="93583"/>
                    <a:pt x="160708" y="93413"/>
                    <a:pt x="159885" y="93147"/>
                  </a:cubicBezTo>
                  <a:cubicBezTo>
                    <a:pt x="159449" y="93002"/>
                    <a:pt x="159062" y="92832"/>
                    <a:pt x="158675" y="92687"/>
                  </a:cubicBezTo>
                  <a:cubicBezTo>
                    <a:pt x="158608" y="92657"/>
                    <a:pt x="158549" y="92630"/>
                    <a:pt x="158499" y="92607"/>
                  </a:cubicBezTo>
                  <a:lnTo>
                    <a:pt x="158499" y="92607"/>
                  </a:lnTo>
                  <a:cubicBezTo>
                    <a:pt x="158336" y="92513"/>
                    <a:pt x="158179" y="92418"/>
                    <a:pt x="158022" y="92324"/>
                  </a:cubicBezTo>
                  <a:cubicBezTo>
                    <a:pt x="157659" y="92082"/>
                    <a:pt x="157296" y="91840"/>
                    <a:pt x="156982" y="91574"/>
                  </a:cubicBezTo>
                  <a:cubicBezTo>
                    <a:pt x="156927" y="91533"/>
                    <a:pt x="156879" y="91497"/>
                    <a:pt x="156837" y="91466"/>
                  </a:cubicBezTo>
                  <a:lnTo>
                    <a:pt x="156837" y="91466"/>
                  </a:lnTo>
                  <a:cubicBezTo>
                    <a:pt x="156803" y="91428"/>
                    <a:pt x="156763" y="91384"/>
                    <a:pt x="156715" y="91332"/>
                  </a:cubicBezTo>
                  <a:cubicBezTo>
                    <a:pt x="156449" y="91018"/>
                    <a:pt x="156207" y="90703"/>
                    <a:pt x="155990" y="90365"/>
                  </a:cubicBezTo>
                  <a:cubicBezTo>
                    <a:pt x="155971" y="90337"/>
                    <a:pt x="155953" y="90311"/>
                    <a:pt x="155936" y="90287"/>
                  </a:cubicBezTo>
                  <a:lnTo>
                    <a:pt x="155936" y="90287"/>
                  </a:lnTo>
                  <a:cubicBezTo>
                    <a:pt x="155920" y="90231"/>
                    <a:pt x="155898" y="90161"/>
                    <a:pt x="155869" y="90074"/>
                  </a:cubicBezTo>
                  <a:cubicBezTo>
                    <a:pt x="155723" y="89687"/>
                    <a:pt x="155651" y="89300"/>
                    <a:pt x="155602" y="88913"/>
                  </a:cubicBezTo>
                  <a:lnTo>
                    <a:pt x="155602" y="88913"/>
                  </a:lnTo>
                  <a:cubicBezTo>
                    <a:pt x="155650" y="89251"/>
                    <a:pt x="155674" y="89372"/>
                    <a:pt x="155686" y="89372"/>
                  </a:cubicBezTo>
                  <a:cubicBezTo>
                    <a:pt x="155711" y="89372"/>
                    <a:pt x="155683" y="88850"/>
                    <a:pt x="155699" y="88671"/>
                  </a:cubicBezTo>
                  <a:cubicBezTo>
                    <a:pt x="155707" y="88611"/>
                    <a:pt x="155724" y="88534"/>
                    <a:pt x="155744" y="88453"/>
                  </a:cubicBezTo>
                  <a:lnTo>
                    <a:pt x="155744" y="88453"/>
                  </a:lnTo>
                  <a:cubicBezTo>
                    <a:pt x="155814" y="88266"/>
                    <a:pt x="155894" y="88087"/>
                    <a:pt x="155980" y="87912"/>
                  </a:cubicBezTo>
                  <a:lnTo>
                    <a:pt x="155980" y="87912"/>
                  </a:lnTo>
                  <a:cubicBezTo>
                    <a:pt x="156061" y="87776"/>
                    <a:pt x="156162" y="87610"/>
                    <a:pt x="156231" y="87509"/>
                  </a:cubicBezTo>
                  <a:cubicBezTo>
                    <a:pt x="156473" y="87195"/>
                    <a:pt x="156691" y="86953"/>
                    <a:pt x="156933" y="86687"/>
                  </a:cubicBezTo>
                  <a:cubicBezTo>
                    <a:pt x="157393" y="86130"/>
                    <a:pt x="157925" y="85622"/>
                    <a:pt x="158457" y="85114"/>
                  </a:cubicBezTo>
                  <a:lnTo>
                    <a:pt x="158724" y="84848"/>
                  </a:lnTo>
                  <a:lnTo>
                    <a:pt x="159280" y="84340"/>
                  </a:lnTo>
                  <a:lnTo>
                    <a:pt x="160079" y="83566"/>
                  </a:lnTo>
                  <a:cubicBezTo>
                    <a:pt x="160708" y="82961"/>
                    <a:pt x="161288" y="82332"/>
                    <a:pt x="161869" y="81678"/>
                  </a:cubicBezTo>
                  <a:cubicBezTo>
                    <a:pt x="164676" y="78412"/>
                    <a:pt x="166103" y="74153"/>
                    <a:pt x="164821" y="69943"/>
                  </a:cubicBezTo>
                  <a:cubicBezTo>
                    <a:pt x="163587" y="65806"/>
                    <a:pt x="160054" y="62491"/>
                    <a:pt x="156401" y="60410"/>
                  </a:cubicBezTo>
                  <a:cubicBezTo>
                    <a:pt x="152215" y="58015"/>
                    <a:pt x="147932" y="57265"/>
                    <a:pt x="143142" y="57168"/>
                  </a:cubicBezTo>
                  <a:cubicBezTo>
                    <a:pt x="142920" y="57165"/>
                    <a:pt x="142699" y="57163"/>
                    <a:pt x="142477" y="57163"/>
                  </a:cubicBezTo>
                  <a:cubicBezTo>
                    <a:pt x="141077" y="57163"/>
                    <a:pt x="139678" y="57223"/>
                    <a:pt x="138278" y="57265"/>
                  </a:cubicBezTo>
                  <a:cubicBezTo>
                    <a:pt x="137740" y="57281"/>
                    <a:pt x="137212" y="57287"/>
                    <a:pt x="136680" y="57288"/>
                  </a:cubicBezTo>
                  <a:lnTo>
                    <a:pt x="136680" y="57288"/>
                  </a:lnTo>
                  <a:cubicBezTo>
                    <a:pt x="136484" y="57282"/>
                    <a:pt x="136221" y="57273"/>
                    <a:pt x="136077" y="57265"/>
                  </a:cubicBezTo>
                  <a:cubicBezTo>
                    <a:pt x="135568" y="57217"/>
                    <a:pt x="135085" y="57168"/>
                    <a:pt x="134601" y="57071"/>
                  </a:cubicBezTo>
                  <a:cubicBezTo>
                    <a:pt x="134529" y="57063"/>
                    <a:pt x="134433" y="57045"/>
                    <a:pt x="134333" y="57024"/>
                  </a:cubicBezTo>
                  <a:lnTo>
                    <a:pt x="134333" y="57024"/>
                  </a:lnTo>
                  <a:cubicBezTo>
                    <a:pt x="134124" y="56955"/>
                    <a:pt x="133914" y="56880"/>
                    <a:pt x="133705" y="56805"/>
                  </a:cubicBezTo>
                  <a:cubicBezTo>
                    <a:pt x="133695" y="56801"/>
                    <a:pt x="133685" y="56797"/>
                    <a:pt x="133676" y="56794"/>
                  </a:cubicBezTo>
                  <a:lnTo>
                    <a:pt x="133676" y="56794"/>
                  </a:lnTo>
                  <a:cubicBezTo>
                    <a:pt x="133403" y="56612"/>
                    <a:pt x="133131" y="56429"/>
                    <a:pt x="132859" y="56225"/>
                  </a:cubicBezTo>
                  <a:cubicBezTo>
                    <a:pt x="132844" y="56213"/>
                    <a:pt x="132830" y="56202"/>
                    <a:pt x="132816" y="56192"/>
                  </a:cubicBezTo>
                  <a:lnTo>
                    <a:pt x="132816" y="56192"/>
                  </a:lnTo>
                  <a:cubicBezTo>
                    <a:pt x="132793" y="56165"/>
                    <a:pt x="132767" y="56136"/>
                    <a:pt x="132738" y="56104"/>
                  </a:cubicBezTo>
                  <a:cubicBezTo>
                    <a:pt x="132496" y="55813"/>
                    <a:pt x="132254" y="55499"/>
                    <a:pt x="132036" y="55160"/>
                  </a:cubicBezTo>
                  <a:cubicBezTo>
                    <a:pt x="131479" y="54361"/>
                    <a:pt x="130971" y="53563"/>
                    <a:pt x="130415" y="52765"/>
                  </a:cubicBezTo>
                  <a:cubicBezTo>
                    <a:pt x="128552" y="50006"/>
                    <a:pt x="126447" y="47417"/>
                    <a:pt x="123858" y="45337"/>
                  </a:cubicBezTo>
                  <a:cubicBezTo>
                    <a:pt x="121051" y="43086"/>
                    <a:pt x="117398" y="41852"/>
                    <a:pt x="113865" y="41562"/>
                  </a:cubicBezTo>
                  <a:cubicBezTo>
                    <a:pt x="113100" y="41492"/>
                    <a:pt x="112328" y="41456"/>
                    <a:pt x="111555" y="41456"/>
                  </a:cubicBezTo>
                  <a:cubicBezTo>
                    <a:pt x="110203" y="41456"/>
                    <a:pt x="108850" y="41564"/>
                    <a:pt x="107526" y="41780"/>
                  </a:cubicBezTo>
                  <a:cubicBezTo>
                    <a:pt x="106207" y="41984"/>
                    <a:pt x="104911" y="42232"/>
                    <a:pt x="103615" y="42481"/>
                  </a:cubicBezTo>
                  <a:lnTo>
                    <a:pt x="103615" y="42481"/>
                  </a:lnTo>
                  <a:cubicBezTo>
                    <a:pt x="103538" y="42377"/>
                    <a:pt x="103463" y="42272"/>
                    <a:pt x="103388" y="42167"/>
                  </a:cubicBezTo>
                  <a:cubicBezTo>
                    <a:pt x="102904" y="41465"/>
                    <a:pt x="102493" y="40739"/>
                    <a:pt x="101937" y="40086"/>
                  </a:cubicBezTo>
                  <a:cubicBezTo>
                    <a:pt x="100001" y="37763"/>
                    <a:pt x="97267" y="36771"/>
                    <a:pt x="94363" y="36239"/>
                  </a:cubicBezTo>
                  <a:cubicBezTo>
                    <a:pt x="93226" y="36033"/>
                    <a:pt x="92053" y="35979"/>
                    <a:pt x="90873" y="35979"/>
                  </a:cubicBezTo>
                  <a:cubicBezTo>
                    <a:pt x="89694" y="35979"/>
                    <a:pt x="88508" y="36033"/>
                    <a:pt x="87347" y="36045"/>
                  </a:cubicBezTo>
                  <a:lnTo>
                    <a:pt x="79846" y="36166"/>
                  </a:lnTo>
                  <a:cubicBezTo>
                    <a:pt x="79139" y="36166"/>
                    <a:pt x="78431" y="36180"/>
                    <a:pt x="77724" y="36187"/>
                  </a:cubicBezTo>
                  <a:lnTo>
                    <a:pt x="77724" y="36187"/>
                  </a:lnTo>
                  <a:cubicBezTo>
                    <a:pt x="77849" y="36163"/>
                    <a:pt x="76099" y="36083"/>
                    <a:pt x="75709" y="36045"/>
                  </a:cubicBezTo>
                  <a:cubicBezTo>
                    <a:pt x="75517" y="36023"/>
                    <a:pt x="75320" y="35995"/>
                    <a:pt x="75122" y="35962"/>
                  </a:cubicBezTo>
                  <a:lnTo>
                    <a:pt x="75122" y="35962"/>
                  </a:lnTo>
                  <a:cubicBezTo>
                    <a:pt x="75192" y="35976"/>
                    <a:pt x="75221" y="35983"/>
                    <a:pt x="75220" y="35983"/>
                  </a:cubicBezTo>
                  <a:cubicBezTo>
                    <a:pt x="75218" y="35983"/>
                    <a:pt x="75168" y="35973"/>
                    <a:pt x="75094" y="35957"/>
                  </a:cubicBezTo>
                  <a:lnTo>
                    <a:pt x="75094" y="35957"/>
                  </a:lnTo>
                  <a:cubicBezTo>
                    <a:pt x="75103" y="35959"/>
                    <a:pt x="75113" y="35960"/>
                    <a:pt x="75122" y="35962"/>
                  </a:cubicBezTo>
                  <a:lnTo>
                    <a:pt x="75122" y="35962"/>
                  </a:lnTo>
                  <a:cubicBezTo>
                    <a:pt x="75090" y="35955"/>
                    <a:pt x="75049" y="35947"/>
                    <a:pt x="74998" y="35937"/>
                  </a:cubicBezTo>
                  <a:lnTo>
                    <a:pt x="74998" y="35937"/>
                  </a:lnTo>
                  <a:cubicBezTo>
                    <a:pt x="75032" y="35944"/>
                    <a:pt x="75065" y="35951"/>
                    <a:pt x="75094" y="35957"/>
                  </a:cubicBezTo>
                  <a:lnTo>
                    <a:pt x="75094" y="35957"/>
                  </a:lnTo>
                  <a:cubicBezTo>
                    <a:pt x="74877" y="35920"/>
                    <a:pt x="74661" y="35877"/>
                    <a:pt x="74450" y="35828"/>
                  </a:cubicBezTo>
                  <a:lnTo>
                    <a:pt x="74450" y="35828"/>
                  </a:lnTo>
                  <a:cubicBezTo>
                    <a:pt x="74699" y="35877"/>
                    <a:pt x="74876" y="35912"/>
                    <a:pt x="74998" y="35937"/>
                  </a:cubicBezTo>
                  <a:lnTo>
                    <a:pt x="74998" y="35937"/>
                  </a:lnTo>
                  <a:cubicBezTo>
                    <a:pt x="74796" y="35893"/>
                    <a:pt x="74511" y="35827"/>
                    <a:pt x="74378" y="35779"/>
                  </a:cubicBezTo>
                  <a:cubicBezTo>
                    <a:pt x="73991" y="35658"/>
                    <a:pt x="73604" y="35489"/>
                    <a:pt x="73241" y="35320"/>
                  </a:cubicBezTo>
                  <a:lnTo>
                    <a:pt x="73241" y="35320"/>
                  </a:lnTo>
                  <a:cubicBezTo>
                    <a:pt x="73615" y="35487"/>
                    <a:pt x="73775" y="35550"/>
                    <a:pt x="73805" y="35550"/>
                  </a:cubicBezTo>
                  <a:cubicBezTo>
                    <a:pt x="73882" y="35550"/>
                    <a:pt x="73064" y="35114"/>
                    <a:pt x="72853" y="34957"/>
                  </a:cubicBezTo>
                  <a:cubicBezTo>
                    <a:pt x="72852" y="34955"/>
                    <a:pt x="72850" y="34954"/>
                    <a:pt x="72848" y="34953"/>
                  </a:cubicBezTo>
                  <a:lnTo>
                    <a:pt x="72848" y="34953"/>
                  </a:lnTo>
                  <a:cubicBezTo>
                    <a:pt x="72811" y="34900"/>
                    <a:pt x="72758" y="34830"/>
                    <a:pt x="72684" y="34739"/>
                  </a:cubicBezTo>
                  <a:cubicBezTo>
                    <a:pt x="72613" y="34650"/>
                    <a:pt x="72241" y="33986"/>
                    <a:pt x="72203" y="33986"/>
                  </a:cubicBezTo>
                  <a:lnTo>
                    <a:pt x="72203" y="33986"/>
                  </a:lnTo>
                  <a:cubicBezTo>
                    <a:pt x="72200" y="33986"/>
                    <a:pt x="72199" y="33989"/>
                    <a:pt x="72200" y="33995"/>
                  </a:cubicBezTo>
                  <a:lnTo>
                    <a:pt x="72200" y="33995"/>
                  </a:lnTo>
                  <a:cubicBezTo>
                    <a:pt x="71909" y="33212"/>
                    <a:pt x="71729" y="32378"/>
                    <a:pt x="71644" y="31545"/>
                  </a:cubicBezTo>
                  <a:cubicBezTo>
                    <a:pt x="71631" y="31453"/>
                    <a:pt x="71619" y="31374"/>
                    <a:pt x="71609" y="31309"/>
                  </a:cubicBezTo>
                  <a:lnTo>
                    <a:pt x="71609" y="31309"/>
                  </a:lnTo>
                  <a:cubicBezTo>
                    <a:pt x="71609" y="31223"/>
                    <a:pt x="71605" y="31083"/>
                    <a:pt x="71595" y="30868"/>
                  </a:cubicBezTo>
                  <a:cubicBezTo>
                    <a:pt x="71571" y="30384"/>
                    <a:pt x="71571" y="29876"/>
                    <a:pt x="71571" y="29392"/>
                  </a:cubicBezTo>
                  <a:cubicBezTo>
                    <a:pt x="71547" y="28061"/>
                    <a:pt x="71450" y="26754"/>
                    <a:pt x="71305" y="25424"/>
                  </a:cubicBezTo>
                  <a:cubicBezTo>
                    <a:pt x="70410" y="18286"/>
                    <a:pt x="63804" y="13181"/>
                    <a:pt x="57852" y="10084"/>
                  </a:cubicBezTo>
                  <a:cubicBezTo>
                    <a:pt x="49916" y="5970"/>
                    <a:pt x="41448" y="3454"/>
                    <a:pt x="32640" y="2002"/>
                  </a:cubicBezTo>
                  <a:cubicBezTo>
                    <a:pt x="25116" y="792"/>
                    <a:pt x="17470" y="405"/>
                    <a:pt x="9872" y="18"/>
                  </a:cubicBezTo>
                  <a:cubicBezTo>
                    <a:pt x="9649" y="6"/>
                    <a:pt x="9423" y="0"/>
                    <a:pt x="9195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7843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9"/>
          <p:cNvGrpSpPr/>
          <p:nvPr/>
        </p:nvGrpSpPr>
        <p:grpSpPr>
          <a:xfrm>
            <a:off x="7693763" y="-76638"/>
            <a:ext cx="1820585" cy="2753437"/>
            <a:chOff x="7815578" y="-305238"/>
            <a:chExt cx="1820585" cy="2753437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8269999" y="400192"/>
              <a:ext cx="1161778" cy="1156274"/>
              <a:chOff x="5830100" y="1454250"/>
              <a:chExt cx="780975" cy="777275"/>
            </a:xfrm>
          </p:grpSpPr>
          <p:sp>
            <p:nvSpPr>
              <p:cNvPr id="250" name="Google Shape;250;p9"/>
              <p:cNvSpPr/>
              <p:nvPr/>
            </p:nvSpPr>
            <p:spPr>
              <a:xfrm>
                <a:off x="5903600" y="1454250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5830100" y="2072725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9"/>
            <p:cNvGrpSpPr/>
            <p:nvPr/>
          </p:nvGrpSpPr>
          <p:grpSpPr>
            <a:xfrm>
              <a:off x="7815578" y="-305238"/>
              <a:ext cx="1212096" cy="1211687"/>
              <a:chOff x="6578800" y="847800"/>
              <a:chExt cx="814800" cy="814525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9"/>
            <p:cNvGrpSpPr/>
            <p:nvPr/>
          </p:nvGrpSpPr>
          <p:grpSpPr>
            <a:xfrm>
              <a:off x="8244437" y="-182501"/>
              <a:ext cx="1212915" cy="1211725"/>
              <a:chOff x="5182925" y="1757200"/>
              <a:chExt cx="815350" cy="814550"/>
            </a:xfrm>
          </p:grpSpPr>
          <p:sp>
            <p:nvSpPr>
              <p:cNvPr id="256" name="Google Shape;256;p9"/>
              <p:cNvSpPr/>
              <p:nvPr/>
            </p:nvSpPr>
            <p:spPr>
              <a:xfrm>
                <a:off x="5219950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5182925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9"/>
            <p:cNvGrpSpPr/>
            <p:nvPr/>
          </p:nvGrpSpPr>
          <p:grpSpPr>
            <a:xfrm>
              <a:off x="7870163" y="691374"/>
              <a:ext cx="1766000" cy="1756825"/>
              <a:chOff x="7018013" y="1884612"/>
              <a:chExt cx="1766000" cy="1756825"/>
            </a:xfrm>
          </p:grpSpPr>
          <p:sp>
            <p:nvSpPr>
              <p:cNvPr id="259" name="Google Shape;259;p9"/>
              <p:cNvSpPr/>
              <p:nvPr/>
            </p:nvSpPr>
            <p:spPr>
              <a:xfrm>
                <a:off x="7185613" y="1884612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018013" y="3285437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1" name="Google Shape;261;p9"/>
          <p:cNvSpPr/>
          <p:nvPr/>
        </p:nvSpPr>
        <p:spPr>
          <a:xfrm>
            <a:off x="-431501" y="-833123"/>
            <a:ext cx="1909402" cy="1739566"/>
          </a:xfrm>
          <a:custGeom>
            <a:avLst/>
            <a:gdLst/>
            <a:ahLst/>
            <a:cxnLst/>
            <a:rect l="l" t="t" r="r" b="b"/>
            <a:pathLst>
              <a:path w="30570" h="27852" extrusionOk="0">
                <a:moveTo>
                  <a:pt x="15285" y="1"/>
                </a:moveTo>
                <a:cubicBezTo>
                  <a:pt x="11724" y="1"/>
                  <a:pt x="8162" y="1357"/>
                  <a:pt x="5450" y="4069"/>
                </a:cubicBezTo>
                <a:cubicBezTo>
                  <a:pt x="0" y="9519"/>
                  <a:pt x="0" y="18340"/>
                  <a:pt x="5450" y="23764"/>
                </a:cubicBezTo>
                <a:cubicBezTo>
                  <a:pt x="8162" y="26489"/>
                  <a:pt x="11724" y="27852"/>
                  <a:pt x="15285" y="27852"/>
                </a:cubicBezTo>
                <a:cubicBezTo>
                  <a:pt x="18846" y="27852"/>
                  <a:pt x="22408" y="26489"/>
                  <a:pt x="25120" y="23764"/>
                </a:cubicBezTo>
                <a:cubicBezTo>
                  <a:pt x="30570" y="18340"/>
                  <a:pt x="30570" y="9519"/>
                  <a:pt x="25120" y="4069"/>
                </a:cubicBezTo>
                <a:cubicBezTo>
                  <a:pt x="22408" y="1357"/>
                  <a:pt x="18846" y="1"/>
                  <a:pt x="1528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1000">
                <a:srgbClr val="23223D"/>
              </a:gs>
              <a:gs pos="100000">
                <a:schemeClr val="lt1"/>
              </a:gs>
            </a:gsLst>
            <a:lin ang="13500032" scaled="0"/>
          </a:gradFill>
          <a:ln>
            <a:noFill/>
          </a:ln>
          <a:effectLst>
            <a:outerShdw blurRad="814388" algn="bl" rotWithShape="0">
              <a:schemeClr val="dk1">
                <a:alpha val="1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 txBox="1">
            <a:spLocks noGrp="1"/>
          </p:cNvSpPr>
          <p:nvPr>
            <p:ph type="subTitle" idx="1"/>
          </p:nvPr>
        </p:nvSpPr>
        <p:spPr>
          <a:xfrm>
            <a:off x="2993513" y="2169341"/>
            <a:ext cx="31569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63" name="Google Shape;263;p9"/>
          <p:cNvSpPr txBox="1">
            <a:spLocks noGrp="1"/>
          </p:cNvSpPr>
          <p:nvPr>
            <p:ph type="title"/>
          </p:nvPr>
        </p:nvSpPr>
        <p:spPr>
          <a:xfrm>
            <a:off x="2993588" y="1485537"/>
            <a:ext cx="3156900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64" name="Google Shape;264;p9"/>
          <p:cNvGrpSpPr/>
          <p:nvPr/>
        </p:nvGrpSpPr>
        <p:grpSpPr>
          <a:xfrm>
            <a:off x="195770" y="5594052"/>
            <a:ext cx="814275" cy="814550"/>
            <a:chOff x="3146775" y="2571725"/>
            <a:chExt cx="814275" cy="814550"/>
          </a:xfrm>
        </p:grpSpPr>
        <p:sp>
          <p:nvSpPr>
            <p:cNvPr id="265" name="Google Shape;265;p9"/>
            <p:cNvSpPr/>
            <p:nvPr/>
          </p:nvSpPr>
          <p:spPr>
            <a:xfrm>
              <a:off x="3873025" y="2571725"/>
              <a:ext cx="88025" cy="79450"/>
            </a:xfrm>
            <a:custGeom>
              <a:avLst/>
              <a:gdLst/>
              <a:ahLst/>
              <a:cxnLst/>
              <a:rect l="l" t="t" r="r" b="b"/>
              <a:pathLst>
                <a:path w="3521" h="3178" extrusionOk="0">
                  <a:moveTo>
                    <a:pt x="1745" y="1"/>
                  </a:moveTo>
                  <a:cubicBezTo>
                    <a:pt x="836" y="1"/>
                    <a:pt x="1" y="793"/>
                    <a:pt x="158" y="1830"/>
                  </a:cubicBezTo>
                  <a:cubicBezTo>
                    <a:pt x="287" y="2681"/>
                    <a:pt x="1005" y="3178"/>
                    <a:pt x="1738" y="3178"/>
                  </a:cubicBezTo>
                  <a:cubicBezTo>
                    <a:pt x="2207" y="3178"/>
                    <a:pt x="2683" y="2974"/>
                    <a:pt x="3013" y="2528"/>
                  </a:cubicBezTo>
                  <a:cubicBezTo>
                    <a:pt x="3521" y="1830"/>
                    <a:pt x="3373" y="836"/>
                    <a:pt x="2675" y="307"/>
                  </a:cubicBezTo>
                  <a:cubicBezTo>
                    <a:pt x="2381" y="95"/>
                    <a:pt x="2059" y="1"/>
                    <a:pt x="1745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146775" y="2603900"/>
              <a:ext cx="777275" cy="782375"/>
            </a:xfrm>
            <a:custGeom>
              <a:avLst/>
              <a:gdLst/>
              <a:ahLst/>
              <a:cxnLst/>
              <a:rect l="l" t="t" r="r" b="b"/>
              <a:pathLst>
                <a:path w="31091" h="31295" extrusionOk="0">
                  <a:moveTo>
                    <a:pt x="30752" y="1"/>
                  </a:moveTo>
                  <a:cubicBezTo>
                    <a:pt x="30676" y="1"/>
                    <a:pt x="30601" y="27"/>
                    <a:pt x="30540" y="78"/>
                  </a:cubicBezTo>
                  <a:lnTo>
                    <a:pt x="30540" y="99"/>
                  </a:lnTo>
                  <a:lnTo>
                    <a:pt x="1" y="31294"/>
                  </a:lnTo>
                  <a:lnTo>
                    <a:pt x="1" y="31294"/>
                  </a:lnTo>
                  <a:lnTo>
                    <a:pt x="30942" y="564"/>
                  </a:lnTo>
                  <a:cubicBezTo>
                    <a:pt x="31069" y="437"/>
                    <a:pt x="31090" y="247"/>
                    <a:pt x="30984" y="99"/>
                  </a:cubicBezTo>
                  <a:cubicBezTo>
                    <a:pt x="30918" y="33"/>
                    <a:pt x="30834" y="1"/>
                    <a:pt x="30752" y="1"/>
                  </a:cubicBezTo>
                  <a:close/>
                </a:path>
              </a:pathLst>
            </a:custGeom>
            <a:gradFill>
              <a:gsLst>
                <a:gs pos="0">
                  <a:srgbClr val="24224D">
                    <a:alpha val="50196"/>
                  </a:srgbClr>
                </a:gs>
                <a:gs pos="54000">
                  <a:schemeClr val="accent5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9"/>
          <p:cNvGrpSpPr/>
          <p:nvPr/>
        </p:nvGrpSpPr>
        <p:grpSpPr>
          <a:xfrm>
            <a:off x="-221817" y="3481102"/>
            <a:ext cx="1699713" cy="2301420"/>
            <a:chOff x="-221817" y="3481102"/>
            <a:chExt cx="1699713" cy="2301420"/>
          </a:xfrm>
        </p:grpSpPr>
        <p:grpSp>
          <p:nvGrpSpPr>
            <p:cNvPr id="268" name="Google Shape;268;p9"/>
            <p:cNvGrpSpPr/>
            <p:nvPr/>
          </p:nvGrpSpPr>
          <p:grpSpPr>
            <a:xfrm>
              <a:off x="696420" y="3543808"/>
              <a:ext cx="781475" cy="777550"/>
              <a:chOff x="2532925" y="2911675"/>
              <a:chExt cx="781475" cy="777550"/>
            </a:xfrm>
          </p:grpSpPr>
          <p:sp>
            <p:nvSpPr>
              <p:cNvPr id="269" name="Google Shape;269;p9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9"/>
            <p:cNvGrpSpPr/>
            <p:nvPr/>
          </p:nvGrpSpPr>
          <p:grpSpPr>
            <a:xfrm>
              <a:off x="787945" y="4157852"/>
              <a:ext cx="499675" cy="497625"/>
              <a:chOff x="2548250" y="3477125"/>
              <a:chExt cx="499675" cy="497625"/>
            </a:xfrm>
          </p:grpSpPr>
          <p:sp>
            <p:nvSpPr>
              <p:cNvPr id="272" name="Google Shape;272;p9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9"/>
            <p:cNvGrpSpPr/>
            <p:nvPr/>
          </p:nvGrpSpPr>
          <p:grpSpPr>
            <a:xfrm>
              <a:off x="253799" y="4409613"/>
              <a:ext cx="1145201" cy="1144815"/>
              <a:chOff x="2516525" y="3338400"/>
              <a:chExt cx="814800" cy="814525"/>
            </a:xfrm>
          </p:grpSpPr>
          <p:sp>
            <p:nvSpPr>
              <p:cNvPr id="275" name="Google Shape;275;p9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277;p9"/>
            <p:cNvGrpSpPr/>
            <p:nvPr/>
          </p:nvGrpSpPr>
          <p:grpSpPr>
            <a:xfrm>
              <a:off x="-125655" y="4332048"/>
              <a:ext cx="822075" cy="814675"/>
              <a:chOff x="1750375" y="3481025"/>
              <a:chExt cx="822075" cy="814675"/>
            </a:xfrm>
          </p:grpSpPr>
          <p:sp>
            <p:nvSpPr>
              <p:cNvPr id="278" name="Google Shape;278;p9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9"/>
            <p:cNvGrpSpPr/>
            <p:nvPr/>
          </p:nvGrpSpPr>
          <p:grpSpPr>
            <a:xfrm>
              <a:off x="415633" y="4967848"/>
              <a:ext cx="821525" cy="814675"/>
              <a:chOff x="578020" y="1990738"/>
              <a:chExt cx="821525" cy="814675"/>
            </a:xfrm>
          </p:grpSpPr>
          <p:sp>
            <p:nvSpPr>
              <p:cNvPr id="281" name="Google Shape;281;p9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9"/>
            <p:cNvGrpSpPr/>
            <p:nvPr/>
          </p:nvGrpSpPr>
          <p:grpSpPr>
            <a:xfrm>
              <a:off x="195770" y="3481102"/>
              <a:ext cx="499675" cy="497625"/>
              <a:chOff x="2548250" y="3477125"/>
              <a:chExt cx="499675" cy="497625"/>
            </a:xfrm>
          </p:grpSpPr>
          <p:sp>
            <p:nvSpPr>
              <p:cNvPr id="284" name="Google Shape;284;p9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" name="Google Shape;286;p9"/>
            <p:cNvGrpSpPr/>
            <p:nvPr/>
          </p:nvGrpSpPr>
          <p:grpSpPr>
            <a:xfrm>
              <a:off x="-221817" y="3978723"/>
              <a:ext cx="821525" cy="814675"/>
              <a:chOff x="578020" y="1990738"/>
              <a:chExt cx="821525" cy="814675"/>
            </a:xfrm>
          </p:grpSpPr>
          <p:sp>
            <p:nvSpPr>
              <p:cNvPr id="287" name="Google Shape;287;p9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1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/>
          <p:nvPr/>
        </p:nvSpPr>
        <p:spPr>
          <a:xfrm rot="10800000" flipH="1">
            <a:off x="5268275" y="-49932"/>
            <a:ext cx="3915051" cy="2048107"/>
          </a:xfrm>
          <a:custGeom>
            <a:avLst/>
            <a:gdLst/>
            <a:ahLst/>
            <a:cxnLst/>
            <a:rect l="l" t="t" r="r" b="b"/>
            <a:pathLst>
              <a:path w="161562" h="84519" extrusionOk="0">
                <a:moveTo>
                  <a:pt x="155337" y="0"/>
                </a:moveTo>
                <a:cubicBezTo>
                  <a:pt x="154760" y="0"/>
                  <a:pt x="154185" y="5"/>
                  <a:pt x="153614" y="12"/>
                </a:cubicBezTo>
                <a:cubicBezTo>
                  <a:pt x="151802" y="41"/>
                  <a:pt x="149932" y="70"/>
                  <a:pt x="148237" y="655"/>
                </a:cubicBezTo>
                <a:cubicBezTo>
                  <a:pt x="143562" y="2320"/>
                  <a:pt x="141429" y="7522"/>
                  <a:pt x="138448" y="11466"/>
                </a:cubicBezTo>
                <a:cubicBezTo>
                  <a:pt x="136666" y="13833"/>
                  <a:pt x="134386" y="15937"/>
                  <a:pt x="133042" y="18596"/>
                </a:cubicBezTo>
                <a:cubicBezTo>
                  <a:pt x="130383" y="23827"/>
                  <a:pt x="131757" y="30080"/>
                  <a:pt x="132136" y="35953"/>
                </a:cubicBezTo>
                <a:cubicBezTo>
                  <a:pt x="132516" y="41827"/>
                  <a:pt x="131055" y="48869"/>
                  <a:pt x="125620" y="51090"/>
                </a:cubicBezTo>
                <a:cubicBezTo>
                  <a:pt x="124393" y="51590"/>
                  <a:pt x="123138" y="51801"/>
                  <a:pt x="121864" y="51801"/>
                </a:cubicBezTo>
                <a:cubicBezTo>
                  <a:pt x="115555" y="51801"/>
                  <a:pt x="108789" y="46637"/>
                  <a:pt x="102711" y="46005"/>
                </a:cubicBezTo>
                <a:cubicBezTo>
                  <a:pt x="101725" y="45900"/>
                  <a:pt x="100732" y="45848"/>
                  <a:pt x="99738" y="45848"/>
                </a:cubicBezTo>
                <a:cubicBezTo>
                  <a:pt x="93281" y="45848"/>
                  <a:pt x="86785" y="48051"/>
                  <a:pt x="81847" y="52229"/>
                </a:cubicBezTo>
                <a:cubicBezTo>
                  <a:pt x="77581" y="55823"/>
                  <a:pt x="74104" y="60908"/>
                  <a:pt x="68669" y="62223"/>
                </a:cubicBezTo>
                <a:cubicBezTo>
                  <a:pt x="67761" y="62436"/>
                  <a:pt x="66862" y="62532"/>
                  <a:pt x="65969" y="62532"/>
                </a:cubicBezTo>
                <a:cubicBezTo>
                  <a:pt x="58928" y="62532"/>
                  <a:pt x="52277" y="56605"/>
                  <a:pt x="44912" y="56086"/>
                </a:cubicBezTo>
                <a:cubicBezTo>
                  <a:pt x="44566" y="56063"/>
                  <a:pt x="44222" y="56051"/>
                  <a:pt x="43879" y="56051"/>
                </a:cubicBezTo>
                <a:cubicBezTo>
                  <a:pt x="37423" y="56051"/>
                  <a:pt x="31574" y="60123"/>
                  <a:pt x="26357" y="64064"/>
                </a:cubicBezTo>
                <a:cubicBezTo>
                  <a:pt x="21711" y="67570"/>
                  <a:pt x="17007" y="71193"/>
                  <a:pt x="11601" y="73414"/>
                </a:cubicBezTo>
                <a:cubicBezTo>
                  <a:pt x="6692" y="75431"/>
                  <a:pt x="1870" y="79375"/>
                  <a:pt x="0" y="84518"/>
                </a:cubicBezTo>
                <a:lnTo>
                  <a:pt x="161562" y="84518"/>
                </a:lnTo>
                <a:lnTo>
                  <a:pt x="161562" y="362"/>
                </a:lnTo>
                <a:cubicBezTo>
                  <a:pt x="159526" y="65"/>
                  <a:pt x="157418" y="0"/>
                  <a:pt x="155337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843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13"/>
          <p:cNvGrpSpPr/>
          <p:nvPr/>
        </p:nvGrpSpPr>
        <p:grpSpPr>
          <a:xfrm>
            <a:off x="7152475" y="-349213"/>
            <a:ext cx="2546975" cy="1756825"/>
            <a:chOff x="7056300" y="-416487"/>
            <a:chExt cx="2546975" cy="1756825"/>
          </a:xfrm>
        </p:grpSpPr>
        <p:grpSp>
          <p:nvGrpSpPr>
            <p:cNvPr id="357" name="Google Shape;357;p13"/>
            <p:cNvGrpSpPr/>
            <p:nvPr/>
          </p:nvGrpSpPr>
          <p:grpSpPr>
            <a:xfrm>
              <a:off x="7056300" y="150850"/>
              <a:ext cx="780975" cy="777275"/>
              <a:chOff x="5830100" y="1454250"/>
              <a:chExt cx="780975" cy="777275"/>
            </a:xfrm>
          </p:grpSpPr>
          <p:sp>
            <p:nvSpPr>
              <p:cNvPr id="358" name="Google Shape;358;p13"/>
              <p:cNvSpPr/>
              <p:nvPr/>
            </p:nvSpPr>
            <p:spPr>
              <a:xfrm>
                <a:off x="5903600" y="1454250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>
                <a:off x="5830100" y="2072725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13"/>
            <p:cNvGrpSpPr/>
            <p:nvPr/>
          </p:nvGrpSpPr>
          <p:grpSpPr>
            <a:xfrm>
              <a:off x="7743600" y="54675"/>
              <a:ext cx="814800" cy="814525"/>
              <a:chOff x="6578800" y="847800"/>
              <a:chExt cx="814800" cy="814525"/>
            </a:xfrm>
          </p:grpSpPr>
          <p:sp>
            <p:nvSpPr>
              <p:cNvPr id="361" name="Google Shape;361;p13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" name="Google Shape;363;p13"/>
            <p:cNvGrpSpPr/>
            <p:nvPr/>
          </p:nvGrpSpPr>
          <p:grpSpPr>
            <a:xfrm>
              <a:off x="7837275" y="-416487"/>
              <a:ext cx="1766000" cy="1756825"/>
              <a:chOff x="6373650" y="342850"/>
              <a:chExt cx="1766000" cy="1756825"/>
            </a:xfrm>
          </p:grpSpPr>
          <p:sp>
            <p:nvSpPr>
              <p:cNvPr id="364" name="Google Shape;364;p13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6" name="Google Shape;366;p13"/>
          <p:cNvSpPr txBox="1">
            <a:spLocks noGrp="1"/>
          </p:cNvSpPr>
          <p:nvPr>
            <p:ph type="title" hasCustomPrompt="1"/>
          </p:nvPr>
        </p:nvSpPr>
        <p:spPr>
          <a:xfrm>
            <a:off x="844722" y="151279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1"/>
          </p:nvPr>
        </p:nvSpPr>
        <p:spPr>
          <a:xfrm>
            <a:off x="1728514" y="1340349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2"/>
          </p:nvPr>
        </p:nvSpPr>
        <p:spPr>
          <a:xfrm>
            <a:off x="1728514" y="1664410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3" hasCustomPrompt="1"/>
          </p:nvPr>
        </p:nvSpPr>
        <p:spPr>
          <a:xfrm>
            <a:off x="844722" y="376041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4"/>
          </p:nvPr>
        </p:nvSpPr>
        <p:spPr>
          <a:xfrm>
            <a:off x="1728514" y="3587973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subTitle" idx="5"/>
          </p:nvPr>
        </p:nvSpPr>
        <p:spPr>
          <a:xfrm>
            <a:off x="1728514" y="3912034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6" hasCustomPrompt="1"/>
          </p:nvPr>
        </p:nvSpPr>
        <p:spPr>
          <a:xfrm>
            <a:off x="4784972" y="151279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7"/>
          </p:nvPr>
        </p:nvSpPr>
        <p:spPr>
          <a:xfrm>
            <a:off x="5668760" y="1340354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8"/>
          </p:nvPr>
        </p:nvSpPr>
        <p:spPr>
          <a:xfrm>
            <a:off x="5668760" y="1664410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13" hasCustomPrompt="1"/>
          </p:nvPr>
        </p:nvSpPr>
        <p:spPr>
          <a:xfrm>
            <a:off x="4784972" y="376043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>
            <a:spLocks noGrp="1"/>
          </p:cNvSpPr>
          <p:nvPr>
            <p:ph type="subTitle" idx="14"/>
          </p:nvPr>
        </p:nvSpPr>
        <p:spPr>
          <a:xfrm>
            <a:off x="5668760" y="3587973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378" name="Google Shape;378;p13"/>
          <p:cNvSpPr txBox="1">
            <a:spLocks noGrp="1"/>
          </p:cNvSpPr>
          <p:nvPr>
            <p:ph type="subTitle" idx="15"/>
          </p:nvPr>
        </p:nvSpPr>
        <p:spPr>
          <a:xfrm>
            <a:off x="5668760" y="3912047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16" hasCustomPrompt="1"/>
          </p:nvPr>
        </p:nvSpPr>
        <p:spPr>
          <a:xfrm>
            <a:off x="844722" y="263660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>
            <a:spLocks noGrp="1"/>
          </p:cNvSpPr>
          <p:nvPr>
            <p:ph type="subTitle" idx="17"/>
          </p:nvPr>
        </p:nvSpPr>
        <p:spPr>
          <a:xfrm>
            <a:off x="1728514" y="246416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381" name="Google Shape;381;p13"/>
          <p:cNvSpPr txBox="1">
            <a:spLocks noGrp="1"/>
          </p:cNvSpPr>
          <p:nvPr>
            <p:ph type="subTitle" idx="18"/>
          </p:nvPr>
        </p:nvSpPr>
        <p:spPr>
          <a:xfrm>
            <a:off x="1728514" y="2788222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title" idx="19" hasCustomPrompt="1"/>
          </p:nvPr>
        </p:nvSpPr>
        <p:spPr>
          <a:xfrm>
            <a:off x="4784972" y="263660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20"/>
          </p:nvPr>
        </p:nvSpPr>
        <p:spPr>
          <a:xfrm>
            <a:off x="5668760" y="2464161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subTitle" idx="21"/>
          </p:nvPr>
        </p:nvSpPr>
        <p:spPr>
          <a:xfrm>
            <a:off x="5668760" y="2788222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85" name="Google Shape;385;p13"/>
          <p:cNvGrpSpPr/>
          <p:nvPr/>
        </p:nvGrpSpPr>
        <p:grpSpPr>
          <a:xfrm>
            <a:off x="-1173755" y="2057358"/>
            <a:ext cx="1603550" cy="2864794"/>
            <a:chOff x="-238830" y="876223"/>
            <a:chExt cx="1603550" cy="2864794"/>
          </a:xfrm>
        </p:grpSpPr>
        <p:grpSp>
          <p:nvGrpSpPr>
            <p:cNvPr id="386" name="Google Shape;386;p13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387" name="Google Shape;387;p13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13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390" name="Google Shape;390;p13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" name="Google Shape;392;p13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393" name="Google Shape;393;p13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13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396" name="Google Shape;396;p13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13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399" name="Google Shape;399;p13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3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402" name="Google Shape;402;p13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6_1_1_1_2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/>
          <p:nvPr/>
        </p:nvSpPr>
        <p:spPr>
          <a:xfrm rot="10800000">
            <a:off x="3716987" y="-16053"/>
            <a:ext cx="5427006" cy="3233043"/>
          </a:xfrm>
          <a:custGeom>
            <a:avLst/>
            <a:gdLst/>
            <a:ahLst/>
            <a:cxnLst/>
            <a:rect l="l" t="t" r="r" b="b"/>
            <a:pathLst>
              <a:path w="231750" h="138061" extrusionOk="0">
                <a:moveTo>
                  <a:pt x="152978" y="0"/>
                </a:moveTo>
                <a:cubicBezTo>
                  <a:pt x="147487" y="0"/>
                  <a:pt x="142931" y="5976"/>
                  <a:pt x="137425" y="8058"/>
                </a:cubicBezTo>
                <a:cubicBezTo>
                  <a:pt x="134065" y="9343"/>
                  <a:pt x="130295" y="9080"/>
                  <a:pt x="126760" y="9753"/>
                </a:cubicBezTo>
                <a:cubicBezTo>
                  <a:pt x="123224" y="10425"/>
                  <a:pt x="119455" y="12558"/>
                  <a:pt x="118870" y="16123"/>
                </a:cubicBezTo>
                <a:cubicBezTo>
                  <a:pt x="118403" y="19132"/>
                  <a:pt x="120360" y="21996"/>
                  <a:pt x="120594" y="25035"/>
                </a:cubicBezTo>
                <a:cubicBezTo>
                  <a:pt x="120916" y="28921"/>
                  <a:pt x="118315" y="32574"/>
                  <a:pt x="115013" y="34649"/>
                </a:cubicBezTo>
                <a:cubicBezTo>
                  <a:pt x="111682" y="36752"/>
                  <a:pt x="107766" y="37541"/>
                  <a:pt x="103938" y="38301"/>
                </a:cubicBezTo>
                <a:cubicBezTo>
                  <a:pt x="102990" y="38494"/>
                  <a:pt x="102006" y="38678"/>
                  <a:pt x="101054" y="38678"/>
                </a:cubicBezTo>
                <a:cubicBezTo>
                  <a:pt x="100277" y="38678"/>
                  <a:pt x="99521" y="38555"/>
                  <a:pt x="98825" y="38214"/>
                </a:cubicBezTo>
                <a:cubicBezTo>
                  <a:pt x="96867" y="37278"/>
                  <a:pt x="95786" y="34882"/>
                  <a:pt x="93711" y="34473"/>
                </a:cubicBezTo>
                <a:cubicBezTo>
                  <a:pt x="93451" y="34420"/>
                  <a:pt x="93187" y="34400"/>
                  <a:pt x="92921" y="34400"/>
                </a:cubicBezTo>
                <a:cubicBezTo>
                  <a:pt x="92162" y="34400"/>
                  <a:pt x="91386" y="34561"/>
                  <a:pt x="90626" y="34561"/>
                </a:cubicBezTo>
                <a:cubicBezTo>
                  <a:pt x="90336" y="34561"/>
                  <a:pt x="90049" y="34538"/>
                  <a:pt x="89766" y="34473"/>
                </a:cubicBezTo>
                <a:cubicBezTo>
                  <a:pt x="87107" y="33830"/>
                  <a:pt x="86756" y="30295"/>
                  <a:pt x="85734" y="27752"/>
                </a:cubicBezTo>
                <a:cubicBezTo>
                  <a:pt x="84378" y="24414"/>
                  <a:pt x="80725" y="22545"/>
                  <a:pt x="77151" y="22545"/>
                </a:cubicBezTo>
                <a:cubicBezTo>
                  <a:pt x="74719" y="22545"/>
                  <a:pt x="72324" y="23411"/>
                  <a:pt x="70714" y="25269"/>
                </a:cubicBezTo>
                <a:cubicBezTo>
                  <a:pt x="69341" y="26876"/>
                  <a:pt x="68581" y="28863"/>
                  <a:pt x="67851" y="30821"/>
                </a:cubicBezTo>
                <a:cubicBezTo>
                  <a:pt x="65718" y="36489"/>
                  <a:pt x="63584" y="42246"/>
                  <a:pt x="62883" y="48236"/>
                </a:cubicBezTo>
                <a:cubicBezTo>
                  <a:pt x="62649" y="50252"/>
                  <a:pt x="62562" y="52327"/>
                  <a:pt x="61919" y="54256"/>
                </a:cubicBezTo>
                <a:cubicBezTo>
                  <a:pt x="61305" y="55921"/>
                  <a:pt x="60370" y="57441"/>
                  <a:pt x="59172" y="58726"/>
                </a:cubicBezTo>
                <a:cubicBezTo>
                  <a:pt x="52890" y="65769"/>
                  <a:pt x="42458" y="67025"/>
                  <a:pt x="33019" y="67142"/>
                </a:cubicBezTo>
                <a:cubicBezTo>
                  <a:pt x="23610" y="67259"/>
                  <a:pt x="13529" y="66908"/>
                  <a:pt x="5552" y="71993"/>
                </a:cubicBezTo>
                <a:cubicBezTo>
                  <a:pt x="3331" y="73395"/>
                  <a:pt x="1432" y="75295"/>
                  <a:pt x="0" y="77545"/>
                </a:cubicBezTo>
                <a:lnTo>
                  <a:pt x="0" y="138061"/>
                </a:lnTo>
                <a:lnTo>
                  <a:pt x="55987" y="138061"/>
                </a:lnTo>
                <a:cubicBezTo>
                  <a:pt x="57857" y="133473"/>
                  <a:pt x="59581" y="128798"/>
                  <a:pt x="63906" y="126782"/>
                </a:cubicBezTo>
                <a:cubicBezTo>
                  <a:pt x="68815" y="124473"/>
                  <a:pt x="75448" y="126782"/>
                  <a:pt x="79597" y="123275"/>
                </a:cubicBezTo>
                <a:cubicBezTo>
                  <a:pt x="83484" y="120002"/>
                  <a:pt x="82695" y="113983"/>
                  <a:pt x="82169" y="108928"/>
                </a:cubicBezTo>
                <a:cubicBezTo>
                  <a:pt x="81731" y="104252"/>
                  <a:pt x="81847" y="99519"/>
                  <a:pt x="82519" y="94873"/>
                </a:cubicBezTo>
                <a:cubicBezTo>
                  <a:pt x="83425" y="88707"/>
                  <a:pt x="86873" y="81460"/>
                  <a:pt x="93068" y="81460"/>
                </a:cubicBezTo>
                <a:cubicBezTo>
                  <a:pt x="94602" y="81460"/>
                  <a:pt x="96181" y="81944"/>
                  <a:pt x="97697" y="81944"/>
                </a:cubicBezTo>
                <a:cubicBezTo>
                  <a:pt x="98289" y="81944"/>
                  <a:pt x="98872" y="81870"/>
                  <a:pt x="99438" y="81665"/>
                </a:cubicBezTo>
                <a:cubicBezTo>
                  <a:pt x="101045" y="81080"/>
                  <a:pt x="102097" y="79590"/>
                  <a:pt x="103091" y="78187"/>
                </a:cubicBezTo>
                <a:cubicBezTo>
                  <a:pt x="108234" y="70795"/>
                  <a:pt x="113873" y="63460"/>
                  <a:pt x="121442" y="58580"/>
                </a:cubicBezTo>
                <a:cubicBezTo>
                  <a:pt x="126401" y="55383"/>
                  <a:pt x="132364" y="53364"/>
                  <a:pt x="138213" y="53364"/>
                </a:cubicBezTo>
                <a:cubicBezTo>
                  <a:pt x="141290" y="53364"/>
                  <a:pt x="144335" y="53923"/>
                  <a:pt x="147185" y="55162"/>
                </a:cubicBezTo>
                <a:cubicBezTo>
                  <a:pt x="147974" y="55454"/>
                  <a:pt x="148705" y="55951"/>
                  <a:pt x="149289" y="56623"/>
                </a:cubicBezTo>
                <a:cubicBezTo>
                  <a:pt x="150078" y="57675"/>
                  <a:pt x="150049" y="59165"/>
                  <a:pt x="150049" y="60509"/>
                </a:cubicBezTo>
                <a:cubicBezTo>
                  <a:pt x="150107" y="66236"/>
                  <a:pt x="151744" y="72051"/>
                  <a:pt x="155455" y="76405"/>
                </a:cubicBezTo>
                <a:cubicBezTo>
                  <a:pt x="158645" y="80148"/>
                  <a:pt x="163456" y="82596"/>
                  <a:pt x="168326" y="82596"/>
                </a:cubicBezTo>
                <a:cubicBezTo>
                  <a:pt x="169121" y="82596"/>
                  <a:pt x="169917" y="82531"/>
                  <a:pt x="170708" y="82395"/>
                </a:cubicBezTo>
                <a:cubicBezTo>
                  <a:pt x="176903" y="81285"/>
                  <a:pt x="181724" y="76171"/>
                  <a:pt x="184442" y="70502"/>
                </a:cubicBezTo>
                <a:cubicBezTo>
                  <a:pt x="187188" y="64834"/>
                  <a:pt x="188269" y="58551"/>
                  <a:pt x="189964" y="52502"/>
                </a:cubicBezTo>
                <a:cubicBezTo>
                  <a:pt x="192448" y="43561"/>
                  <a:pt x="196890" y="34356"/>
                  <a:pt x="205188" y="30265"/>
                </a:cubicBezTo>
                <a:cubicBezTo>
                  <a:pt x="209016" y="28395"/>
                  <a:pt x="213341" y="27782"/>
                  <a:pt x="217461" y="26730"/>
                </a:cubicBezTo>
                <a:cubicBezTo>
                  <a:pt x="221581" y="25707"/>
                  <a:pt x="225818" y="24071"/>
                  <a:pt x="228507" y="20798"/>
                </a:cubicBezTo>
                <a:cubicBezTo>
                  <a:pt x="231224" y="17496"/>
                  <a:pt x="231750" y="12119"/>
                  <a:pt x="228682" y="9168"/>
                </a:cubicBezTo>
                <a:cubicBezTo>
                  <a:pt x="227049" y="7604"/>
                  <a:pt x="224853" y="7029"/>
                  <a:pt x="222577" y="7029"/>
                </a:cubicBezTo>
                <a:cubicBezTo>
                  <a:pt x="220941" y="7029"/>
                  <a:pt x="219263" y="7326"/>
                  <a:pt x="217724" y="7766"/>
                </a:cubicBezTo>
                <a:cubicBezTo>
                  <a:pt x="214211" y="8789"/>
                  <a:pt x="210751" y="10441"/>
                  <a:pt x="207144" y="10441"/>
                </a:cubicBezTo>
                <a:cubicBezTo>
                  <a:pt x="206941" y="10441"/>
                  <a:pt x="206737" y="10436"/>
                  <a:pt x="206532" y="10425"/>
                </a:cubicBezTo>
                <a:cubicBezTo>
                  <a:pt x="203428" y="10292"/>
                  <a:pt x="200005" y="8995"/>
                  <a:pt x="197034" y="8995"/>
                </a:cubicBezTo>
                <a:cubicBezTo>
                  <a:pt x="195418" y="8995"/>
                  <a:pt x="193936" y="9378"/>
                  <a:pt x="192711" y="10541"/>
                </a:cubicBezTo>
                <a:cubicBezTo>
                  <a:pt x="191455" y="11740"/>
                  <a:pt x="190899" y="13493"/>
                  <a:pt x="190110" y="15041"/>
                </a:cubicBezTo>
                <a:cubicBezTo>
                  <a:pt x="187512" y="20067"/>
                  <a:pt x="182553" y="22657"/>
                  <a:pt x="177570" y="22657"/>
                </a:cubicBezTo>
                <a:cubicBezTo>
                  <a:pt x="173195" y="22657"/>
                  <a:pt x="168802" y="20660"/>
                  <a:pt x="165974" y="16561"/>
                </a:cubicBezTo>
                <a:cubicBezTo>
                  <a:pt x="162088" y="10951"/>
                  <a:pt x="161445" y="1863"/>
                  <a:pt x="154812" y="227"/>
                </a:cubicBezTo>
                <a:cubicBezTo>
                  <a:pt x="154188" y="71"/>
                  <a:pt x="153577" y="0"/>
                  <a:pt x="152978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843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4"/>
          <p:cNvGrpSpPr/>
          <p:nvPr/>
        </p:nvGrpSpPr>
        <p:grpSpPr>
          <a:xfrm>
            <a:off x="7453563" y="-758706"/>
            <a:ext cx="2310570" cy="2778607"/>
            <a:chOff x="7225800" y="-1002206"/>
            <a:chExt cx="2310570" cy="2778607"/>
          </a:xfrm>
        </p:grpSpPr>
        <p:grpSp>
          <p:nvGrpSpPr>
            <p:cNvPr id="407" name="Google Shape;407;p14"/>
            <p:cNvGrpSpPr/>
            <p:nvPr/>
          </p:nvGrpSpPr>
          <p:grpSpPr>
            <a:xfrm>
              <a:off x="8269082" y="515039"/>
              <a:ext cx="1267288" cy="1261362"/>
              <a:chOff x="5830100" y="1454250"/>
              <a:chExt cx="780975" cy="777275"/>
            </a:xfrm>
          </p:grpSpPr>
          <p:sp>
            <p:nvSpPr>
              <p:cNvPr id="408" name="Google Shape;408;p14"/>
              <p:cNvSpPr/>
              <p:nvPr/>
            </p:nvSpPr>
            <p:spPr>
              <a:xfrm>
                <a:off x="5903600" y="1454250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5830100" y="2072725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14"/>
            <p:cNvGrpSpPr/>
            <p:nvPr/>
          </p:nvGrpSpPr>
          <p:grpSpPr>
            <a:xfrm>
              <a:off x="7683297" y="-1002206"/>
              <a:ext cx="1586877" cy="1573589"/>
              <a:chOff x="5806450" y="990550"/>
              <a:chExt cx="821025" cy="814150"/>
            </a:xfrm>
          </p:grpSpPr>
          <p:sp>
            <p:nvSpPr>
              <p:cNvPr id="411" name="Google Shape;411;p14"/>
              <p:cNvSpPr/>
              <p:nvPr/>
            </p:nvSpPr>
            <p:spPr>
              <a:xfrm>
                <a:off x="5850200" y="990550"/>
                <a:ext cx="77727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89" extrusionOk="0">
                    <a:moveTo>
                      <a:pt x="31090" y="0"/>
                    </a:moveTo>
                    <a:lnTo>
                      <a:pt x="149" y="30730"/>
                    </a:lnTo>
                    <a:cubicBezTo>
                      <a:pt x="22" y="30857"/>
                      <a:pt x="1" y="31048"/>
                      <a:pt x="106" y="31175"/>
                    </a:cubicBezTo>
                    <a:cubicBezTo>
                      <a:pt x="172" y="31251"/>
                      <a:pt x="255" y="31288"/>
                      <a:pt x="338" y="31288"/>
                    </a:cubicBezTo>
                    <a:cubicBezTo>
                      <a:pt x="414" y="31288"/>
                      <a:pt x="489" y="31257"/>
                      <a:pt x="550" y="31196"/>
                    </a:cubicBezTo>
                    <a:lnTo>
                      <a:pt x="31090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5806450" y="1725500"/>
                <a:ext cx="103525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3168" extrusionOk="0">
                    <a:moveTo>
                      <a:pt x="2064" y="1"/>
                    </a:moveTo>
                    <a:cubicBezTo>
                      <a:pt x="1574" y="1"/>
                      <a:pt x="1093" y="227"/>
                      <a:pt x="778" y="656"/>
                    </a:cubicBezTo>
                    <a:lnTo>
                      <a:pt x="799" y="635"/>
                    </a:lnTo>
                    <a:lnTo>
                      <a:pt x="799" y="635"/>
                    </a:lnTo>
                    <a:cubicBezTo>
                      <a:pt x="0" y="1712"/>
                      <a:pt x="784" y="3167"/>
                      <a:pt x="2049" y="3167"/>
                    </a:cubicBezTo>
                    <a:cubicBezTo>
                      <a:pt x="2124" y="3167"/>
                      <a:pt x="2201" y="3162"/>
                      <a:pt x="2279" y="3151"/>
                    </a:cubicBezTo>
                    <a:cubicBezTo>
                      <a:pt x="3675" y="2961"/>
                      <a:pt x="4140" y="1163"/>
                      <a:pt x="3020" y="317"/>
                    </a:cubicBezTo>
                    <a:cubicBezTo>
                      <a:pt x="2730" y="104"/>
                      <a:pt x="2395" y="1"/>
                      <a:pt x="206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14"/>
            <p:cNvGrpSpPr/>
            <p:nvPr/>
          </p:nvGrpSpPr>
          <p:grpSpPr>
            <a:xfrm>
              <a:off x="8455375" y="198200"/>
              <a:ext cx="814800" cy="814525"/>
              <a:chOff x="6578800" y="847800"/>
              <a:chExt cx="814800" cy="814525"/>
            </a:xfrm>
          </p:grpSpPr>
          <p:sp>
            <p:nvSpPr>
              <p:cNvPr id="414" name="Google Shape;414;p14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14"/>
            <p:cNvGrpSpPr/>
            <p:nvPr/>
          </p:nvGrpSpPr>
          <p:grpSpPr>
            <a:xfrm>
              <a:off x="7225800" y="-371837"/>
              <a:ext cx="815350" cy="814550"/>
              <a:chOff x="5182925" y="1757200"/>
              <a:chExt cx="815350" cy="814550"/>
            </a:xfrm>
          </p:grpSpPr>
          <p:sp>
            <p:nvSpPr>
              <p:cNvPr id="417" name="Google Shape;417;p14"/>
              <p:cNvSpPr/>
              <p:nvPr/>
            </p:nvSpPr>
            <p:spPr>
              <a:xfrm>
                <a:off x="5219950" y="1757200"/>
                <a:ext cx="778325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33" h="31289" extrusionOk="0">
                    <a:moveTo>
                      <a:pt x="31132" y="1"/>
                    </a:moveTo>
                    <a:lnTo>
                      <a:pt x="148" y="30731"/>
                    </a:lnTo>
                    <a:cubicBezTo>
                      <a:pt x="22" y="30837"/>
                      <a:pt x="0" y="31048"/>
                      <a:pt x="127" y="31175"/>
                    </a:cubicBezTo>
                    <a:cubicBezTo>
                      <a:pt x="182" y="31252"/>
                      <a:pt x="260" y="31289"/>
                      <a:pt x="340" y="31289"/>
                    </a:cubicBezTo>
                    <a:cubicBezTo>
                      <a:pt x="414" y="31289"/>
                      <a:pt x="489" y="31257"/>
                      <a:pt x="550" y="31196"/>
                    </a:cubicBezTo>
                    <a:lnTo>
                      <a:pt x="571" y="31196"/>
                    </a:lnTo>
                    <a:lnTo>
                      <a:pt x="311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182925" y="2492300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9" y="0"/>
                    </a:moveTo>
                    <a:cubicBezTo>
                      <a:pt x="1322" y="0"/>
                      <a:pt x="852" y="204"/>
                      <a:pt x="530" y="650"/>
                    </a:cubicBezTo>
                    <a:cubicBezTo>
                      <a:pt x="1" y="1348"/>
                      <a:pt x="149" y="2342"/>
                      <a:pt x="868" y="2871"/>
                    </a:cubicBezTo>
                    <a:cubicBezTo>
                      <a:pt x="1161" y="3083"/>
                      <a:pt x="1483" y="3177"/>
                      <a:pt x="1795" y="3177"/>
                    </a:cubicBezTo>
                    <a:cubicBezTo>
                      <a:pt x="2697" y="3177"/>
                      <a:pt x="3521" y="2385"/>
                      <a:pt x="3364" y="1348"/>
                    </a:cubicBezTo>
                    <a:cubicBezTo>
                      <a:pt x="3235" y="497"/>
                      <a:pt x="2517" y="0"/>
                      <a:pt x="17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14"/>
            <p:cNvGrpSpPr/>
            <p:nvPr/>
          </p:nvGrpSpPr>
          <p:grpSpPr>
            <a:xfrm>
              <a:off x="7593725" y="-555675"/>
              <a:ext cx="1766000" cy="1756825"/>
              <a:chOff x="6373650" y="342850"/>
              <a:chExt cx="1766000" cy="1756825"/>
            </a:xfrm>
          </p:grpSpPr>
          <p:sp>
            <p:nvSpPr>
              <p:cNvPr id="420" name="Google Shape;420;p14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2" name="Google Shape;422;p14"/>
          <p:cNvSpPr/>
          <p:nvPr/>
        </p:nvSpPr>
        <p:spPr>
          <a:xfrm>
            <a:off x="-533752" y="3717919"/>
            <a:ext cx="2233851" cy="2034305"/>
          </a:xfrm>
          <a:custGeom>
            <a:avLst/>
            <a:gdLst/>
            <a:ahLst/>
            <a:cxnLst/>
            <a:rect l="l" t="t" r="r" b="b"/>
            <a:pathLst>
              <a:path w="53130" h="48384" extrusionOk="0">
                <a:moveTo>
                  <a:pt x="26565" y="1"/>
                </a:moveTo>
                <a:cubicBezTo>
                  <a:pt x="20373" y="1"/>
                  <a:pt x="14182" y="2358"/>
                  <a:pt x="9455" y="7073"/>
                </a:cubicBezTo>
                <a:cubicBezTo>
                  <a:pt x="0" y="16528"/>
                  <a:pt x="0" y="31863"/>
                  <a:pt x="9455" y="41292"/>
                </a:cubicBezTo>
                <a:cubicBezTo>
                  <a:pt x="14182" y="46020"/>
                  <a:pt x="20373" y="48383"/>
                  <a:pt x="26565" y="48383"/>
                </a:cubicBezTo>
                <a:cubicBezTo>
                  <a:pt x="32756" y="48383"/>
                  <a:pt x="38947" y="46020"/>
                  <a:pt x="43674" y="41292"/>
                </a:cubicBezTo>
                <a:cubicBezTo>
                  <a:pt x="53129" y="31863"/>
                  <a:pt x="53129" y="16528"/>
                  <a:pt x="43674" y="7073"/>
                </a:cubicBezTo>
                <a:cubicBezTo>
                  <a:pt x="38947" y="2358"/>
                  <a:pt x="32756" y="1"/>
                  <a:pt x="26565" y="1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18039"/>
                </a:srgbClr>
              </a:gs>
            </a:gsLst>
            <a:lin ang="13500032" scaled="0"/>
          </a:gradFill>
          <a:ln>
            <a:noFill/>
          </a:ln>
          <a:effectLst>
            <a:outerShdw blurRad="357188" algn="bl" rotWithShape="0">
              <a:schemeClr val="dk1">
                <a:alpha val="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4"/>
          <p:cNvSpPr txBox="1">
            <a:spLocks noGrp="1"/>
          </p:cNvSpPr>
          <p:nvPr>
            <p:ph type="title"/>
          </p:nvPr>
        </p:nvSpPr>
        <p:spPr>
          <a:xfrm>
            <a:off x="2465925" y="1334050"/>
            <a:ext cx="3540300" cy="19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8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24" name="Google Shape;424;p14"/>
          <p:cNvSpPr txBox="1">
            <a:spLocks noGrp="1"/>
          </p:cNvSpPr>
          <p:nvPr>
            <p:ph type="title" idx="2" hasCustomPrompt="1"/>
          </p:nvPr>
        </p:nvSpPr>
        <p:spPr>
          <a:xfrm>
            <a:off x="1193898" y="1918704"/>
            <a:ext cx="13131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25" name="Google Shape;425;p14"/>
          <p:cNvSpPr txBox="1">
            <a:spLocks noGrp="1"/>
          </p:cNvSpPr>
          <p:nvPr>
            <p:ph type="subTitle" idx="1"/>
          </p:nvPr>
        </p:nvSpPr>
        <p:spPr>
          <a:xfrm>
            <a:off x="2465923" y="3317954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426" name="Google Shape;426;p14"/>
          <p:cNvGrpSpPr/>
          <p:nvPr/>
        </p:nvGrpSpPr>
        <p:grpSpPr>
          <a:xfrm>
            <a:off x="-484780" y="3438073"/>
            <a:ext cx="2233850" cy="2881955"/>
            <a:chOff x="-869130" y="859063"/>
            <a:chExt cx="2233850" cy="2881955"/>
          </a:xfrm>
        </p:grpSpPr>
        <p:grpSp>
          <p:nvGrpSpPr>
            <p:cNvPr id="427" name="Google Shape;427;p14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428" name="Google Shape;428;p14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4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431" name="Google Shape;431;p14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14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434" name="Google Shape;434;p14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6" name="Google Shape;436;p14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437" name="Google Shape;437;p14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14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440" name="Google Shape;440;p14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442;p14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443" name="Google Shape;443;p14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14"/>
            <p:cNvGrpSpPr/>
            <p:nvPr/>
          </p:nvGrpSpPr>
          <p:grpSpPr>
            <a:xfrm>
              <a:off x="-869130" y="859063"/>
              <a:ext cx="1766000" cy="1756400"/>
              <a:chOff x="1004350" y="3043700"/>
              <a:chExt cx="1766000" cy="1756400"/>
            </a:xfrm>
          </p:grpSpPr>
          <p:sp>
            <p:nvSpPr>
              <p:cNvPr id="446" name="Google Shape;446;p14"/>
              <p:cNvSpPr/>
              <p:nvPr/>
            </p:nvSpPr>
            <p:spPr>
              <a:xfrm>
                <a:off x="2367425" y="3043700"/>
                <a:ext cx="402925" cy="355975"/>
              </a:xfrm>
              <a:custGeom>
                <a:avLst/>
                <a:gdLst/>
                <a:ahLst/>
                <a:cxnLst/>
                <a:rect l="l" t="t" r="r" b="b"/>
                <a:pathLst>
                  <a:path w="16117" h="14239" extrusionOk="0">
                    <a:moveTo>
                      <a:pt x="8066" y="0"/>
                    </a:moveTo>
                    <a:cubicBezTo>
                      <a:pt x="5910" y="0"/>
                      <a:pt x="3759" y="987"/>
                      <a:pt x="2284" y="2853"/>
                    </a:cubicBezTo>
                    <a:cubicBezTo>
                      <a:pt x="0" y="6046"/>
                      <a:pt x="571" y="10509"/>
                      <a:pt x="3744" y="12814"/>
                    </a:cubicBezTo>
                    <a:cubicBezTo>
                      <a:pt x="5015" y="13776"/>
                      <a:pt x="6512" y="14239"/>
                      <a:pt x="8004" y="14239"/>
                    </a:cubicBezTo>
                    <a:cubicBezTo>
                      <a:pt x="10187" y="14239"/>
                      <a:pt x="12358" y="13248"/>
                      <a:pt x="13790" y="11376"/>
                    </a:cubicBezTo>
                    <a:cubicBezTo>
                      <a:pt x="16116" y="8182"/>
                      <a:pt x="15418" y="3720"/>
                      <a:pt x="12246" y="1393"/>
                    </a:cubicBezTo>
                    <a:cubicBezTo>
                      <a:pt x="10990" y="453"/>
                      <a:pt x="9527" y="0"/>
                      <a:pt x="8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>
                <a:off x="1004350" y="3188425"/>
                <a:ext cx="1598375" cy="1611675"/>
              </a:xfrm>
              <a:custGeom>
                <a:avLst/>
                <a:gdLst/>
                <a:ahLst/>
                <a:cxnLst/>
                <a:rect l="l" t="t" r="r" b="b"/>
                <a:pathLst>
                  <a:path w="63935" h="64467" extrusionOk="0">
                    <a:moveTo>
                      <a:pt x="62458" y="0"/>
                    </a:moveTo>
                    <a:cubicBezTo>
                      <a:pt x="62123" y="0"/>
                      <a:pt x="61780" y="137"/>
                      <a:pt x="61481" y="384"/>
                    </a:cubicBezTo>
                    <a:lnTo>
                      <a:pt x="61481" y="469"/>
                    </a:lnTo>
                    <a:lnTo>
                      <a:pt x="0" y="64467"/>
                    </a:lnTo>
                    <a:lnTo>
                      <a:pt x="63279" y="2499"/>
                    </a:lnTo>
                    <a:cubicBezTo>
                      <a:pt x="63914" y="1907"/>
                      <a:pt x="63935" y="1040"/>
                      <a:pt x="63427" y="490"/>
                    </a:cubicBezTo>
                    <a:cubicBezTo>
                      <a:pt x="63156" y="153"/>
                      <a:pt x="62811" y="0"/>
                      <a:pt x="624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8" name="Google Shape;448;p14"/>
          <p:cNvSpPr/>
          <p:nvPr/>
        </p:nvSpPr>
        <p:spPr>
          <a:xfrm>
            <a:off x="7315805" y="3701500"/>
            <a:ext cx="2586103" cy="2355091"/>
          </a:xfrm>
          <a:custGeom>
            <a:avLst/>
            <a:gdLst/>
            <a:ahLst/>
            <a:cxnLst/>
            <a:rect l="l" t="t" r="r" b="b"/>
            <a:pathLst>
              <a:path w="53130" h="48384" extrusionOk="0">
                <a:moveTo>
                  <a:pt x="26565" y="1"/>
                </a:moveTo>
                <a:cubicBezTo>
                  <a:pt x="20373" y="1"/>
                  <a:pt x="14182" y="2358"/>
                  <a:pt x="9455" y="7073"/>
                </a:cubicBezTo>
                <a:cubicBezTo>
                  <a:pt x="0" y="16528"/>
                  <a:pt x="0" y="31863"/>
                  <a:pt x="9455" y="41292"/>
                </a:cubicBezTo>
                <a:cubicBezTo>
                  <a:pt x="14182" y="46020"/>
                  <a:pt x="20373" y="48383"/>
                  <a:pt x="26565" y="48383"/>
                </a:cubicBezTo>
                <a:cubicBezTo>
                  <a:pt x="32756" y="48383"/>
                  <a:pt x="38947" y="46020"/>
                  <a:pt x="43674" y="41292"/>
                </a:cubicBezTo>
                <a:cubicBezTo>
                  <a:pt x="53129" y="31863"/>
                  <a:pt x="53129" y="16528"/>
                  <a:pt x="43674" y="7073"/>
                </a:cubicBezTo>
                <a:cubicBezTo>
                  <a:pt x="38947" y="2358"/>
                  <a:pt x="32756" y="1"/>
                  <a:pt x="265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357188" algn="bl" rotWithShape="0">
              <a:schemeClr val="dk1">
                <a:alpha val="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6_1_1_1_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"/>
          <p:cNvSpPr/>
          <p:nvPr/>
        </p:nvSpPr>
        <p:spPr>
          <a:xfrm rot="10800000" flipH="1">
            <a:off x="5268275" y="-49932"/>
            <a:ext cx="3915051" cy="2048107"/>
          </a:xfrm>
          <a:custGeom>
            <a:avLst/>
            <a:gdLst/>
            <a:ahLst/>
            <a:cxnLst/>
            <a:rect l="l" t="t" r="r" b="b"/>
            <a:pathLst>
              <a:path w="161562" h="84519" extrusionOk="0">
                <a:moveTo>
                  <a:pt x="155337" y="0"/>
                </a:moveTo>
                <a:cubicBezTo>
                  <a:pt x="154760" y="0"/>
                  <a:pt x="154185" y="5"/>
                  <a:pt x="153614" y="12"/>
                </a:cubicBezTo>
                <a:cubicBezTo>
                  <a:pt x="151802" y="41"/>
                  <a:pt x="149932" y="70"/>
                  <a:pt x="148237" y="655"/>
                </a:cubicBezTo>
                <a:cubicBezTo>
                  <a:pt x="143562" y="2320"/>
                  <a:pt x="141429" y="7522"/>
                  <a:pt x="138448" y="11466"/>
                </a:cubicBezTo>
                <a:cubicBezTo>
                  <a:pt x="136666" y="13833"/>
                  <a:pt x="134386" y="15937"/>
                  <a:pt x="133042" y="18596"/>
                </a:cubicBezTo>
                <a:cubicBezTo>
                  <a:pt x="130383" y="23827"/>
                  <a:pt x="131757" y="30080"/>
                  <a:pt x="132136" y="35953"/>
                </a:cubicBezTo>
                <a:cubicBezTo>
                  <a:pt x="132516" y="41827"/>
                  <a:pt x="131055" y="48869"/>
                  <a:pt x="125620" y="51090"/>
                </a:cubicBezTo>
                <a:cubicBezTo>
                  <a:pt x="124393" y="51590"/>
                  <a:pt x="123138" y="51801"/>
                  <a:pt x="121864" y="51801"/>
                </a:cubicBezTo>
                <a:cubicBezTo>
                  <a:pt x="115555" y="51801"/>
                  <a:pt x="108789" y="46637"/>
                  <a:pt x="102711" y="46005"/>
                </a:cubicBezTo>
                <a:cubicBezTo>
                  <a:pt x="101725" y="45900"/>
                  <a:pt x="100732" y="45848"/>
                  <a:pt x="99738" y="45848"/>
                </a:cubicBezTo>
                <a:cubicBezTo>
                  <a:pt x="93281" y="45848"/>
                  <a:pt x="86785" y="48051"/>
                  <a:pt x="81847" y="52229"/>
                </a:cubicBezTo>
                <a:cubicBezTo>
                  <a:pt x="77581" y="55823"/>
                  <a:pt x="74104" y="60908"/>
                  <a:pt x="68669" y="62223"/>
                </a:cubicBezTo>
                <a:cubicBezTo>
                  <a:pt x="67761" y="62436"/>
                  <a:pt x="66862" y="62532"/>
                  <a:pt x="65969" y="62532"/>
                </a:cubicBezTo>
                <a:cubicBezTo>
                  <a:pt x="58928" y="62532"/>
                  <a:pt x="52277" y="56605"/>
                  <a:pt x="44912" y="56086"/>
                </a:cubicBezTo>
                <a:cubicBezTo>
                  <a:pt x="44566" y="56063"/>
                  <a:pt x="44222" y="56051"/>
                  <a:pt x="43879" y="56051"/>
                </a:cubicBezTo>
                <a:cubicBezTo>
                  <a:pt x="37423" y="56051"/>
                  <a:pt x="31574" y="60123"/>
                  <a:pt x="26357" y="64064"/>
                </a:cubicBezTo>
                <a:cubicBezTo>
                  <a:pt x="21711" y="67570"/>
                  <a:pt x="17007" y="71193"/>
                  <a:pt x="11601" y="73414"/>
                </a:cubicBezTo>
                <a:cubicBezTo>
                  <a:pt x="6692" y="75431"/>
                  <a:pt x="1870" y="79375"/>
                  <a:pt x="0" y="84518"/>
                </a:cubicBezTo>
                <a:lnTo>
                  <a:pt x="161562" y="84518"/>
                </a:lnTo>
                <a:lnTo>
                  <a:pt x="161562" y="362"/>
                </a:lnTo>
                <a:cubicBezTo>
                  <a:pt x="159526" y="65"/>
                  <a:pt x="157418" y="0"/>
                  <a:pt x="155337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7843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15"/>
          <p:cNvGrpSpPr/>
          <p:nvPr/>
        </p:nvGrpSpPr>
        <p:grpSpPr>
          <a:xfrm>
            <a:off x="7152475" y="-349213"/>
            <a:ext cx="2546975" cy="1756825"/>
            <a:chOff x="7056300" y="-416487"/>
            <a:chExt cx="2546975" cy="1756825"/>
          </a:xfrm>
        </p:grpSpPr>
        <p:grpSp>
          <p:nvGrpSpPr>
            <p:cNvPr id="452" name="Google Shape;452;p15"/>
            <p:cNvGrpSpPr/>
            <p:nvPr/>
          </p:nvGrpSpPr>
          <p:grpSpPr>
            <a:xfrm>
              <a:off x="7056300" y="150850"/>
              <a:ext cx="780975" cy="777275"/>
              <a:chOff x="5830100" y="1454250"/>
              <a:chExt cx="780975" cy="777275"/>
            </a:xfrm>
          </p:grpSpPr>
          <p:sp>
            <p:nvSpPr>
              <p:cNvPr id="453" name="Google Shape;453;p15"/>
              <p:cNvSpPr/>
              <p:nvPr/>
            </p:nvSpPr>
            <p:spPr>
              <a:xfrm>
                <a:off x="5903600" y="1454250"/>
                <a:ext cx="707475" cy="712975"/>
              </a:xfrm>
              <a:custGeom>
                <a:avLst/>
                <a:gdLst/>
                <a:ahLst/>
                <a:cxnLst/>
                <a:rect l="l" t="t" r="r" b="b"/>
                <a:pathLst>
                  <a:path w="28299" h="28519" extrusionOk="0">
                    <a:moveTo>
                      <a:pt x="28299" y="0"/>
                    </a:moveTo>
                    <a:lnTo>
                      <a:pt x="297" y="27410"/>
                    </a:lnTo>
                    <a:cubicBezTo>
                      <a:pt x="43" y="27643"/>
                      <a:pt x="1" y="28044"/>
                      <a:pt x="233" y="28298"/>
                    </a:cubicBezTo>
                    <a:cubicBezTo>
                      <a:pt x="345" y="28444"/>
                      <a:pt x="511" y="28518"/>
                      <a:pt x="680" y="28518"/>
                    </a:cubicBezTo>
                    <a:cubicBezTo>
                      <a:pt x="829" y="28518"/>
                      <a:pt x="981" y="28460"/>
                      <a:pt x="1100" y="28341"/>
                    </a:cubicBezTo>
                    <a:lnTo>
                      <a:pt x="1100" y="28319"/>
                    </a:lnTo>
                    <a:lnTo>
                      <a:pt x="28299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830100" y="2072725"/>
                <a:ext cx="176000" cy="158800"/>
              </a:xfrm>
              <a:custGeom>
                <a:avLst/>
                <a:gdLst/>
                <a:ahLst/>
                <a:cxnLst/>
                <a:rect l="l" t="t" r="r" b="b"/>
                <a:pathLst>
                  <a:path w="7040" h="6352" extrusionOk="0">
                    <a:moveTo>
                      <a:pt x="3562" y="1"/>
                    </a:moveTo>
                    <a:cubicBezTo>
                      <a:pt x="2622" y="1"/>
                      <a:pt x="1671" y="414"/>
                      <a:pt x="1016" y="1317"/>
                    </a:cubicBezTo>
                    <a:cubicBezTo>
                      <a:pt x="1" y="2713"/>
                      <a:pt x="297" y="4680"/>
                      <a:pt x="1693" y="5716"/>
                    </a:cubicBezTo>
                    <a:cubicBezTo>
                      <a:pt x="2286" y="6156"/>
                      <a:pt x="2938" y="6351"/>
                      <a:pt x="3572" y="6351"/>
                    </a:cubicBezTo>
                    <a:cubicBezTo>
                      <a:pt x="5381" y="6351"/>
                      <a:pt x="7040" y="4759"/>
                      <a:pt x="6726" y="2692"/>
                    </a:cubicBezTo>
                    <a:cubicBezTo>
                      <a:pt x="6456" y="995"/>
                      <a:pt x="5021" y="1"/>
                      <a:pt x="356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" name="Google Shape;455;p15"/>
            <p:cNvGrpSpPr/>
            <p:nvPr/>
          </p:nvGrpSpPr>
          <p:grpSpPr>
            <a:xfrm>
              <a:off x="7743600" y="54675"/>
              <a:ext cx="814800" cy="814525"/>
              <a:chOff x="6578800" y="847800"/>
              <a:chExt cx="814800" cy="814525"/>
            </a:xfrm>
          </p:grpSpPr>
          <p:sp>
            <p:nvSpPr>
              <p:cNvPr id="456" name="Google Shape;456;p15"/>
              <p:cNvSpPr/>
              <p:nvPr/>
            </p:nvSpPr>
            <p:spPr>
              <a:xfrm>
                <a:off x="6615800" y="847800"/>
                <a:ext cx="777800" cy="78222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89" extrusionOk="0">
                    <a:moveTo>
                      <a:pt x="31112" y="0"/>
                    </a:moveTo>
                    <a:lnTo>
                      <a:pt x="149" y="30730"/>
                    </a:lnTo>
                    <a:cubicBezTo>
                      <a:pt x="22" y="30857"/>
                      <a:pt x="1" y="31047"/>
                      <a:pt x="128" y="31174"/>
                    </a:cubicBezTo>
                    <a:cubicBezTo>
                      <a:pt x="183" y="31251"/>
                      <a:pt x="260" y="31288"/>
                      <a:pt x="340" y="31288"/>
                    </a:cubicBezTo>
                    <a:cubicBezTo>
                      <a:pt x="414" y="31288"/>
                      <a:pt x="490" y="31256"/>
                      <a:pt x="551" y="31195"/>
                    </a:cubicBezTo>
                    <a:lnTo>
                      <a:pt x="311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6578800" y="158287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83" y="0"/>
                    </a:moveTo>
                    <a:cubicBezTo>
                      <a:pt x="1314" y="0"/>
                      <a:pt x="838" y="204"/>
                      <a:pt x="508" y="650"/>
                    </a:cubicBezTo>
                    <a:cubicBezTo>
                      <a:pt x="0" y="1348"/>
                      <a:pt x="170" y="2342"/>
                      <a:pt x="868" y="2871"/>
                    </a:cubicBezTo>
                    <a:cubicBezTo>
                      <a:pt x="1156" y="3083"/>
                      <a:pt x="1474" y="3178"/>
                      <a:pt x="1785" y="3178"/>
                    </a:cubicBezTo>
                    <a:cubicBezTo>
                      <a:pt x="2685" y="3178"/>
                      <a:pt x="3520" y="2386"/>
                      <a:pt x="3363" y="1348"/>
                    </a:cubicBezTo>
                    <a:cubicBezTo>
                      <a:pt x="3234" y="497"/>
                      <a:pt x="2516" y="0"/>
                      <a:pt x="17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15"/>
            <p:cNvGrpSpPr/>
            <p:nvPr/>
          </p:nvGrpSpPr>
          <p:grpSpPr>
            <a:xfrm>
              <a:off x="7837275" y="-416487"/>
              <a:ext cx="1766000" cy="1756825"/>
              <a:chOff x="6373650" y="342850"/>
              <a:chExt cx="1766000" cy="1756825"/>
            </a:xfrm>
          </p:grpSpPr>
          <p:sp>
            <p:nvSpPr>
              <p:cNvPr id="459" name="Google Shape;459;p15"/>
              <p:cNvSpPr/>
              <p:nvPr/>
            </p:nvSpPr>
            <p:spPr>
              <a:xfrm>
                <a:off x="6541250" y="342850"/>
                <a:ext cx="1598400" cy="1612000"/>
              </a:xfrm>
              <a:custGeom>
                <a:avLst/>
                <a:gdLst/>
                <a:ahLst/>
                <a:cxnLst/>
                <a:rect l="l" t="t" r="r" b="b"/>
                <a:pathLst>
                  <a:path w="63936" h="64480" extrusionOk="0">
                    <a:moveTo>
                      <a:pt x="63936" y="0"/>
                    </a:moveTo>
                    <a:lnTo>
                      <a:pt x="657" y="61989"/>
                    </a:lnTo>
                    <a:cubicBezTo>
                      <a:pt x="43" y="62581"/>
                      <a:pt x="1" y="63449"/>
                      <a:pt x="508" y="63998"/>
                    </a:cubicBezTo>
                    <a:cubicBezTo>
                      <a:pt x="778" y="64332"/>
                      <a:pt x="1118" y="64480"/>
                      <a:pt x="1469" y="64480"/>
                    </a:cubicBezTo>
                    <a:cubicBezTo>
                      <a:pt x="1806" y="64480"/>
                      <a:pt x="2153" y="64343"/>
                      <a:pt x="2454" y="64104"/>
                    </a:cubicBezTo>
                    <a:lnTo>
                      <a:pt x="2475" y="64020"/>
                    </a:lnTo>
                    <a:lnTo>
                      <a:pt x="63936" y="0"/>
                    </a:ln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rgbClr val="515EA6">
                      <a:alpha val="72156"/>
                    </a:srgbClr>
                  </a:gs>
                  <a:gs pos="100000">
                    <a:srgbClr val="E2E1FF">
                      <a:alpha val="59607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>
                <a:off x="6373650" y="1743675"/>
                <a:ext cx="403450" cy="356000"/>
              </a:xfrm>
              <a:custGeom>
                <a:avLst/>
                <a:gdLst/>
                <a:ahLst/>
                <a:cxnLst/>
                <a:rect l="l" t="t" r="r" b="b"/>
                <a:pathLst>
                  <a:path w="16138" h="14240" extrusionOk="0">
                    <a:moveTo>
                      <a:pt x="8133" y="1"/>
                    </a:moveTo>
                    <a:cubicBezTo>
                      <a:pt x="5950" y="1"/>
                      <a:pt x="3775" y="992"/>
                      <a:pt x="2327" y="2868"/>
                    </a:cubicBezTo>
                    <a:cubicBezTo>
                      <a:pt x="1" y="6041"/>
                      <a:pt x="698" y="10503"/>
                      <a:pt x="3871" y="12830"/>
                    </a:cubicBezTo>
                    <a:cubicBezTo>
                      <a:pt x="5131" y="13781"/>
                      <a:pt x="6603" y="14239"/>
                      <a:pt x="8073" y="14239"/>
                    </a:cubicBezTo>
                    <a:cubicBezTo>
                      <a:pt x="10230" y="14239"/>
                      <a:pt x="12382" y="13253"/>
                      <a:pt x="13853" y="11392"/>
                    </a:cubicBezTo>
                    <a:cubicBezTo>
                      <a:pt x="16138" y="8177"/>
                      <a:pt x="15545" y="3736"/>
                      <a:pt x="12373" y="1409"/>
                    </a:cubicBezTo>
                    <a:cubicBezTo>
                      <a:pt x="11106" y="459"/>
                      <a:pt x="9618" y="1"/>
                      <a:pt x="813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515EA6">
                      <a:alpha val="60000"/>
                    </a:srgbClr>
                  </a:gs>
                  <a:gs pos="66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1" name="Google Shape;461;p15"/>
          <p:cNvSpPr txBox="1">
            <a:spLocks noGrp="1"/>
          </p:cNvSpPr>
          <p:nvPr>
            <p:ph type="title" hasCustomPrompt="1"/>
          </p:nvPr>
        </p:nvSpPr>
        <p:spPr>
          <a:xfrm>
            <a:off x="2370264" y="124864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2" name="Google Shape;462;p15"/>
          <p:cNvSpPr txBox="1">
            <a:spLocks noGrp="1"/>
          </p:cNvSpPr>
          <p:nvPr>
            <p:ph type="subTitle" idx="1"/>
          </p:nvPr>
        </p:nvSpPr>
        <p:spPr>
          <a:xfrm>
            <a:off x="1574700" y="1873750"/>
            <a:ext cx="2359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463" name="Google Shape;463;p15"/>
          <p:cNvSpPr txBox="1">
            <a:spLocks noGrp="1"/>
          </p:cNvSpPr>
          <p:nvPr>
            <p:ph type="subTitle" idx="2"/>
          </p:nvPr>
        </p:nvSpPr>
        <p:spPr>
          <a:xfrm>
            <a:off x="1574700" y="2197811"/>
            <a:ext cx="2359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5"/>
          <p:cNvSpPr txBox="1">
            <a:spLocks noGrp="1"/>
          </p:cNvSpPr>
          <p:nvPr>
            <p:ph type="title" idx="3" hasCustomPrompt="1"/>
          </p:nvPr>
        </p:nvSpPr>
        <p:spPr>
          <a:xfrm>
            <a:off x="6005710" y="124864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5" name="Google Shape;465;p15"/>
          <p:cNvSpPr txBox="1">
            <a:spLocks noGrp="1"/>
          </p:cNvSpPr>
          <p:nvPr>
            <p:ph type="subTitle" idx="4"/>
          </p:nvPr>
        </p:nvSpPr>
        <p:spPr>
          <a:xfrm>
            <a:off x="5210112" y="1873750"/>
            <a:ext cx="2359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466" name="Google Shape;466;p15"/>
          <p:cNvSpPr txBox="1">
            <a:spLocks noGrp="1"/>
          </p:cNvSpPr>
          <p:nvPr>
            <p:ph type="subTitle" idx="5"/>
          </p:nvPr>
        </p:nvSpPr>
        <p:spPr>
          <a:xfrm>
            <a:off x="5210112" y="2197807"/>
            <a:ext cx="2359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5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68" name="Google Shape;468;p15"/>
          <p:cNvSpPr txBox="1">
            <a:spLocks noGrp="1"/>
          </p:cNvSpPr>
          <p:nvPr>
            <p:ph type="title" idx="7" hasCustomPrompt="1"/>
          </p:nvPr>
        </p:nvSpPr>
        <p:spPr>
          <a:xfrm>
            <a:off x="2370264" y="29553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9" name="Google Shape;469;p15"/>
          <p:cNvSpPr txBox="1">
            <a:spLocks noGrp="1"/>
          </p:cNvSpPr>
          <p:nvPr>
            <p:ph type="subTitle" idx="8"/>
          </p:nvPr>
        </p:nvSpPr>
        <p:spPr>
          <a:xfrm>
            <a:off x="1574700" y="3580438"/>
            <a:ext cx="2359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470" name="Google Shape;470;p15"/>
          <p:cNvSpPr txBox="1">
            <a:spLocks noGrp="1"/>
          </p:cNvSpPr>
          <p:nvPr>
            <p:ph type="subTitle" idx="9"/>
          </p:nvPr>
        </p:nvSpPr>
        <p:spPr>
          <a:xfrm>
            <a:off x="1574700" y="3904499"/>
            <a:ext cx="2359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5"/>
          <p:cNvSpPr txBox="1">
            <a:spLocks noGrp="1"/>
          </p:cNvSpPr>
          <p:nvPr>
            <p:ph type="title" idx="13" hasCustomPrompt="1"/>
          </p:nvPr>
        </p:nvSpPr>
        <p:spPr>
          <a:xfrm>
            <a:off x="6005710" y="29553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2" name="Google Shape;472;p15"/>
          <p:cNvSpPr txBox="1">
            <a:spLocks noGrp="1"/>
          </p:cNvSpPr>
          <p:nvPr>
            <p:ph type="subTitle" idx="14"/>
          </p:nvPr>
        </p:nvSpPr>
        <p:spPr>
          <a:xfrm>
            <a:off x="5210112" y="3580436"/>
            <a:ext cx="2359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473" name="Google Shape;473;p15"/>
          <p:cNvSpPr txBox="1">
            <a:spLocks noGrp="1"/>
          </p:cNvSpPr>
          <p:nvPr>
            <p:ph type="subTitle" idx="15"/>
          </p:nvPr>
        </p:nvSpPr>
        <p:spPr>
          <a:xfrm>
            <a:off x="5210112" y="3904498"/>
            <a:ext cx="23592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474" name="Google Shape;474;p15"/>
          <p:cNvGrpSpPr/>
          <p:nvPr/>
        </p:nvGrpSpPr>
        <p:grpSpPr>
          <a:xfrm>
            <a:off x="-1173755" y="2057358"/>
            <a:ext cx="1603550" cy="2864794"/>
            <a:chOff x="-238830" y="876223"/>
            <a:chExt cx="1603550" cy="2864794"/>
          </a:xfrm>
        </p:grpSpPr>
        <p:grpSp>
          <p:nvGrpSpPr>
            <p:cNvPr id="475" name="Google Shape;475;p15"/>
            <p:cNvGrpSpPr/>
            <p:nvPr/>
          </p:nvGrpSpPr>
          <p:grpSpPr>
            <a:xfrm>
              <a:off x="583245" y="876223"/>
              <a:ext cx="781475" cy="777550"/>
              <a:chOff x="2532925" y="2911675"/>
              <a:chExt cx="781475" cy="777550"/>
            </a:xfrm>
          </p:grpSpPr>
          <p:sp>
            <p:nvSpPr>
              <p:cNvPr id="476" name="Google Shape;476;p15"/>
              <p:cNvSpPr/>
              <p:nvPr/>
            </p:nvSpPr>
            <p:spPr>
              <a:xfrm>
                <a:off x="3138025" y="2911675"/>
                <a:ext cx="1763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7055" h="6354" extrusionOk="0">
                    <a:moveTo>
                      <a:pt x="3478" y="0"/>
                    </a:moveTo>
                    <a:cubicBezTo>
                      <a:pt x="1670" y="0"/>
                      <a:pt x="0" y="1586"/>
                      <a:pt x="329" y="3671"/>
                    </a:cubicBezTo>
                    <a:cubicBezTo>
                      <a:pt x="586" y="5367"/>
                      <a:pt x="2022" y="6353"/>
                      <a:pt x="3480" y="6353"/>
                    </a:cubicBezTo>
                    <a:cubicBezTo>
                      <a:pt x="4421" y="6353"/>
                      <a:pt x="5371" y="5942"/>
                      <a:pt x="6019" y="5046"/>
                    </a:cubicBezTo>
                    <a:cubicBezTo>
                      <a:pt x="7055" y="3629"/>
                      <a:pt x="6738" y="1662"/>
                      <a:pt x="5342" y="626"/>
                    </a:cubicBezTo>
                    <a:cubicBezTo>
                      <a:pt x="4756" y="193"/>
                      <a:pt x="4109" y="0"/>
                      <a:pt x="347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2532925" y="2976125"/>
                <a:ext cx="707450" cy="713100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28524" extrusionOk="0">
                    <a:moveTo>
                      <a:pt x="27620" y="0"/>
                    </a:moveTo>
                    <a:cubicBezTo>
                      <a:pt x="27474" y="0"/>
                      <a:pt x="27328" y="54"/>
                      <a:pt x="27219" y="162"/>
                    </a:cubicBezTo>
                    <a:lnTo>
                      <a:pt x="27198" y="205"/>
                    </a:lnTo>
                    <a:lnTo>
                      <a:pt x="0" y="28524"/>
                    </a:lnTo>
                    <a:lnTo>
                      <a:pt x="28002" y="1093"/>
                    </a:lnTo>
                    <a:cubicBezTo>
                      <a:pt x="28277" y="882"/>
                      <a:pt x="28298" y="480"/>
                      <a:pt x="28065" y="205"/>
                    </a:cubicBezTo>
                    <a:cubicBezTo>
                      <a:pt x="27953" y="70"/>
                      <a:pt x="27786" y="0"/>
                      <a:pt x="276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5"/>
            <p:cNvGrpSpPr/>
            <p:nvPr/>
          </p:nvGrpSpPr>
          <p:grpSpPr>
            <a:xfrm>
              <a:off x="674770" y="1490267"/>
              <a:ext cx="499675" cy="497625"/>
              <a:chOff x="2548250" y="3477125"/>
              <a:chExt cx="499675" cy="497625"/>
            </a:xfrm>
          </p:grpSpPr>
          <p:sp>
            <p:nvSpPr>
              <p:cNvPr id="479" name="Google Shape;479;p15"/>
              <p:cNvSpPr/>
              <p:nvPr/>
            </p:nvSpPr>
            <p:spPr>
              <a:xfrm>
                <a:off x="2935475" y="3477125"/>
                <a:ext cx="112450" cy="101350"/>
              </a:xfrm>
              <a:custGeom>
                <a:avLst/>
                <a:gdLst/>
                <a:ahLst/>
                <a:cxnLst/>
                <a:rect l="l" t="t" r="r" b="b"/>
                <a:pathLst>
                  <a:path w="4498" h="4054" extrusionOk="0">
                    <a:moveTo>
                      <a:pt x="2217" y="0"/>
                    </a:moveTo>
                    <a:cubicBezTo>
                      <a:pt x="1061" y="0"/>
                      <a:pt x="1" y="1014"/>
                      <a:pt x="204" y="2329"/>
                    </a:cubicBezTo>
                    <a:cubicBezTo>
                      <a:pt x="371" y="3422"/>
                      <a:pt x="1288" y="4053"/>
                      <a:pt x="2219" y="4053"/>
                    </a:cubicBezTo>
                    <a:cubicBezTo>
                      <a:pt x="2820" y="4053"/>
                      <a:pt x="3427" y="3790"/>
                      <a:pt x="3842" y="3218"/>
                    </a:cubicBezTo>
                    <a:cubicBezTo>
                      <a:pt x="4498" y="2308"/>
                      <a:pt x="4307" y="1060"/>
                      <a:pt x="3419" y="405"/>
                    </a:cubicBezTo>
                    <a:cubicBezTo>
                      <a:pt x="3040" y="125"/>
                      <a:pt x="2623" y="0"/>
                      <a:pt x="221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2548250" y="3518350"/>
                <a:ext cx="452625" cy="456400"/>
              </a:xfrm>
              <a:custGeom>
                <a:avLst/>
                <a:gdLst/>
                <a:ahLst/>
                <a:cxnLst/>
                <a:rect l="l" t="t" r="r" b="b"/>
                <a:pathLst>
                  <a:path w="18105" h="18256" extrusionOk="0">
                    <a:moveTo>
                      <a:pt x="17679" y="1"/>
                    </a:moveTo>
                    <a:cubicBezTo>
                      <a:pt x="17579" y="1"/>
                      <a:pt x="17478" y="38"/>
                      <a:pt x="17406" y="109"/>
                    </a:cubicBezTo>
                    <a:lnTo>
                      <a:pt x="17406" y="130"/>
                    </a:lnTo>
                    <a:lnTo>
                      <a:pt x="0" y="18255"/>
                    </a:lnTo>
                    <a:lnTo>
                      <a:pt x="17914" y="701"/>
                    </a:lnTo>
                    <a:cubicBezTo>
                      <a:pt x="18083" y="553"/>
                      <a:pt x="18104" y="300"/>
                      <a:pt x="17956" y="130"/>
                    </a:cubicBezTo>
                    <a:cubicBezTo>
                      <a:pt x="17891" y="43"/>
                      <a:pt x="17786" y="1"/>
                      <a:pt x="1767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15"/>
            <p:cNvGrpSpPr/>
            <p:nvPr/>
          </p:nvGrpSpPr>
          <p:grpSpPr>
            <a:xfrm>
              <a:off x="140624" y="1742028"/>
              <a:ext cx="1145201" cy="1144815"/>
              <a:chOff x="2516525" y="3338400"/>
              <a:chExt cx="814800" cy="814525"/>
            </a:xfrm>
          </p:grpSpPr>
          <p:sp>
            <p:nvSpPr>
              <p:cNvPr id="482" name="Google Shape;482;p15"/>
              <p:cNvSpPr/>
              <p:nvPr/>
            </p:nvSpPr>
            <p:spPr>
              <a:xfrm>
                <a:off x="3242925" y="3338400"/>
                <a:ext cx="8840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3178" extrusionOk="0">
                    <a:moveTo>
                      <a:pt x="1739" y="0"/>
                    </a:moveTo>
                    <a:cubicBezTo>
                      <a:pt x="832" y="0"/>
                      <a:pt x="0" y="792"/>
                      <a:pt x="173" y="1830"/>
                    </a:cubicBezTo>
                    <a:cubicBezTo>
                      <a:pt x="302" y="2680"/>
                      <a:pt x="1020" y="3178"/>
                      <a:pt x="1748" y="3178"/>
                    </a:cubicBezTo>
                    <a:cubicBezTo>
                      <a:pt x="2214" y="3178"/>
                      <a:pt x="2685" y="2973"/>
                      <a:pt x="3007" y="2527"/>
                    </a:cubicBezTo>
                    <a:cubicBezTo>
                      <a:pt x="3536" y="1830"/>
                      <a:pt x="3388" y="836"/>
                      <a:pt x="2669" y="307"/>
                    </a:cubicBezTo>
                    <a:cubicBezTo>
                      <a:pt x="2375" y="95"/>
                      <a:pt x="2052" y="0"/>
                      <a:pt x="173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2516525" y="3370575"/>
                <a:ext cx="777275" cy="782350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4" extrusionOk="0">
                    <a:moveTo>
                      <a:pt x="30759" y="0"/>
                    </a:moveTo>
                    <a:cubicBezTo>
                      <a:pt x="30681" y="0"/>
                      <a:pt x="30601" y="27"/>
                      <a:pt x="30540" y="77"/>
                    </a:cubicBezTo>
                    <a:lnTo>
                      <a:pt x="30540" y="98"/>
                    </a:lnTo>
                    <a:lnTo>
                      <a:pt x="0" y="31294"/>
                    </a:lnTo>
                    <a:lnTo>
                      <a:pt x="0" y="31294"/>
                    </a:lnTo>
                    <a:lnTo>
                      <a:pt x="30942" y="564"/>
                    </a:lnTo>
                    <a:cubicBezTo>
                      <a:pt x="31090" y="437"/>
                      <a:pt x="31090" y="246"/>
                      <a:pt x="30984" y="98"/>
                    </a:cubicBezTo>
                    <a:cubicBezTo>
                      <a:pt x="30929" y="32"/>
                      <a:pt x="30845" y="0"/>
                      <a:pt x="3075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" name="Google Shape;484;p15"/>
            <p:cNvGrpSpPr/>
            <p:nvPr/>
          </p:nvGrpSpPr>
          <p:grpSpPr>
            <a:xfrm>
              <a:off x="-238830" y="1664463"/>
              <a:ext cx="822075" cy="814675"/>
              <a:chOff x="1750375" y="3481025"/>
              <a:chExt cx="822075" cy="814675"/>
            </a:xfrm>
          </p:grpSpPr>
          <p:sp>
            <p:nvSpPr>
              <p:cNvPr id="485" name="Google Shape;485;p15"/>
              <p:cNvSpPr/>
              <p:nvPr/>
            </p:nvSpPr>
            <p:spPr>
              <a:xfrm>
                <a:off x="2468400" y="3481025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1750375" y="3513325"/>
                <a:ext cx="77780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112" h="31295" extrusionOk="0">
                    <a:moveTo>
                      <a:pt x="30773" y="1"/>
                    </a:moveTo>
                    <a:cubicBezTo>
                      <a:pt x="30697" y="1"/>
                      <a:pt x="30622" y="27"/>
                      <a:pt x="30562" y="78"/>
                    </a:cubicBezTo>
                    <a:lnTo>
                      <a:pt x="30562" y="99"/>
                    </a:lnTo>
                    <a:lnTo>
                      <a:pt x="1" y="31294"/>
                    </a:lnTo>
                    <a:lnTo>
                      <a:pt x="30964" y="564"/>
                    </a:lnTo>
                    <a:cubicBezTo>
                      <a:pt x="31091" y="437"/>
                      <a:pt x="31112" y="247"/>
                      <a:pt x="31006" y="99"/>
                    </a:cubicBezTo>
                    <a:cubicBezTo>
                      <a:pt x="30940" y="32"/>
                      <a:pt x="30856" y="1"/>
                      <a:pt x="3077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15"/>
            <p:cNvGrpSpPr/>
            <p:nvPr/>
          </p:nvGrpSpPr>
          <p:grpSpPr>
            <a:xfrm>
              <a:off x="302458" y="2300263"/>
              <a:ext cx="821525" cy="814675"/>
              <a:chOff x="578020" y="1990738"/>
              <a:chExt cx="821525" cy="814675"/>
            </a:xfrm>
          </p:grpSpPr>
          <p:sp>
            <p:nvSpPr>
              <p:cNvPr id="488" name="Google Shape;488;p15"/>
              <p:cNvSpPr/>
              <p:nvPr/>
            </p:nvSpPr>
            <p:spPr>
              <a:xfrm>
                <a:off x="1295495" y="1990738"/>
                <a:ext cx="10405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4162" h="3168" extrusionOk="0">
                    <a:moveTo>
                      <a:pt x="2093" y="0"/>
                    </a:moveTo>
                    <a:cubicBezTo>
                      <a:pt x="2017" y="0"/>
                      <a:pt x="1940" y="5"/>
                      <a:pt x="1862" y="16"/>
                    </a:cubicBezTo>
                    <a:cubicBezTo>
                      <a:pt x="466" y="228"/>
                      <a:pt x="1" y="2004"/>
                      <a:pt x="1122" y="2850"/>
                    </a:cubicBezTo>
                    <a:cubicBezTo>
                      <a:pt x="1414" y="3065"/>
                      <a:pt x="1751" y="3168"/>
                      <a:pt x="2084" y="3168"/>
                    </a:cubicBezTo>
                    <a:cubicBezTo>
                      <a:pt x="2571" y="3168"/>
                      <a:pt x="3050" y="2947"/>
                      <a:pt x="3364" y="2533"/>
                    </a:cubicBezTo>
                    <a:cubicBezTo>
                      <a:pt x="4162" y="1455"/>
                      <a:pt x="3359" y="0"/>
                      <a:pt x="20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578020" y="2023038"/>
                <a:ext cx="777250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0" h="31295" extrusionOk="0">
                    <a:moveTo>
                      <a:pt x="30751" y="1"/>
                    </a:moveTo>
                    <a:cubicBezTo>
                      <a:pt x="30675" y="1"/>
                      <a:pt x="30600" y="27"/>
                      <a:pt x="30540" y="78"/>
                    </a:cubicBezTo>
                    <a:lnTo>
                      <a:pt x="30540" y="99"/>
                    </a:lnTo>
                    <a:lnTo>
                      <a:pt x="0" y="31294"/>
                    </a:lnTo>
                    <a:lnTo>
                      <a:pt x="30942" y="543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2"/>
                      <a:pt x="30834" y="1"/>
                      <a:pt x="3075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15"/>
            <p:cNvGrpSpPr/>
            <p:nvPr/>
          </p:nvGrpSpPr>
          <p:grpSpPr>
            <a:xfrm>
              <a:off x="82595" y="2926467"/>
              <a:ext cx="814275" cy="814550"/>
              <a:chOff x="3146775" y="2571725"/>
              <a:chExt cx="814275" cy="814550"/>
            </a:xfrm>
          </p:grpSpPr>
          <p:sp>
            <p:nvSpPr>
              <p:cNvPr id="491" name="Google Shape;491;p15"/>
              <p:cNvSpPr/>
              <p:nvPr/>
            </p:nvSpPr>
            <p:spPr>
              <a:xfrm>
                <a:off x="3873025" y="2571725"/>
                <a:ext cx="88025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3178" extrusionOk="0">
                    <a:moveTo>
                      <a:pt x="1745" y="1"/>
                    </a:moveTo>
                    <a:cubicBezTo>
                      <a:pt x="836" y="1"/>
                      <a:pt x="1" y="793"/>
                      <a:pt x="158" y="1830"/>
                    </a:cubicBezTo>
                    <a:cubicBezTo>
                      <a:pt x="287" y="2681"/>
                      <a:pt x="1005" y="3178"/>
                      <a:pt x="1738" y="3178"/>
                    </a:cubicBezTo>
                    <a:cubicBezTo>
                      <a:pt x="2207" y="3178"/>
                      <a:pt x="2683" y="2974"/>
                      <a:pt x="3013" y="2528"/>
                    </a:cubicBezTo>
                    <a:cubicBezTo>
                      <a:pt x="3521" y="1830"/>
                      <a:pt x="3373" y="836"/>
                      <a:pt x="2675" y="307"/>
                    </a:cubicBezTo>
                    <a:cubicBezTo>
                      <a:pt x="2381" y="95"/>
                      <a:pt x="2059" y="1"/>
                      <a:pt x="174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3146775" y="2603900"/>
                <a:ext cx="777275" cy="78237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31295" extrusionOk="0">
                    <a:moveTo>
                      <a:pt x="30752" y="1"/>
                    </a:moveTo>
                    <a:cubicBezTo>
                      <a:pt x="30676" y="1"/>
                      <a:pt x="30601" y="27"/>
                      <a:pt x="30540" y="78"/>
                    </a:cubicBezTo>
                    <a:lnTo>
                      <a:pt x="30540" y="99"/>
                    </a:lnTo>
                    <a:lnTo>
                      <a:pt x="1" y="31294"/>
                    </a:lnTo>
                    <a:lnTo>
                      <a:pt x="1" y="31294"/>
                    </a:lnTo>
                    <a:lnTo>
                      <a:pt x="30942" y="564"/>
                    </a:lnTo>
                    <a:cubicBezTo>
                      <a:pt x="31069" y="437"/>
                      <a:pt x="31090" y="247"/>
                      <a:pt x="30984" y="99"/>
                    </a:cubicBezTo>
                    <a:cubicBezTo>
                      <a:pt x="30918" y="33"/>
                      <a:pt x="30834" y="1"/>
                      <a:pt x="307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4224D">
                      <a:alpha val="50196"/>
                    </a:srgbClr>
                  </a:gs>
                  <a:gs pos="54000">
                    <a:schemeClr val="accent5"/>
                  </a:gs>
                  <a:gs pos="100000">
                    <a:schemeClr val="accent6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0">
              <a:schemeClr val="accent4"/>
            </a:gs>
            <a:gs pos="39000">
              <a:srgbClr val="23223D"/>
            </a:gs>
            <a:gs pos="76000">
              <a:srgbClr val="23223D"/>
            </a:gs>
            <a:gs pos="100000">
              <a:schemeClr val="lt1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rantina"/>
              <a:buNone/>
              <a:defRPr sz="3500">
                <a:solidFill>
                  <a:schemeClr val="dk1"/>
                </a:solidFill>
                <a:latin typeface="Karantina"/>
                <a:ea typeface="Karantina"/>
                <a:cs typeface="Karantina"/>
                <a:sym typeface="Karanti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6" r:id="rId10"/>
    <p:sldLayoutId id="2147483669" r:id="rId11"/>
    <p:sldLayoutId id="2147483671" r:id="rId12"/>
    <p:sldLayoutId id="2147483683" r:id="rId13"/>
    <p:sldLayoutId id="2147483693" r:id="rId14"/>
    <p:sldLayoutId id="2147483694" r:id="rId15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7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55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55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55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55"/>
          <p:cNvSpPr txBox="1">
            <a:spLocks noGrp="1"/>
          </p:cNvSpPr>
          <p:nvPr>
            <p:ph type="ctrTitle"/>
          </p:nvPr>
        </p:nvSpPr>
        <p:spPr>
          <a:xfrm>
            <a:off x="4639426" y="1354145"/>
            <a:ext cx="3540600" cy="24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6200"/>
              <a:t>Cryptography Assignment</a:t>
            </a:r>
          </a:p>
        </p:txBody>
      </p:sp>
      <p:sp>
        <p:nvSpPr>
          <p:cNvPr id="1810" name="Google Shape;1810;p55"/>
          <p:cNvSpPr txBox="1">
            <a:spLocks noGrp="1"/>
          </p:cNvSpPr>
          <p:nvPr>
            <p:ph type="subTitle" idx="1"/>
          </p:nvPr>
        </p:nvSpPr>
        <p:spPr>
          <a:xfrm>
            <a:off x="4639425" y="3722244"/>
            <a:ext cx="4131195" cy="11316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Huang Wen</a:t>
            </a:r>
          </a:p>
          <a:p>
            <a:pPr marL="0" indent="0"/>
            <a:r>
              <a:rPr lang="en"/>
              <a:t>	Sherwyn</a:t>
            </a:r>
          </a:p>
          <a:p>
            <a:pPr marL="0" indent="0"/>
            <a:r>
              <a:rPr lang="en"/>
              <a:t>		Ernest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Keiran</a:t>
            </a:r>
            <a:endParaRPr/>
          </a:p>
        </p:txBody>
      </p:sp>
      <p:grpSp>
        <p:nvGrpSpPr>
          <p:cNvPr id="1811" name="Google Shape;1811;p55"/>
          <p:cNvGrpSpPr/>
          <p:nvPr/>
        </p:nvGrpSpPr>
        <p:grpSpPr>
          <a:xfrm>
            <a:off x="1645725" y="539451"/>
            <a:ext cx="2313844" cy="4934104"/>
            <a:chOff x="1645725" y="539451"/>
            <a:chExt cx="2313844" cy="4934104"/>
          </a:xfrm>
        </p:grpSpPr>
        <p:grpSp>
          <p:nvGrpSpPr>
            <p:cNvPr id="1812" name="Google Shape;1812;p55"/>
            <p:cNvGrpSpPr/>
            <p:nvPr/>
          </p:nvGrpSpPr>
          <p:grpSpPr>
            <a:xfrm>
              <a:off x="1645876" y="539451"/>
              <a:ext cx="2313693" cy="4934104"/>
              <a:chOff x="1728980" y="904300"/>
              <a:chExt cx="2100111" cy="4478627"/>
            </a:xfrm>
          </p:grpSpPr>
          <p:sp>
            <p:nvSpPr>
              <p:cNvPr id="1813" name="Google Shape;1813;p55"/>
              <p:cNvSpPr/>
              <p:nvPr/>
            </p:nvSpPr>
            <p:spPr>
              <a:xfrm>
                <a:off x="1728980" y="2837494"/>
                <a:ext cx="422479" cy="1159961"/>
              </a:xfrm>
              <a:custGeom>
                <a:avLst/>
                <a:gdLst/>
                <a:ahLst/>
                <a:cxnLst/>
                <a:rect l="l" t="t" r="r" b="b"/>
                <a:pathLst>
                  <a:path w="17701" h="48600" extrusionOk="0">
                    <a:moveTo>
                      <a:pt x="2039" y="0"/>
                    </a:moveTo>
                    <a:cubicBezTo>
                      <a:pt x="1826" y="0"/>
                      <a:pt x="1617" y="52"/>
                      <a:pt x="1401" y="170"/>
                    </a:cubicBezTo>
                    <a:cubicBezTo>
                      <a:pt x="0" y="964"/>
                      <a:pt x="1355" y="10772"/>
                      <a:pt x="2055" y="15815"/>
                    </a:cubicBezTo>
                    <a:lnTo>
                      <a:pt x="1868" y="32021"/>
                    </a:lnTo>
                    <a:cubicBezTo>
                      <a:pt x="1074" y="35010"/>
                      <a:pt x="607" y="38092"/>
                      <a:pt x="421" y="41221"/>
                    </a:cubicBezTo>
                    <a:cubicBezTo>
                      <a:pt x="283" y="43610"/>
                      <a:pt x="1908" y="45005"/>
                      <a:pt x="2361" y="45005"/>
                    </a:cubicBezTo>
                    <a:cubicBezTo>
                      <a:pt x="2368" y="45005"/>
                      <a:pt x="2375" y="45005"/>
                      <a:pt x="2382" y="45004"/>
                    </a:cubicBezTo>
                    <a:cubicBezTo>
                      <a:pt x="2849" y="44957"/>
                      <a:pt x="2335" y="44303"/>
                      <a:pt x="2148" y="42996"/>
                    </a:cubicBezTo>
                    <a:cubicBezTo>
                      <a:pt x="1962" y="41688"/>
                      <a:pt x="3082" y="37906"/>
                      <a:pt x="3083" y="37905"/>
                    </a:cubicBezTo>
                    <a:lnTo>
                      <a:pt x="3083" y="37905"/>
                    </a:lnTo>
                    <a:cubicBezTo>
                      <a:pt x="3082" y="37906"/>
                      <a:pt x="2195" y="41875"/>
                      <a:pt x="2522" y="42949"/>
                    </a:cubicBezTo>
                    <a:cubicBezTo>
                      <a:pt x="2782" y="43902"/>
                      <a:pt x="4968" y="45978"/>
                      <a:pt x="5584" y="45978"/>
                    </a:cubicBezTo>
                    <a:cubicBezTo>
                      <a:pt x="5632" y="45978"/>
                      <a:pt x="5671" y="45965"/>
                      <a:pt x="5698" y="45938"/>
                    </a:cubicBezTo>
                    <a:cubicBezTo>
                      <a:pt x="6071" y="45564"/>
                      <a:pt x="4670" y="44303"/>
                      <a:pt x="4530" y="43183"/>
                    </a:cubicBezTo>
                    <a:cubicBezTo>
                      <a:pt x="4484" y="42482"/>
                      <a:pt x="4484" y="40754"/>
                      <a:pt x="4530" y="39493"/>
                    </a:cubicBezTo>
                    <a:cubicBezTo>
                      <a:pt x="4530" y="40801"/>
                      <a:pt x="4577" y="42715"/>
                      <a:pt x="4997" y="43743"/>
                    </a:cubicBezTo>
                    <a:cubicBezTo>
                      <a:pt x="5637" y="45279"/>
                      <a:pt x="8032" y="47206"/>
                      <a:pt x="8690" y="47206"/>
                    </a:cubicBezTo>
                    <a:cubicBezTo>
                      <a:pt x="8752" y="47206"/>
                      <a:pt x="8799" y="47188"/>
                      <a:pt x="8827" y="47152"/>
                    </a:cubicBezTo>
                    <a:cubicBezTo>
                      <a:pt x="9154" y="46685"/>
                      <a:pt x="7052" y="44163"/>
                      <a:pt x="7099" y="42715"/>
                    </a:cubicBezTo>
                    <a:cubicBezTo>
                      <a:pt x="7192" y="41222"/>
                      <a:pt x="7099" y="37162"/>
                      <a:pt x="7099" y="37158"/>
                    </a:cubicBezTo>
                    <a:lnTo>
                      <a:pt x="7099" y="37158"/>
                    </a:lnTo>
                    <a:cubicBezTo>
                      <a:pt x="7146" y="38933"/>
                      <a:pt x="7286" y="40754"/>
                      <a:pt x="7519" y="42529"/>
                    </a:cubicBezTo>
                    <a:cubicBezTo>
                      <a:pt x="7872" y="44293"/>
                      <a:pt x="10558" y="48599"/>
                      <a:pt x="11839" y="48599"/>
                    </a:cubicBezTo>
                    <a:cubicBezTo>
                      <a:pt x="11914" y="48599"/>
                      <a:pt x="11984" y="48584"/>
                      <a:pt x="12049" y="48553"/>
                    </a:cubicBezTo>
                    <a:cubicBezTo>
                      <a:pt x="13263" y="47993"/>
                      <a:pt x="10461" y="42529"/>
                      <a:pt x="10555" y="41174"/>
                    </a:cubicBezTo>
                    <a:cubicBezTo>
                      <a:pt x="10601" y="39773"/>
                      <a:pt x="11909" y="33842"/>
                      <a:pt x="11909" y="33842"/>
                    </a:cubicBezTo>
                    <a:cubicBezTo>
                      <a:pt x="12740" y="35203"/>
                      <a:pt x="14703" y="37083"/>
                      <a:pt x="15867" y="37083"/>
                    </a:cubicBezTo>
                    <a:cubicBezTo>
                      <a:pt x="16142" y="37083"/>
                      <a:pt x="16372" y="36978"/>
                      <a:pt x="16533" y="36738"/>
                    </a:cubicBezTo>
                    <a:cubicBezTo>
                      <a:pt x="17326" y="35430"/>
                      <a:pt x="14991" y="32441"/>
                      <a:pt x="14758" y="29499"/>
                    </a:cubicBezTo>
                    <a:lnTo>
                      <a:pt x="13590" y="24268"/>
                    </a:lnTo>
                    <a:cubicBezTo>
                      <a:pt x="14478" y="23568"/>
                      <a:pt x="14618" y="14321"/>
                      <a:pt x="15458" y="11192"/>
                    </a:cubicBezTo>
                    <a:cubicBezTo>
                      <a:pt x="16346" y="8063"/>
                      <a:pt x="17700" y="5915"/>
                      <a:pt x="16673" y="3439"/>
                    </a:cubicBezTo>
                    <a:cubicBezTo>
                      <a:pt x="13824" y="3346"/>
                      <a:pt x="10928" y="3019"/>
                      <a:pt x="8126" y="2459"/>
                    </a:cubicBezTo>
                    <a:cubicBezTo>
                      <a:pt x="4628" y="1703"/>
                      <a:pt x="3261" y="0"/>
                      <a:pt x="20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5"/>
              <p:cNvSpPr/>
              <p:nvPr/>
            </p:nvSpPr>
            <p:spPr>
              <a:xfrm>
                <a:off x="2204585" y="2905302"/>
                <a:ext cx="1147641" cy="2477626"/>
              </a:xfrm>
              <a:custGeom>
                <a:avLst/>
                <a:gdLst/>
                <a:ahLst/>
                <a:cxnLst/>
                <a:rect l="l" t="t" r="r" b="b"/>
                <a:pathLst>
                  <a:path w="48104" h="103623" extrusionOk="0">
                    <a:moveTo>
                      <a:pt x="24052" y="0"/>
                    </a:moveTo>
                    <a:lnTo>
                      <a:pt x="7706" y="1541"/>
                    </a:lnTo>
                    <a:lnTo>
                      <a:pt x="5278" y="6118"/>
                    </a:lnTo>
                    <a:lnTo>
                      <a:pt x="2616" y="27367"/>
                    </a:lnTo>
                    <a:lnTo>
                      <a:pt x="1" y="102510"/>
                    </a:lnTo>
                    <a:cubicBezTo>
                      <a:pt x="1" y="102510"/>
                      <a:pt x="3103" y="103622"/>
                      <a:pt x="8544" y="103622"/>
                    </a:cubicBezTo>
                    <a:cubicBezTo>
                      <a:pt x="9975" y="103622"/>
                      <a:pt x="11569" y="103545"/>
                      <a:pt x="13311" y="103351"/>
                    </a:cubicBezTo>
                    <a:lnTo>
                      <a:pt x="22558" y="34466"/>
                    </a:lnTo>
                    <a:lnTo>
                      <a:pt x="25546" y="34466"/>
                    </a:lnTo>
                    <a:lnTo>
                      <a:pt x="34793" y="103351"/>
                    </a:lnTo>
                    <a:cubicBezTo>
                      <a:pt x="36535" y="103545"/>
                      <a:pt x="38128" y="103622"/>
                      <a:pt x="39560" y="103622"/>
                    </a:cubicBezTo>
                    <a:cubicBezTo>
                      <a:pt x="45001" y="103622"/>
                      <a:pt x="48103" y="102510"/>
                      <a:pt x="48103" y="102510"/>
                    </a:cubicBezTo>
                    <a:lnTo>
                      <a:pt x="45488" y="27367"/>
                    </a:lnTo>
                    <a:lnTo>
                      <a:pt x="42826" y="6118"/>
                    </a:lnTo>
                    <a:lnTo>
                      <a:pt x="40397" y="1541"/>
                    </a:lnTo>
                    <a:lnTo>
                      <a:pt x="24052" y="0"/>
                    </a:lnTo>
                    <a:close/>
                  </a:path>
                </a:pathLst>
              </a:custGeom>
              <a:solidFill>
                <a:srgbClr val="096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5"/>
              <p:cNvSpPr/>
              <p:nvPr/>
            </p:nvSpPr>
            <p:spPr>
              <a:xfrm>
                <a:off x="3092586" y="1907037"/>
                <a:ext cx="666316" cy="1583392"/>
              </a:xfrm>
              <a:custGeom>
                <a:avLst/>
                <a:gdLst/>
                <a:ahLst/>
                <a:cxnLst/>
                <a:rect l="l" t="t" r="r" b="b"/>
                <a:pathLst>
                  <a:path w="27929" h="66223" extrusionOk="0">
                    <a:moveTo>
                      <a:pt x="8921" y="0"/>
                    </a:moveTo>
                    <a:lnTo>
                      <a:pt x="1" y="15225"/>
                    </a:lnTo>
                    <a:cubicBezTo>
                      <a:pt x="1" y="15225"/>
                      <a:pt x="3468" y="26803"/>
                      <a:pt x="6926" y="26803"/>
                    </a:cubicBezTo>
                    <a:cubicBezTo>
                      <a:pt x="7600" y="26803"/>
                      <a:pt x="8273" y="26364"/>
                      <a:pt x="8921" y="25312"/>
                    </a:cubicBezTo>
                    <a:cubicBezTo>
                      <a:pt x="9014" y="25125"/>
                      <a:pt x="9108" y="24985"/>
                      <a:pt x="9201" y="24799"/>
                    </a:cubicBezTo>
                    <a:cubicBezTo>
                      <a:pt x="11349" y="28955"/>
                      <a:pt x="14245" y="34653"/>
                      <a:pt x="14478" y="36100"/>
                    </a:cubicBezTo>
                    <a:cubicBezTo>
                      <a:pt x="14805" y="38435"/>
                      <a:pt x="18821" y="64121"/>
                      <a:pt x="18495" y="64215"/>
                    </a:cubicBezTo>
                    <a:cubicBezTo>
                      <a:pt x="18168" y="64355"/>
                      <a:pt x="26994" y="66223"/>
                      <a:pt x="26994" y="66223"/>
                    </a:cubicBezTo>
                    <a:cubicBezTo>
                      <a:pt x="26994" y="66223"/>
                      <a:pt x="27928" y="38155"/>
                      <a:pt x="27695" y="35120"/>
                    </a:cubicBezTo>
                    <a:cubicBezTo>
                      <a:pt x="27508" y="32131"/>
                      <a:pt x="19755" y="10181"/>
                      <a:pt x="19755" y="10181"/>
                    </a:cubicBezTo>
                    <a:lnTo>
                      <a:pt x="13544" y="47"/>
                    </a:lnTo>
                    <a:lnTo>
                      <a:pt x="10882" y="47"/>
                    </a:lnTo>
                    <a:lnTo>
                      <a:pt x="8921" y="0"/>
                    </a:lnTo>
                    <a:close/>
                  </a:path>
                </a:pathLst>
              </a:custGeom>
              <a:solidFill>
                <a:srgbClr val="096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5"/>
              <p:cNvSpPr/>
              <p:nvPr/>
            </p:nvSpPr>
            <p:spPr>
              <a:xfrm>
                <a:off x="1797909" y="1907037"/>
                <a:ext cx="666316" cy="1583392"/>
              </a:xfrm>
              <a:custGeom>
                <a:avLst/>
                <a:gdLst/>
                <a:ahLst/>
                <a:cxnLst/>
                <a:rect l="l" t="t" r="r" b="b"/>
                <a:pathLst>
                  <a:path w="27929" h="66223" extrusionOk="0">
                    <a:moveTo>
                      <a:pt x="19008" y="0"/>
                    </a:moveTo>
                    <a:lnTo>
                      <a:pt x="17047" y="47"/>
                    </a:lnTo>
                    <a:lnTo>
                      <a:pt x="14385" y="47"/>
                    </a:lnTo>
                    <a:lnTo>
                      <a:pt x="8173" y="10228"/>
                    </a:lnTo>
                    <a:cubicBezTo>
                      <a:pt x="8173" y="10228"/>
                      <a:pt x="421" y="32131"/>
                      <a:pt x="234" y="35120"/>
                    </a:cubicBezTo>
                    <a:cubicBezTo>
                      <a:pt x="1" y="38109"/>
                      <a:pt x="935" y="66223"/>
                      <a:pt x="935" y="66223"/>
                    </a:cubicBezTo>
                    <a:cubicBezTo>
                      <a:pt x="935" y="66223"/>
                      <a:pt x="9761" y="64355"/>
                      <a:pt x="9434" y="64215"/>
                    </a:cubicBezTo>
                    <a:cubicBezTo>
                      <a:pt x="9107" y="64075"/>
                      <a:pt x="13171" y="38435"/>
                      <a:pt x="13451" y="36100"/>
                    </a:cubicBezTo>
                    <a:cubicBezTo>
                      <a:pt x="13684" y="34653"/>
                      <a:pt x="16580" y="28908"/>
                      <a:pt x="18728" y="24799"/>
                    </a:cubicBezTo>
                    <a:cubicBezTo>
                      <a:pt x="18821" y="24939"/>
                      <a:pt x="18915" y="25125"/>
                      <a:pt x="19008" y="25266"/>
                    </a:cubicBezTo>
                    <a:cubicBezTo>
                      <a:pt x="19652" y="26331"/>
                      <a:pt x="20325" y="26776"/>
                      <a:pt x="20999" y="26776"/>
                    </a:cubicBezTo>
                    <a:cubicBezTo>
                      <a:pt x="24437" y="26776"/>
                      <a:pt x="27928" y="15225"/>
                      <a:pt x="27928" y="15225"/>
                    </a:cubicBezTo>
                    <a:lnTo>
                      <a:pt x="19008" y="0"/>
                    </a:lnTo>
                    <a:close/>
                  </a:path>
                </a:pathLst>
              </a:custGeom>
              <a:solidFill>
                <a:srgbClr val="096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5"/>
              <p:cNvSpPr/>
              <p:nvPr/>
            </p:nvSpPr>
            <p:spPr>
              <a:xfrm>
                <a:off x="2205706" y="1829975"/>
                <a:ext cx="1146520" cy="1306490"/>
              </a:xfrm>
              <a:custGeom>
                <a:avLst/>
                <a:gdLst/>
                <a:ahLst/>
                <a:cxnLst/>
                <a:rect l="l" t="t" r="r" b="b"/>
                <a:pathLst>
                  <a:path w="48057" h="54642" extrusionOk="0">
                    <a:moveTo>
                      <a:pt x="12190" y="1"/>
                    </a:moveTo>
                    <a:lnTo>
                      <a:pt x="0" y="3270"/>
                    </a:lnTo>
                    <a:cubicBezTo>
                      <a:pt x="0" y="3270"/>
                      <a:pt x="981" y="23632"/>
                      <a:pt x="2382" y="31244"/>
                    </a:cubicBezTo>
                    <a:cubicBezTo>
                      <a:pt x="3783" y="38810"/>
                      <a:pt x="5278" y="51092"/>
                      <a:pt x="5278" y="51092"/>
                    </a:cubicBezTo>
                    <a:cubicBezTo>
                      <a:pt x="5278" y="51092"/>
                      <a:pt x="10835" y="53848"/>
                      <a:pt x="24005" y="54641"/>
                    </a:cubicBezTo>
                    <a:cubicBezTo>
                      <a:pt x="37175" y="53801"/>
                      <a:pt x="42779" y="51092"/>
                      <a:pt x="42779" y="51092"/>
                    </a:cubicBezTo>
                    <a:cubicBezTo>
                      <a:pt x="42779" y="51092"/>
                      <a:pt x="44273" y="38810"/>
                      <a:pt x="45674" y="31244"/>
                    </a:cubicBezTo>
                    <a:cubicBezTo>
                      <a:pt x="47122" y="23632"/>
                      <a:pt x="48056" y="3270"/>
                      <a:pt x="48056" y="3270"/>
                    </a:cubicBezTo>
                    <a:lnTo>
                      <a:pt x="35867" y="1"/>
                    </a:lnTo>
                    <a:cubicBezTo>
                      <a:pt x="35621" y="55"/>
                      <a:pt x="33580" y="78"/>
                      <a:pt x="30777" y="78"/>
                    </a:cubicBezTo>
                    <a:cubicBezTo>
                      <a:pt x="28794" y="78"/>
                      <a:pt x="26431" y="67"/>
                      <a:pt x="24052" y="47"/>
                    </a:cubicBezTo>
                    <a:cubicBezTo>
                      <a:pt x="22740" y="37"/>
                      <a:pt x="21435" y="33"/>
                      <a:pt x="20197" y="33"/>
                    </a:cubicBezTo>
                    <a:cubicBezTo>
                      <a:pt x="17988" y="33"/>
                      <a:pt x="15990" y="44"/>
                      <a:pt x="14540" y="44"/>
                    </a:cubicBezTo>
                    <a:cubicBezTo>
                      <a:pt x="13214" y="44"/>
                      <a:pt x="12345" y="35"/>
                      <a:pt x="121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5"/>
              <p:cNvSpPr/>
              <p:nvPr/>
            </p:nvSpPr>
            <p:spPr>
              <a:xfrm>
                <a:off x="2241891" y="1862763"/>
                <a:ext cx="1074137" cy="314895"/>
              </a:xfrm>
              <a:custGeom>
                <a:avLst/>
                <a:gdLst/>
                <a:ahLst/>
                <a:cxnLst/>
                <a:rect l="l" t="t" r="r" b="b"/>
                <a:pathLst>
                  <a:path w="24472" h="13170" extrusionOk="0">
                    <a:moveTo>
                      <a:pt x="12236" y="0"/>
                    </a:moveTo>
                    <a:lnTo>
                      <a:pt x="0" y="794"/>
                    </a:lnTo>
                    <a:lnTo>
                      <a:pt x="6445" y="13170"/>
                    </a:lnTo>
                    <a:lnTo>
                      <a:pt x="18027" y="13170"/>
                    </a:lnTo>
                    <a:lnTo>
                      <a:pt x="24472" y="794"/>
                    </a:lnTo>
                    <a:lnTo>
                      <a:pt x="122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5"/>
              <p:cNvSpPr/>
              <p:nvPr/>
            </p:nvSpPr>
            <p:spPr>
              <a:xfrm>
                <a:off x="2460862" y="1684817"/>
                <a:ext cx="635087" cy="314919"/>
              </a:xfrm>
              <a:custGeom>
                <a:avLst/>
                <a:gdLst/>
                <a:ahLst/>
                <a:cxnLst/>
                <a:rect l="l" t="t" r="r" b="b"/>
                <a:pathLst>
                  <a:path w="26620" h="13171" extrusionOk="0">
                    <a:moveTo>
                      <a:pt x="13310" y="0"/>
                    </a:moveTo>
                    <a:lnTo>
                      <a:pt x="1868" y="1121"/>
                    </a:lnTo>
                    <a:cubicBezTo>
                      <a:pt x="1868" y="1121"/>
                      <a:pt x="0" y="6025"/>
                      <a:pt x="1027" y="7706"/>
                    </a:cubicBezTo>
                    <a:cubicBezTo>
                      <a:pt x="1962" y="9247"/>
                      <a:pt x="5604" y="13170"/>
                      <a:pt x="13310" y="13170"/>
                    </a:cubicBezTo>
                    <a:cubicBezTo>
                      <a:pt x="21016" y="13170"/>
                      <a:pt x="24658" y="9247"/>
                      <a:pt x="25592" y="7706"/>
                    </a:cubicBezTo>
                    <a:cubicBezTo>
                      <a:pt x="26620" y="6025"/>
                      <a:pt x="24752" y="1121"/>
                      <a:pt x="24752" y="1121"/>
                    </a:cubicBezTo>
                    <a:lnTo>
                      <a:pt x="13310" y="0"/>
                    </a:lnTo>
                    <a:close/>
                  </a:path>
                </a:pathLst>
              </a:custGeom>
              <a:solidFill>
                <a:srgbClr val="231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5"/>
              <p:cNvSpPr/>
              <p:nvPr/>
            </p:nvSpPr>
            <p:spPr>
              <a:xfrm>
                <a:off x="2398451" y="904300"/>
                <a:ext cx="763249" cy="423207"/>
              </a:xfrm>
              <a:custGeom>
                <a:avLst/>
                <a:gdLst/>
                <a:ahLst/>
                <a:cxnLst/>
                <a:rect l="l" t="t" r="r" b="b"/>
                <a:pathLst>
                  <a:path w="31992" h="17700" extrusionOk="0">
                    <a:moveTo>
                      <a:pt x="15973" y="0"/>
                    </a:moveTo>
                    <a:cubicBezTo>
                      <a:pt x="13357" y="0"/>
                      <a:pt x="10789" y="607"/>
                      <a:pt x="8454" y="1775"/>
                    </a:cubicBezTo>
                    <a:cubicBezTo>
                      <a:pt x="281" y="5838"/>
                      <a:pt x="1" y="17420"/>
                      <a:pt x="1" y="17420"/>
                    </a:cubicBezTo>
                    <a:lnTo>
                      <a:pt x="15973" y="17700"/>
                    </a:lnTo>
                    <a:lnTo>
                      <a:pt x="31991" y="17420"/>
                    </a:lnTo>
                    <a:cubicBezTo>
                      <a:pt x="31991" y="17420"/>
                      <a:pt x="31664" y="5838"/>
                      <a:pt x="23492" y="1775"/>
                    </a:cubicBezTo>
                    <a:cubicBezTo>
                      <a:pt x="21157" y="607"/>
                      <a:pt x="18588" y="0"/>
                      <a:pt x="159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5"/>
              <p:cNvSpPr/>
              <p:nvPr/>
            </p:nvSpPr>
            <p:spPr>
              <a:xfrm>
                <a:off x="2184544" y="1219171"/>
                <a:ext cx="1189964" cy="728083"/>
              </a:xfrm>
              <a:custGeom>
                <a:avLst/>
                <a:gdLst/>
                <a:ahLst/>
                <a:cxnLst/>
                <a:rect l="l" t="t" r="r" b="b"/>
                <a:pathLst>
                  <a:path w="49878" h="30451" extrusionOk="0">
                    <a:moveTo>
                      <a:pt x="12493" y="0"/>
                    </a:moveTo>
                    <a:cubicBezTo>
                      <a:pt x="10719" y="0"/>
                      <a:pt x="9173" y="1318"/>
                      <a:pt x="8920" y="3130"/>
                    </a:cubicBezTo>
                    <a:lnTo>
                      <a:pt x="0" y="30357"/>
                    </a:lnTo>
                    <a:cubicBezTo>
                      <a:pt x="0" y="30357"/>
                      <a:pt x="5066" y="25801"/>
                      <a:pt x="9184" y="25801"/>
                    </a:cubicBezTo>
                    <a:cubicBezTo>
                      <a:pt x="9557" y="25801"/>
                      <a:pt x="9922" y="25839"/>
                      <a:pt x="10274" y="25920"/>
                    </a:cubicBezTo>
                    <a:cubicBezTo>
                      <a:pt x="15192" y="27034"/>
                      <a:pt x="20155" y="30451"/>
                      <a:pt x="25118" y="30451"/>
                    </a:cubicBezTo>
                    <a:cubicBezTo>
                      <a:pt x="25152" y="30451"/>
                      <a:pt x="25185" y="30451"/>
                      <a:pt x="25219" y="30450"/>
                    </a:cubicBezTo>
                    <a:cubicBezTo>
                      <a:pt x="30076" y="30450"/>
                      <a:pt x="34886" y="26948"/>
                      <a:pt x="39603" y="25920"/>
                    </a:cubicBezTo>
                    <a:cubicBezTo>
                      <a:pt x="39960" y="25839"/>
                      <a:pt x="40328" y="25801"/>
                      <a:pt x="40703" y="25801"/>
                    </a:cubicBezTo>
                    <a:cubicBezTo>
                      <a:pt x="44851" y="25801"/>
                      <a:pt x="49877" y="30357"/>
                      <a:pt x="49877" y="30357"/>
                    </a:cubicBezTo>
                    <a:lnTo>
                      <a:pt x="41004" y="3130"/>
                    </a:lnTo>
                    <a:cubicBezTo>
                      <a:pt x="40751" y="1318"/>
                      <a:pt x="39167" y="0"/>
                      <a:pt x="37385" y="0"/>
                    </a:cubicBezTo>
                    <a:cubicBezTo>
                      <a:pt x="37192" y="0"/>
                      <a:pt x="36997" y="16"/>
                      <a:pt x="36801" y="48"/>
                    </a:cubicBezTo>
                    <a:cubicBezTo>
                      <a:pt x="31991" y="888"/>
                      <a:pt x="24939" y="2850"/>
                      <a:pt x="24939" y="2850"/>
                    </a:cubicBezTo>
                    <a:cubicBezTo>
                      <a:pt x="24939" y="2850"/>
                      <a:pt x="17933" y="888"/>
                      <a:pt x="13077" y="48"/>
                    </a:cubicBezTo>
                    <a:cubicBezTo>
                      <a:pt x="12880" y="16"/>
                      <a:pt x="12685" y="0"/>
                      <a:pt x="12493" y="0"/>
                    </a:cubicBezTo>
                    <a:close/>
                  </a:path>
                </a:pathLst>
              </a:custGeom>
              <a:solidFill>
                <a:srgbClr val="096F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5"/>
              <p:cNvSpPr/>
              <p:nvPr/>
            </p:nvSpPr>
            <p:spPr>
              <a:xfrm>
                <a:off x="1868098" y="1809030"/>
                <a:ext cx="661855" cy="428802"/>
              </a:xfrm>
              <a:custGeom>
                <a:avLst/>
                <a:gdLst/>
                <a:ahLst/>
                <a:cxnLst/>
                <a:rect l="l" t="t" r="r" b="b"/>
                <a:pathLst>
                  <a:path w="27742" h="17934" extrusionOk="0">
                    <a:moveTo>
                      <a:pt x="21537" y="0"/>
                    </a:moveTo>
                    <a:cubicBezTo>
                      <a:pt x="13030" y="0"/>
                      <a:pt x="1" y="6060"/>
                      <a:pt x="1" y="6060"/>
                    </a:cubicBezTo>
                    <a:cubicBezTo>
                      <a:pt x="1" y="6060"/>
                      <a:pt x="17374" y="17456"/>
                      <a:pt x="18401" y="17876"/>
                    </a:cubicBezTo>
                    <a:cubicBezTo>
                      <a:pt x="18493" y="17915"/>
                      <a:pt x="18643" y="17934"/>
                      <a:pt x="18840" y="17934"/>
                    </a:cubicBezTo>
                    <a:cubicBezTo>
                      <a:pt x="20744" y="17934"/>
                      <a:pt x="27029" y="16204"/>
                      <a:pt x="27368" y="14934"/>
                    </a:cubicBezTo>
                    <a:cubicBezTo>
                      <a:pt x="27742" y="13533"/>
                      <a:pt x="25547" y="643"/>
                      <a:pt x="25547" y="643"/>
                    </a:cubicBezTo>
                    <a:cubicBezTo>
                      <a:pt x="24419" y="192"/>
                      <a:pt x="23049" y="0"/>
                      <a:pt x="215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5"/>
              <p:cNvSpPr/>
              <p:nvPr/>
            </p:nvSpPr>
            <p:spPr>
              <a:xfrm>
                <a:off x="3026858" y="1805682"/>
                <a:ext cx="661831" cy="429065"/>
              </a:xfrm>
              <a:custGeom>
                <a:avLst/>
                <a:gdLst/>
                <a:ahLst/>
                <a:cxnLst/>
                <a:rect l="l" t="t" r="r" b="b"/>
                <a:pathLst>
                  <a:path w="27741" h="17945" extrusionOk="0">
                    <a:moveTo>
                      <a:pt x="6205" y="0"/>
                    </a:moveTo>
                    <a:cubicBezTo>
                      <a:pt x="4693" y="0"/>
                      <a:pt x="3323" y="192"/>
                      <a:pt x="2195" y="643"/>
                    </a:cubicBezTo>
                    <a:cubicBezTo>
                      <a:pt x="2195" y="643"/>
                      <a:pt x="0" y="13486"/>
                      <a:pt x="374" y="14934"/>
                    </a:cubicBezTo>
                    <a:cubicBezTo>
                      <a:pt x="710" y="16194"/>
                      <a:pt x="6901" y="17945"/>
                      <a:pt x="8857" y="17945"/>
                    </a:cubicBezTo>
                    <a:cubicBezTo>
                      <a:pt x="9076" y="17945"/>
                      <a:pt x="9242" y="17923"/>
                      <a:pt x="9341" y="17876"/>
                    </a:cubicBezTo>
                    <a:cubicBezTo>
                      <a:pt x="10368" y="17409"/>
                      <a:pt x="27741" y="6060"/>
                      <a:pt x="27741" y="6060"/>
                    </a:cubicBezTo>
                    <a:cubicBezTo>
                      <a:pt x="27741" y="6060"/>
                      <a:pt x="14712" y="0"/>
                      <a:pt x="62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5"/>
              <p:cNvSpPr/>
              <p:nvPr/>
            </p:nvSpPr>
            <p:spPr>
              <a:xfrm>
                <a:off x="3405668" y="2840936"/>
                <a:ext cx="423423" cy="1162026"/>
              </a:xfrm>
              <a:custGeom>
                <a:avLst/>
                <a:gdLst/>
                <a:ahLst/>
                <a:cxnLst/>
                <a:rect l="l" t="t" r="r" b="b"/>
                <a:pathLst>
                  <a:path w="17748" h="48600" extrusionOk="0">
                    <a:moveTo>
                      <a:pt x="15679" y="0"/>
                    </a:moveTo>
                    <a:cubicBezTo>
                      <a:pt x="14485" y="0"/>
                      <a:pt x="13113" y="1703"/>
                      <a:pt x="9575" y="2459"/>
                    </a:cubicBezTo>
                    <a:cubicBezTo>
                      <a:pt x="6773" y="3019"/>
                      <a:pt x="3924" y="3346"/>
                      <a:pt x="1028" y="3439"/>
                    </a:cubicBezTo>
                    <a:cubicBezTo>
                      <a:pt x="1" y="5915"/>
                      <a:pt x="1402" y="8063"/>
                      <a:pt x="2243" y="11192"/>
                    </a:cubicBezTo>
                    <a:cubicBezTo>
                      <a:pt x="3130" y="14368"/>
                      <a:pt x="3223" y="23568"/>
                      <a:pt x="4157" y="24268"/>
                    </a:cubicBezTo>
                    <a:lnTo>
                      <a:pt x="2943" y="29499"/>
                    </a:lnTo>
                    <a:cubicBezTo>
                      <a:pt x="2756" y="32488"/>
                      <a:pt x="421" y="35430"/>
                      <a:pt x="1215" y="36738"/>
                    </a:cubicBezTo>
                    <a:cubicBezTo>
                      <a:pt x="1367" y="36978"/>
                      <a:pt x="1590" y="37083"/>
                      <a:pt x="1858" y="37083"/>
                    </a:cubicBezTo>
                    <a:cubicBezTo>
                      <a:pt x="2998" y="37083"/>
                      <a:pt x="4960" y="35203"/>
                      <a:pt x="5792" y="33842"/>
                    </a:cubicBezTo>
                    <a:cubicBezTo>
                      <a:pt x="5792" y="33842"/>
                      <a:pt x="7099" y="39773"/>
                      <a:pt x="7193" y="41174"/>
                    </a:cubicBezTo>
                    <a:cubicBezTo>
                      <a:pt x="7286" y="42529"/>
                      <a:pt x="4437" y="47993"/>
                      <a:pt x="5605" y="48553"/>
                    </a:cubicBezTo>
                    <a:cubicBezTo>
                      <a:pt x="5672" y="48584"/>
                      <a:pt x="5745" y="48599"/>
                      <a:pt x="5822" y="48599"/>
                    </a:cubicBezTo>
                    <a:cubicBezTo>
                      <a:pt x="7138" y="48599"/>
                      <a:pt x="9782" y="44293"/>
                      <a:pt x="10135" y="42529"/>
                    </a:cubicBezTo>
                    <a:cubicBezTo>
                      <a:pt x="10380" y="40980"/>
                      <a:pt x="10517" y="39432"/>
                      <a:pt x="10549" y="37852"/>
                    </a:cubicBezTo>
                    <a:lnTo>
                      <a:pt x="10549" y="37852"/>
                    </a:lnTo>
                    <a:cubicBezTo>
                      <a:pt x="10538" y="39088"/>
                      <a:pt x="10521" y="41638"/>
                      <a:pt x="10555" y="42715"/>
                    </a:cubicBezTo>
                    <a:cubicBezTo>
                      <a:pt x="10649" y="44163"/>
                      <a:pt x="8547" y="46685"/>
                      <a:pt x="8874" y="47152"/>
                    </a:cubicBezTo>
                    <a:cubicBezTo>
                      <a:pt x="8898" y="47188"/>
                      <a:pt x="8940" y="47205"/>
                      <a:pt x="8998" y="47205"/>
                    </a:cubicBezTo>
                    <a:cubicBezTo>
                      <a:pt x="9621" y="47205"/>
                      <a:pt x="12058" y="45239"/>
                      <a:pt x="12657" y="43743"/>
                    </a:cubicBezTo>
                    <a:cubicBezTo>
                      <a:pt x="13077" y="42716"/>
                      <a:pt x="13171" y="40801"/>
                      <a:pt x="13124" y="39493"/>
                    </a:cubicBezTo>
                    <a:lnTo>
                      <a:pt x="13124" y="39493"/>
                    </a:lnTo>
                    <a:cubicBezTo>
                      <a:pt x="13171" y="40754"/>
                      <a:pt x="13217" y="42482"/>
                      <a:pt x="13124" y="43183"/>
                    </a:cubicBezTo>
                    <a:cubicBezTo>
                      <a:pt x="13031" y="44303"/>
                      <a:pt x="11629" y="45611"/>
                      <a:pt x="11956" y="45985"/>
                    </a:cubicBezTo>
                    <a:cubicBezTo>
                      <a:pt x="11981" y="46006"/>
                      <a:pt x="12014" y="46016"/>
                      <a:pt x="12055" y="46016"/>
                    </a:cubicBezTo>
                    <a:cubicBezTo>
                      <a:pt x="12652" y="46016"/>
                      <a:pt x="14917" y="43910"/>
                      <a:pt x="15179" y="42949"/>
                    </a:cubicBezTo>
                    <a:cubicBezTo>
                      <a:pt x="15459" y="41922"/>
                      <a:pt x="14619" y="37906"/>
                      <a:pt x="14618" y="37905"/>
                    </a:cubicBezTo>
                    <a:lnTo>
                      <a:pt x="14618" y="37905"/>
                    </a:lnTo>
                    <a:cubicBezTo>
                      <a:pt x="14619" y="37906"/>
                      <a:pt x="15692" y="41735"/>
                      <a:pt x="15506" y="42996"/>
                    </a:cubicBezTo>
                    <a:cubicBezTo>
                      <a:pt x="15319" y="44303"/>
                      <a:pt x="14805" y="44957"/>
                      <a:pt x="15272" y="45004"/>
                    </a:cubicBezTo>
                    <a:cubicBezTo>
                      <a:pt x="15280" y="45005"/>
                      <a:pt x="15288" y="45005"/>
                      <a:pt x="15296" y="45005"/>
                    </a:cubicBezTo>
                    <a:cubicBezTo>
                      <a:pt x="15793" y="45005"/>
                      <a:pt x="17419" y="43610"/>
                      <a:pt x="17327" y="41221"/>
                    </a:cubicBezTo>
                    <a:cubicBezTo>
                      <a:pt x="17094" y="38092"/>
                      <a:pt x="16627" y="35010"/>
                      <a:pt x="15879" y="32021"/>
                    </a:cubicBezTo>
                    <a:lnTo>
                      <a:pt x="15693" y="15815"/>
                    </a:lnTo>
                    <a:cubicBezTo>
                      <a:pt x="16346" y="10772"/>
                      <a:pt x="17747" y="964"/>
                      <a:pt x="16300" y="170"/>
                    </a:cubicBezTo>
                    <a:cubicBezTo>
                      <a:pt x="16091" y="52"/>
                      <a:pt x="15888" y="0"/>
                      <a:pt x="156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5"/>
              <p:cNvSpPr/>
              <p:nvPr/>
            </p:nvSpPr>
            <p:spPr>
              <a:xfrm>
                <a:off x="2801786" y="1497220"/>
                <a:ext cx="168267" cy="298158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12470" extrusionOk="0">
                    <a:moveTo>
                      <a:pt x="7053" y="1"/>
                    </a:moveTo>
                    <a:lnTo>
                      <a:pt x="5698" y="514"/>
                    </a:lnTo>
                    <a:lnTo>
                      <a:pt x="5698" y="8967"/>
                    </a:lnTo>
                    <a:lnTo>
                      <a:pt x="7053" y="8033"/>
                    </a:lnTo>
                    <a:lnTo>
                      <a:pt x="7053" y="1"/>
                    </a:lnTo>
                    <a:close/>
                    <a:moveTo>
                      <a:pt x="4204" y="1121"/>
                    </a:moveTo>
                    <a:lnTo>
                      <a:pt x="2849" y="1588"/>
                    </a:lnTo>
                    <a:lnTo>
                      <a:pt x="2849" y="10742"/>
                    </a:lnTo>
                    <a:lnTo>
                      <a:pt x="4204" y="9808"/>
                    </a:lnTo>
                    <a:lnTo>
                      <a:pt x="4204" y="1121"/>
                    </a:lnTo>
                    <a:close/>
                    <a:moveTo>
                      <a:pt x="1355" y="2196"/>
                    </a:moveTo>
                    <a:lnTo>
                      <a:pt x="1" y="2663"/>
                    </a:lnTo>
                    <a:lnTo>
                      <a:pt x="1" y="12470"/>
                    </a:lnTo>
                    <a:lnTo>
                      <a:pt x="1355" y="11536"/>
                    </a:lnTo>
                    <a:lnTo>
                      <a:pt x="1355" y="2196"/>
                    </a:lnTo>
                    <a:close/>
                  </a:path>
                </a:pathLst>
              </a:custGeom>
              <a:solidFill>
                <a:srgbClr val="231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5"/>
              <p:cNvSpPr/>
              <p:nvPr/>
            </p:nvSpPr>
            <p:spPr>
              <a:xfrm>
                <a:off x="2590098" y="1497220"/>
                <a:ext cx="167146" cy="298158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12470" extrusionOk="0">
                    <a:moveTo>
                      <a:pt x="0" y="1"/>
                    </a:moveTo>
                    <a:lnTo>
                      <a:pt x="0" y="8033"/>
                    </a:lnTo>
                    <a:lnTo>
                      <a:pt x="1355" y="8967"/>
                    </a:lnTo>
                    <a:lnTo>
                      <a:pt x="1355" y="514"/>
                    </a:lnTo>
                    <a:lnTo>
                      <a:pt x="0" y="1"/>
                    </a:lnTo>
                    <a:close/>
                    <a:moveTo>
                      <a:pt x="2849" y="1121"/>
                    </a:moveTo>
                    <a:lnTo>
                      <a:pt x="2849" y="9808"/>
                    </a:lnTo>
                    <a:lnTo>
                      <a:pt x="4204" y="10742"/>
                    </a:lnTo>
                    <a:lnTo>
                      <a:pt x="4204" y="1588"/>
                    </a:lnTo>
                    <a:lnTo>
                      <a:pt x="2849" y="1121"/>
                    </a:lnTo>
                    <a:close/>
                    <a:moveTo>
                      <a:pt x="5651" y="2196"/>
                    </a:moveTo>
                    <a:lnTo>
                      <a:pt x="5651" y="11536"/>
                    </a:lnTo>
                    <a:lnTo>
                      <a:pt x="7006" y="12470"/>
                    </a:lnTo>
                    <a:lnTo>
                      <a:pt x="7006" y="2663"/>
                    </a:lnTo>
                    <a:lnTo>
                      <a:pt x="5651" y="2196"/>
                    </a:lnTo>
                    <a:close/>
                  </a:path>
                </a:pathLst>
              </a:custGeom>
              <a:solidFill>
                <a:srgbClr val="231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7" name="Google Shape;1827;p55"/>
            <p:cNvSpPr/>
            <p:nvPr/>
          </p:nvSpPr>
          <p:spPr>
            <a:xfrm>
              <a:off x="1645725" y="2673043"/>
              <a:ext cx="465271" cy="1280246"/>
            </a:xfrm>
            <a:custGeom>
              <a:avLst/>
              <a:gdLst/>
              <a:ahLst/>
              <a:cxnLst/>
              <a:rect l="l" t="t" r="r" b="b"/>
              <a:pathLst>
                <a:path w="17701" h="48600" extrusionOk="0">
                  <a:moveTo>
                    <a:pt x="2039" y="0"/>
                  </a:moveTo>
                  <a:cubicBezTo>
                    <a:pt x="1826" y="0"/>
                    <a:pt x="1617" y="52"/>
                    <a:pt x="1401" y="170"/>
                  </a:cubicBezTo>
                  <a:cubicBezTo>
                    <a:pt x="0" y="964"/>
                    <a:pt x="1355" y="10772"/>
                    <a:pt x="2055" y="15815"/>
                  </a:cubicBezTo>
                  <a:lnTo>
                    <a:pt x="1868" y="32021"/>
                  </a:lnTo>
                  <a:cubicBezTo>
                    <a:pt x="1074" y="35010"/>
                    <a:pt x="607" y="38092"/>
                    <a:pt x="421" y="41221"/>
                  </a:cubicBezTo>
                  <a:cubicBezTo>
                    <a:pt x="283" y="43610"/>
                    <a:pt x="1908" y="45005"/>
                    <a:pt x="2361" y="45005"/>
                  </a:cubicBezTo>
                  <a:cubicBezTo>
                    <a:pt x="2368" y="45005"/>
                    <a:pt x="2375" y="45005"/>
                    <a:pt x="2382" y="45004"/>
                  </a:cubicBezTo>
                  <a:cubicBezTo>
                    <a:pt x="2849" y="44957"/>
                    <a:pt x="2335" y="44303"/>
                    <a:pt x="2148" y="42996"/>
                  </a:cubicBezTo>
                  <a:cubicBezTo>
                    <a:pt x="1962" y="41688"/>
                    <a:pt x="3082" y="37906"/>
                    <a:pt x="3083" y="37905"/>
                  </a:cubicBezTo>
                  <a:lnTo>
                    <a:pt x="3083" y="37905"/>
                  </a:lnTo>
                  <a:cubicBezTo>
                    <a:pt x="3082" y="37906"/>
                    <a:pt x="2195" y="41875"/>
                    <a:pt x="2522" y="42949"/>
                  </a:cubicBezTo>
                  <a:cubicBezTo>
                    <a:pt x="2782" y="43902"/>
                    <a:pt x="4968" y="45978"/>
                    <a:pt x="5584" y="45978"/>
                  </a:cubicBezTo>
                  <a:cubicBezTo>
                    <a:pt x="5632" y="45978"/>
                    <a:pt x="5671" y="45965"/>
                    <a:pt x="5698" y="45938"/>
                  </a:cubicBezTo>
                  <a:cubicBezTo>
                    <a:pt x="6071" y="45564"/>
                    <a:pt x="4670" y="44303"/>
                    <a:pt x="4530" y="43183"/>
                  </a:cubicBezTo>
                  <a:cubicBezTo>
                    <a:pt x="4484" y="42482"/>
                    <a:pt x="4484" y="40754"/>
                    <a:pt x="4530" y="39493"/>
                  </a:cubicBezTo>
                  <a:cubicBezTo>
                    <a:pt x="4530" y="40801"/>
                    <a:pt x="4577" y="42715"/>
                    <a:pt x="4997" y="43743"/>
                  </a:cubicBezTo>
                  <a:cubicBezTo>
                    <a:pt x="5637" y="45279"/>
                    <a:pt x="8032" y="47206"/>
                    <a:pt x="8690" y="47206"/>
                  </a:cubicBezTo>
                  <a:cubicBezTo>
                    <a:pt x="8752" y="47206"/>
                    <a:pt x="8799" y="47188"/>
                    <a:pt x="8827" y="47152"/>
                  </a:cubicBezTo>
                  <a:cubicBezTo>
                    <a:pt x="9154" y="46685"/>
                    <a:pt x="7052" y="44163"/>
                    <a:pt x="7099" y="42715"/>
                  </a:cubicBezTo>
                  <a:cubicBezTo>
                    <a:pt x="7192" y="41222"/>
                    <a:pt x="7099" y="37162"/>
                    <a:pt x="7099" y="37158"/>
                  </a:cubicBezTo>
                  <a:lnTo>
                    <a:pt x="7099" y="37158"/>
                  </a:lnTo>
                  <a:cubicBezTo>
                    <a:pt x="7146" y="38933"/>
                    <a:pt x="7286" y="40754"/>
                    <a:pt x="7519" y="42529"/>
                  </a:cubicBezTo>
                  <a:cubicBezTo>
                    <a:pt x="7872" y="44293"/>
                    <a:pt x="10558" y="48599"/>
                    <a:pt x="11839" y="48599"/>
                  </a:cubicBezTo>
                  <a:cubicBezTo>
                    <a:pt x="11914" y="48599"/>
                    <a:pt x="11984" y="48584"/>
                    <a:pt x="12049" y="48553"/>
                  </a:cubicBezTo>
                  <a:cubicBezTo>
                    <a:pt x="13263" y="47993"/>
                    <a:pt x="10461" y="42529"/>
                    <a:pt x="10555" y="41174"/>
                  </a:cubicBezTo>
                  <a:cubicBezTo>
                    <a:pt x="10601" y="39773"/>
                    <a:pt x="11909" y="33842"/>
                    <a:pt x="11909" y="33842"/>
                  </a:cubicBezTo>
                  <a:cubicBezTo>
                    <a:pt x="12740" y="35203"/>
                    <a:pt x="14703" y="37083"/>
                    <a:pt x="15867" y="37083"/>
                  </a:cubicBezTo>
                  <a:cubicBezTo>
                    <a:pt x="16142" y="37083"/>
                    <a:pt x="16372" y="36978"/>
                    <a:pt x="16533" y="36738"/>
                  </a:cubicBezTo>
                  <a:cubicBezTo>
                    <a:pt x="17326" y="35430"/>
                    <a:pt x="14991" y="32441"/>
                    <a:pt x="14758" y="29499"/>
                  </a:cubicBezTo>
                  <a:lnTo>
                    <a:pt x="13590" y="24268"/>
                  </a:lnTo>
                  <a:cubicBezTo>
                    <a:pt x="14478" y="23568"/>
                    <a:pt x="14618" y="14321"/>
                    <a:pt x="15458" y="11192"/>
                  </a:cubicBezTo>
                  <a:cubicBezTo>
                    <a:pt x="16346" y="8063"/>
                    <a:pt x="17700" y="5915"/>
                    <a:pt x="16673" y="3439"/>
                  </a:cubicBezTo>
                  <a:cubicBezTo>
                    <a:pt x="13824" y="3346"/>
                    <a:pt x="10928" y="3019"/>
                    <a:pt x="8126" y="2459"/>
                  </a:cubicBezTo>
                  <a:cubicBezTo>
                    <a:pt x="4628" y="1703"/>
                    <a:pt x="3261" y="0"/>
                    <a:pt x="2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9"/>
          <p:cNvSpPr txBox="1">
            <a:spLocks noGrp="1"/>
          </p:cNvSpPr>
          <p:nvPr>
            <p:ph type="title"/>
          </p:nvPr>
        </p:nvSpPr>
        <p:spPr>
          <a:xfrm>
            <a:off x="3888786" y="2596175"/>
            <a:ext cx="35403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Purposes</a:t>
            </a:r>
            <a:endParaRPr sz="9000"/>
          </a:p>
        </p:txBody>
      </p:sp>
      <p:grpSp>
        <p:nvGrpSpPr>
          <p:cNvPr id="1892" name="Google Shape;1892;p59"/>
          <p:cNvGrpSpPr/>
          <p:nvPr/>
        </p:nvGrpSpPr>
        <p:grpSpPr>
          <a:xfrm rot="2700000">
            <a:off x="1073443" y="719427"/>
            <a:ext cx="2299362" cy="3471142"/>
            <a:chOff x="655175" y="2804425"/>
            <a:chExt cx="1736325" cy="2621175"/>
          </a:xfrm>
        </p:grpSpPr>
        <p:sp>
          <p:nvSpPr>
            <p:cNvPr id="1893" name="Google Shape;1893;p59"/>
            <p:cNvSpPr/>
            <p:nvPr/>
          </p:nvSpPr>
          <p:spPr>
            <a:xfrm>
              <a:off x="1195375" y="4615850"/>
              <a:ext cx="655900" cy="809750"/>
            </a:xfrm>
            <a:custGeom>
              <a:avLst/>
              <a:gdLst/>
              <a:ahLst/>
              <a:cxnLst/>
              <a:rect l="l" t="t" r="r" b="b"/>
              <a:pathLst>
                <a:path w="26236" h="32390" extrusionOk="0">
                  <a:moveTo>
                    <a:pt x="13118" y="1"/>
                  </a:moveTo>
                  <a:cubicBezTo>
                    <a:pt x="5868" y="1"/>
                    <a:pt x="0" y="7252"/>
                    <a:pt x="0" y="16219"/>
                  </a:cubicBezTo>
                  <a:cubicBezTo>
                    <a:pt x="0" y="25139"/>
                    <a:pt x="5868" y="32390"/>
                    <a:pt x="13118" y="32390"/>
                  </a:cubicBezTo>
                  <a:cubicBezTo>
                    <a:pt x="20369" y="32390"/>
                    <a:pt x="26236" y="25139"/>
                    <a:pt x="26236" y="16219"/>
                  </a:cubicBezTo>
                  <a:cubicBezTo>
                    <a:pt x="26236" y="7252"/>
                    <a:pt x="20369" y="1"/>
                    <a:pt x="131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655175" y="2906975"/>
              <a:ext cx="1736325" cy="1687750"/>
            </a:xfrm>
            <a:custGeom>
              <a:avLst/>
              <a:gdLst/>
              <a:ahLst/>
              <a:cxnLst/>
              <a:rect l="l" t="t" r="r" b="b"/>
              <a:pathLst>
                <a:path w="69453" h="67510" extrusionOk="0">
                  <a:moveTo>
                    <a:pt x="23421" y="1"/>
                  </a:moveTo>
                  <a:cubicBezTo>
                    <a:pt x="9540" y="4771"/>
                    <a:pt x="143" y="17745"/>
                    <a:pt x="0" y="32437"/>
                  </a:cubicBezTo>
                  <a:lnTo>
                    <a:pt x="0" y="32819"/>
                  </a:lnTo>
                  <a:lnTo>
                    <a:pt x="0" y="33010"/>
                  </a:lnTo>
                  <a:cubicBezTo>
                    <a:pt x="48" y="41548"/>
                    <a:pt x="3244" y="49800"/>
                    <a:pt x="9015" y="56145"/>
                  </a:cubicBezTo>
                  <a:cubicBezTo>
                    <a:pt x="9111" y="56288"/>
                    <a:pt x="9254" y="56431"/>
                    <a:pt x="9397" y="56526"/>
                  </a:cubicBezTo>
                  <a:cubicBezTo>
                    <a:pt x="16242" y="63848"/>
                    <a:pt x="25472" y="67509"/>
                    <a:pt x="34708" y="67509"/>
                  </a:cubicBezTo>
                  <a:cubicBezTo>
                    <a:pt x="43944" y="67509"/>
                    <a:pt x="53186" y="63848"/>
                    <a:pt x="60055" y="56526"/>
                  </a:cubicBezTo>
                  <a:cubicBezTo>
                    <a:pt x="60198" y="56431"/>
                    <a:pt x="60294" y="56288"/>
                    <a:pt x="60437" y="56145"/>
                  </a:cubicBezTo>
                  <a:cubicBezTo>
                    <a:pt x="66161" y="49800"/>
                    <a:pt x="69405" y="41548"/>
                    <a:pt x="69452" y="33010"/>
                  </a:cubicBezTo>
                  <a:lnTo>
                    <a:pt x="69452" y="32819"/>
                  </a:lnTo>
                  <a:cubicBezTo>
                    <a:pt x="69452" y="32676"/>
                    <a:pt x="69452" y="32580"/>
                    <a:pt x="69452" y="32437"/>
                  </a:cubicBezTo>
                  <a:cubicBezTo>
                    <a:pt x="69309" y="17745"/>
                    <a:pt x="59912" y="4771"/>
                    <a:pt x="46031" y="1"/>
                  </a:cubicBezTo>
                  <a:lnTo>
                    <a:pt x="46031" y="3626"/>
                  </a:lnTo>
                  <a:cubicBezTo>
                    <a:pt x="54140" y="8682"/>
                    <a:pt x="57956" y="18461"/>
                    <a:pt x="55285" y="27667"/>
                  </a:cubicBezTo>
                  <a:cubicBezTo>
                    <a:pt x="52662" y="36873"/>
                    <a:pt x="44266" y="43218"/>
                    <a:pt x="34726" y="43218"/>
                  </a:cubicBezTo>
                  <a:cubicBezTo>
                    <a:pt x="25138" y="43218"/>
                    <a:pt x="16743" y="36873"/>
                    <a:pt x="14119" y="27667"/>
                  </a:cubicBezTo>
                  <a:cubicBezTo>
                    <a:pt x="11496" y="18461"/>
                    <a:pt x="15312" y="8682"/>
                    <a:pt x="23421" y="3626"/>
                  </a:cubicBezTo>
                  <a:lnTo>
                    <a:pt x="23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1039150" y="4332275"/>
              <a:ext cx="968350" cy="284375"/>
            </a:xfrm>
            <a:custGeom>
              <a:avLst/>
              <a:gdLst/>
              <a:ahLst/>
              <a:cxnLst/>
              <a:rect l="l" t="t" r="r" b="b"/>
              <a:pathLst>
                <a:path w="38734" h="11375" extrusionOk="0">
                  <a:moveTo>
                    <a:pt x="4056" y="1"/>
                  </a:moveTo>
                  <a:cubicBezTo>
                    <a:pt x="2640" y="1"/>
                    <a:pt x="1310" y="959"/>
                    <a:pt x="907" y="2424"/>
                  </a:cubicBezTo>
                  <a:lnTo>
                    <a:pt x="96" y="5715"/>
                  </a:lnTo>
                  <a:cubicBezTo>
                    <a:pt x="1" y="6145"/>
                    <a:pt x="144" y="6526"/>
                    <a:pt x="478" y="6765"/>
                  </a:cubicBezTo>
                  <a:cubicBezTo>
                    <a:pt x="3721" y="8864"/>
                    <a:pt x="7299" y="10390"/>
                    <a:pt x="11020" y="11344"/>
                  </a:cubicBezTo>
                  <a:cubicBezTo>
                    <a:pt x="11101" y="11364"/>
                    <a:pt x="11182" y="11374"/>
                    <a:pt x="11261" y="11374"/>
                  </a:cubicBezTo>
                  <a:cubicBezTo>
                    <a:pt x="11733" y="11374"/>
                    <a:pt x="12130" y="11024"/>
                    <a:pt x="12212" y="10533"/>
                  </a:cubicBezTo>
                  <a:lnTo>
                    <a:pt x="12498" y="8768"/>
                  </a:lnTo>
                  <a:cubicBezTo>
                    <a:pt x="12641" y="7671"/>
                    <a:pt x="13548" y="6908"/>
                    <a:pt x="14645" y="6908"/>
                  </a:cubicBezTo>
                  <a:lnTo>
                    <a:pt x="24090" y="6908"/>
                  </a:lnTo>
                  <a:cubicBezTo>
                    <a:pt x="25139" y="6908"/>
                    <a:pt x="26045" y="7671"/>
                    <a:pt x="26236" y="8768"/>
                  </a:cubicBezTo>
                  <a:lnTo>
                    <a:pt x="26475" y="10533"/>
                  </a:lnTo>
                  <a:cubicBezTo>
                    <a:pt x="26556" y="11024"/>
                    <a:pt x="26989" y="11374"/>
                    <a:pt x="27441" y="11374"/>
                  </a:cubicBezTo>
                  <a:cubicBezTo>
                    <a:pt x="27516" y="11374"/>
                    <a:pt x="27592" y="11364"/>
                    <a:pt x="27667" y="11344"/>
                  </a:cubicBezTo>
                  <a:cubicBezTo>
                    <a:pt x="31436" y="10390"/>
                    <a:pt x="35013" y="8864"/>
                    <a:pt x="38209" y="6765"/>
                  </a:cubicBezTo>
                  <a:cubicBezTo>
                    <a:pt x="38591" y="6526"/>
                    <a:pt x="38734" y="6097"/>
                    <a:pt x="38638" y="5715"/>
                  </a:cubicBezTo>
                  <a:lnTo>
                    <a:pt x="37827" y="2424"/>
                  </a:lnTo>
                  <a:cubicBezTo>
                    <a:pt x="37425" y="959"/>
                    <a:pt x="36095" y="1"/>
                    <a:pt x="34679" y="1"/>
                  </a:cubicBezTo>
                  <a:cubicBezTo>
                    <a:pt x="34250" y="1"/>
                    <a:pt x="33813" y="89"/>
                    <a:pt x="33391" y="277"/>
                  </a:cubicBezTo>
                  <a:cubicBezTo>
                    <a:pt x="28931" y="2257"/>
                    <a:pt x="24149" y="3247"/>
                    <a:pt x="19367" y="3247"/>
                  </a:cubicBezTo>
                  <a:cubicBezTo>
                    <a:pt x="14585" y="3247"/>
                    <a:pt x="9803" y="2257"/>
                    <a:pt x="5343" y="277"/>
                  </a:cubicBezTo>
                  <a:cubicBezTo>
                    <a:pt x="4922" y="89"/>
                    <a:pt x="4485" y="1"/>
                    <a:pt x="4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1897775" y="4054175"/>
              <a:ext cx="268325" cy="265975"/>
            </a:xfrm>
            <a:custGeom>
              <a:avLst/>
              <a:gdLst/>
              <a:ahLst/>
              <a:cxnLst/>
              <a:rect l="l" t="t" r="r" b="b"/>
              <a:pathLst>
                <a:path w="10733" h="10639" extrusionOk="0">
                  <a:moveTo>
                    <a:pt x="382" y="1"/>
                  </a:moveTo>
                  <a:lnTo>
                    <a:pt x="0" y="335"/>
                  </a:lnTo>
                  <a:lnTo>
                    <a:pt x="382" y="716"/>
                  </a:lnTo>
                  <a:lnTo>
                    <a:pt x="10351" y="10638"/>
                  </a:lnTo>
                  <a:cubicBezTo>
                    <a:pt x="10494" y="10543"/>
                    <a:pt x="10590" y="10400"/>
                    <a:pt x="10733" y="10257"/>
                  </a:cubicBezTo>
                  <a:lnTo>
                    <a:pt x="763" y="382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9"/>
            <p:cNvSpPr/>
            <p:nvPr/>
          </p:nvSpPr>
          <p:spPr>
            <a:xfrm>
              <a:off x="2118375" y="3652300"/>
              <a:ext cx="273125" cy="79925"/>
            </a:xfrm>
            <a:custGeom>
              <a:avLst/>
              <a:gdLst/>
              <a:ahLst/>
              <a:cxnLst/>
              <a:rect l="l" t="t" r="r" b="b"/>
              <a:pathLst>
                <a:path w="10925" h="3197" extrusionOk="0">
                  <a:moveTo>
                    <a:pt x="96" y="1"/>
                  </a:moveTo>
                  <a:cubicBezTo>
                    <a:pt x="49" y="144"/>
                    <a:pt x="49" y="335"/>
                    <a:pt x="1" y="525"/>
                  </a:cubicBezTo>
                  <a:lnTo>
                    <a:pt x="526" y="621"/>
                  </a:lnTo>
                  <a:lnTo>
                    <a:pt x="10924" y="3197"/>
                  </a:lnTo>
                  <a:lnTo>
                    <a:pt x="10924" y="3006"/>
                  </a:lnTo>
                  <a:cubicBezTo>
                    <a:pt x="10924" y="2863"/>
                    <a:pt x="10924" y="2767"/>
                    <a:pt x="10924" y="2624"/>
                  </a:cubicBezTo>
                  <a:lnTo>
                    <a:pt x="621" y="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880550" y="4054175"/>
              <a:ext cx="268350" cy="265975"/>
            </a:xfrm>
            <a:custGeom>
              <a:avLst/>
              <a:gdLst/>
              <a:ahLst/>
              <a:cxnLst/>
              <a:rect l="l" t="t" r="r" b="b"/>
              <a:pathLst>
                <a:path w="10734" h="10639" extrusionOk="0">
                  <a:moveTo>
                    <a:pt x="10352" y="1"/>
                  </a:moveTo>
                  <a:lnTo>
                    <a:pt x="9970" y="382"/>
                  </a:lnTo>
                  <a:lnTo>
                    <a:pt x="0" y="10257"/>
                  </a:lnTo>
                  <a:cubicBezTo>
                    <a:pt x="96" y="10400"/>
                    <a:pt x="239" y="10543"/>
                    <a:pt x="382" y="10638"/>
                  </a:cubicBezTo>
                  <a:lnTo>
                    <a:pt x="10352" y="716"/>
                  </a:lnTo>
                  <a:lnTo>
                    <a:pt x="10733" y="335"/>
                  </a:lnTo>
                  <a:lnTo>
                    <a:pt x="103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655175" y="3652300"/>
              <a:ext cx="271900" cy="79925"/>
            </a:xfrm>
            <a:custGeom>
              <a:avLst/>
              <a:gdLst/>
              <a:ahLst/>
              <a:cxnLst/>
              <a:rect l="l" t="t" r="r" b="b"/>
              <a:pathLst>
                <a:path w="10876" h="3197" extrusionOk="0">
                  <a:moveTo>
                    <a:pt x="10828" y="1"/>
                  </a:moveTo>
                  <a:lnTo>
                    <a:pt x="10303" y="96"/>
                  </a:lnTo>
                  <a:lnTo>
                    <a:pt x="0" y="2624"/>
                  </a:lnTo>
                  <a:lnTo>
                    <a:pt x="0" y="3006"/>
                  </a:lnTo>
                  <a:lnTo>
                    <a:pt x="0" y="3197"/>
                  </a:lnTo>
                  <a:lnTo>
                    <a:pt x="10351" y="621"/>
                  </a:lnTo>
                  <a:lnTo>
                    <a:pt x="10876" y="525"/>
                  </a:lnTo>
                  <a:cubicBezTo>
                    <a:pt x="10876" y="335"/>
                    <a:pt x="10828" y="144"/>
                    <a:pt x="10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903200" y="2930825"/>
              <a:ext cx="1240250" cy="1289150"/>
            </a:xfrm>
            <a:custGeom>
              <a:avLst/>
              <a:gdLst/>
              <a:ahLst/>
              <a:cxnLst/>
              <a:rect l="l" t="t" r="r" b="b"/>
              <a:pathLst>
                <a:path w="49610" h="51566" extrusionOk="0">
                  <a:moveTo>
                    <a:pt x="13500" y="1"/>
                  </a:moveTo>
                  <a:cubicBezTo>
                    <a:pt x="5486" y="4532"/>
                    <a:pt x="1" y="13738"/>
                    <a:pt x="1" y="24280"/>
                  </a:cubicBezTo>
                  <a:cubicBezTo>
                    <a:pt x="1" y="25854"/>
                    <a:pt x="144" y="27429"/>
                    <a:pt x="382" y="29003"/>
                  </a:cubicBezTo>
                  <a:cubicBezTo>
                    <a:pt x="382" y="29146"/>
                    <a:pt x="430" y="29337"/>
                    <a:pt x="430" y="29527"/>
                  </a:cubicBezTo>
                  <a:cubicBezTo>
                    <a:pt x="1479" y="35585"/>
                    <a:pt x="4532" y="41119"/>
                    <a:pt x="9016" y="45316"/>
                  </a:cubicBezTo>
                  <a:cubicBezTo>
                    <a:pt x="9159" y="45460"/>
                    <a:pt x="9302" y="45555"/>
                    <a:pt x="9446" y="45698"/>
                  </a:cubicBezTo>
                  <a:cubicBezTo>
                    <a:pt x="13810" y="49610"/>
                    <a:pt x="19308" y="51565"/>
                    <a:pt x="24805" y="51565"/>
                  </a:cubicBezTo>
                  <a:cubicBezTo>
                    <a:pt x="30303" y="51565"/>
                    <a:pt x="35800" y="49610"/>
                    <a:pt x="40165" y="45698"/>
                  </a:cubicBezTo>
                  <a:cubicBezTo>
                    <a:pt x="40308" y="45555"/>
                    <a:pt x="40451" y="45460"/>
                    <a:pt x="40546" y="45316"/>
                  </a:cubicBezTo>
                  <a:cubicBezTo>
                    <a:pt x="45078" y="41166"/>
                    <a:pt x="48083" y="35585"/>
                    <a:pt x="49133" y="29527"/>
                  </a:cubicBezTo>
                  <a:cubicBezTo>
                    <a:pt x="49180" y="29337"/>
                    <a:pt x="49228" y="29146"/>
                    <a:pt x="49228" y="29003"/>
                  </a:cubicBezTo>
                  <a:cubicBezTo>
                    <a:pt x="49467" y="27429"/>
                    <a:pt x="49610" y="25854"/>
                    <a:pt x="49610" y="24280"/>
                  </a:cubicBezTo>
                  <a:cubicBezTo>
                    <a:pt x="49610" y="13691"/>
                    <a:pt x="44124" y="4532"/>
                    <a:pt x="36110" y="1"/>
                  </a:cubicBezTo>
                  <a:lnTo>
                    <a:pt x="36110" y="621"/>
                  </a:lnTo>
                  <a:cubicBezTo>
                    <a:pt x="43790" y="5105"/>
                    <a:pt x="49085" y="13977"/>
                    <a:pt x="49085" y="24233"/>
                  </a:cubicBezTo>
                  <a:cubicBezTo>
                    <a:pt x="49085" y="25759"/>
                    <a:pt x="48942" y="27286"/>
                    <a:pt x="48703" y="28812"/>
                  </a:cubicBezTo>
                  <a:cubicBezTo>
                    <a:pt x="48703" y="29003"/>
                    <a:pt x="48656" y="29194"/>
                    <a:pt x="48608" y="29337"/>
                  </a:cubicBezTo>
                  <a:cubicBezTo>
                    <a:pt x="47606" y="35347"/>
                    <a:pt x="44649" y="40833"/>
                    <a:pt x="40165" y="44935"/>
                  </a:cubicBezTo>
                  <a:lnTo>
                    <a:pt x="39783" y="45316"/>
                  </a:lnTo>
                  <a:cubicBezTo>
                    <a:pt x="35514" y="49109"/>
                    <a:pt x="30148" y="51005"/>
                    <a:pt x="24787" y="51005"/>
                  </a:cubicBezTo>
                  <a:cubicBezTo>
                    <a:pt x="19427" y="51005"/>
                    <a:pt x="14073" y="49109"/>
                    <a:pt x="9827" y="45316"/>
                  </a:cubicBezTo>
                  <a:lnTo>
                    <a:pt x="9398" y="44935"/>
                  </a:lnTo>
                  <a:cubicBezTo>
                    <a:pt x="4962" y="40833"/>
                    <a:pt x="2004" y="35347"/>
                    <a:pt x="955" y="29384"/>
                  </a:cubicBezTo>
                  <a:cubicBezTo>
                    <a:pt x="955" y="29194"/>
                    <a:pt x="907" y="29003"/>
                    <a:pt x="907" y="28860"/>
                  </a:cubicBezTo>
                  <a:cubicBezTo>
                    <a:pt x="669" y="27333"/>
                    <a:pt x="525" y="25807"/>
                    <a:pt x="525" y="24280"/>
                  </a:cubicBezTo>
                  <a:cubicBezTo>
                    <a:pt x="525" y="14025"/>
                    <a:pt x="5773" y="5105"/>
                    <a:pt x="13500" y="621"/>
                  </a:cubicBezTo>
                  <a:lnTo>
                    <a:pt x="13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1222800" y="3451950"/>
              <a:ext cx="601050" cy="814525"/>
            </a:xfrm>
            <a:custGeom>
              <a:avLst/>
              <a:gdLst/>
              <a:ahLst/>
              <a:cxnLst/>
              <a:rect l="l" t="t" r="r" b="b"/>
              <a:pathLst>
                <a:path w="24042" h="32581" extrusionOk="0">
                  <a:moveTo>
                    <a:pt x="9970" y="1"/>
                  </a:moveTo>
                  <a:cubicBezTo>
                    <a:pt x="8301" y="96"/>
                    <a:pt x="6822" y="1241"/>
                    <a:pt x="6440" y="2863"/>
                  </a:cubicBezTo>
                  <a:lnTo>
                    <a:pt x="382" y="25712"/>
                  </a:lnTo>
                  <a:cubicBezTo>
                    <a:pt x="1" y="27047"/>
                    <a:pt x="382" y="28431"/>
                    <a:pt x="1336" y="29480"/>
                  </a:cubicBezTo>
                  <a:lnTo>
                    <a:pt x="3197" y="31388"/>
                  </a:lnTo>
                  <a:cubicBezTo>
                    <a:pt x="3721" y="31960"/>
                    <a:pt x="4437" y="32342"/>
                    <a:pt x="5248" y="32533"/>
                  </a:cubicBezTo>
                  <a:cubicBezTo>
                    <a:pt x="5438" y="32581"/>
                    <a:pt x="5582" y="32581"/>
                    <a:pt x="5772" y="32581"/>
                  </a:cubicBezTo>
                  <a:lnTo>
                    <a:pt x="18270" y="32581"/>
                  </a:lnTo>
                  <a:cubicBezTo>
                    <a:pt x="18461" y="32581"/>
                    <a:pt x="18652" y="32581"/>
                    <a:pt x="18795" y="32533"/>
                  </a:cubicBezTo>
                  <a:cubicBezTo>
                    <a:pt x="19606" y="32342"/>
                    <a:pt x="20321" y="31960"/>
                    <a:pt x="20894" y="31388"/>
                  </a:cubicBezTo>
                  <a:lnTo>
                    <a:pt x="22706" y="29480"/>
                  </a:lnTo>
                  <a:cubicBezTo>
                    <a:pt x="23660" y="28431"/>
                    <a:pt x="24042" y="27000"/>
                    <a:pt x="23660" y="25664"/>
                  </a:cubicBezTo>
                  <a:lnTo>
                    <a:pt x="17602" y="2863"/>
                  </a:lnTo>
                  <a:cubicBezTo>
                    <a:pt x="17173" y="1241"/>
                    <a:pt x="15742" y="96"/>
                    <a:pt x="14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1472050" y="3451950"/>
              <a:ext cx="102575" cy="602281"/>
            </a:xfrm>
            <a:custGeom>
              <a:avLst/>
              <a:gdLst/>
              <a:ahLst/>
              <a:cxnLst/>
              <a:rect l="l" t="t" r="r" b="b"/>
              <a:pathLst>
                <a:path w="4103" h="21562" extrusionOk="0">
                  <a:moveTo>
                    <a:pt x="0" y="1"/>
                  </a:moveTo>
                  <a:lnTo>
                    <a:pt x="0" y="21562"/>
                  </a:lnTo>
                  <a:lnTo>
                    <a:pt x="4102" y="21562"/>
                  </a:lnTo>
                  <a:lnTo>
                    <a:pt x="4102" y="1"/>
                  </a:lnTo>
                  <a:lnTo>
                    <a:pt x="3578" y="1"/>
                  </a:lnTo>
                  <a:lnTo>
                    <a:pt x="3578" y="21085"/>
                  </a:lnTo>
                  <a:lnTo>
                    <a:pt x="525" y="210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1406450" y="3547350"/>
              <a:ext cx="233750" cy="270750"/>
            </a:xfrm>
            <a:custGeom>
              <a:avLst/>
              <a:gdLst/>
              <a:ahLst/>
              <a:cxnLst/>
              <a:rect l="l" t="t" r="r" b="b"/>
              <a:pathLst>
                <a:path w="9350" h="10830" extrusionOk="0">
                  <a:moveTo>
                    <a:pt x="3960" y="1"/>
                  </a:moveTo>
                  <a:cubicBezTo>
                    <a:pt x="3340" y="1"/>
                    <a:pt x="2767" y="430"/>
                    <a:pt x="2576" y="1050"/>
                  </a:cubicBezTo>
                  <a:lnTo>
                    <a:pt x="1" y="10829"/>
                  </a:lnTo>
                  <a:lnTo>
                    <a:pt x="9350" y="10829"/>
                  </a:lnTo>
                  <a:lnTo>
                    <a:pt x="6726" y="1050"/>
                  </a:lnTo>
                  <a:cubicBezTo>
                    <a:pt x="6583" y="430"/>
                    <a:pt x="6011" y="1"/>
                    <a:pt x="5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1801175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4" y="0"/>
                    <a:pt x="0" y="287"/>
                    <a:pt x="0" y="668"/>
                  </a:cubicBezTo>
                  <a:lnTo>
                    <a:pt x="0" y="17077"/>
                  </a:lnTo>
                  <a:cubicBezTo>
                    <a:pt x="0" y="17459"/>
                    <a:pt x="334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1776125" y="2896250"/>
              <a:ext cx="152675" cy="332725"/>
            </a:xfrm>
            <a:custGeom>
              <a:avLst/>
              <a:gdLst/>
              <a:ahLst/>
              <a:cxnLst/>
              <a:rect l="l" t="t" r="r" b="b"/>
              <a:pathLst>
                <a:path w="6107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106" y="12641"/>
                    <a:pt x="6106" y="11782"/>
                  </a:cubicBezTo>
                  <a:lnTo>
                    <a:pt x="6106" y="1527"/>
                  </a:lnTo>
                  <a:cubicBezTo>
                    <a:pt x="6106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1142900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5" y="0"/>
                    <a:pt x="1" y="287"/>
                    <a:pt x="1" y="668"/>
                  </a:cubicBezTo>
                  <a:lnTo>
                    <a:pt x="1" y="17077"/>
                  </a:lnTo>
                  <a:cubicBezTo>
                    <a:pt x="1" y="17459"/>
                    <a:pt x="335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1117850" y="2896250"/>
              <a:ext cx="151475" cy="332725"/>
            </a:xfrm>
            <a:custGeom>
              <a:avLst/>
              <a:gdLst/>
              <a:ahLst/>
              <a:cxnLst/>
              <a:rect l="l" t="t" r="r" b="b"/>
              <a:pathLst>
                <a:path w="6059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059" y="12641"/>
                    <a:pt x="6059" y="11782"/>
                  </a:cubicBezTo>
                  <a:lnTo>
                    <a:pt x="6059" y="1527"/>
                  </a:lnTo>
                  <a:cubicBezTo>
                    <a:pt x="6059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1367100" y="3992175"/>
              <a:ext cx="312450" cy="274300"/>
            </a:xfrm>
            <a:custGeom>
              <a:avLst/>
              <a:gdLst/>
              <a:ahLst/>
              <a:cxnLst/>
              <a:rect l="l" t="t" r="r" b="b"/>
              <a:pathLst>
                <a:path w="12498" h="10972" extrusionOk="0">
                  <a:moveTo>
                    <a:pt x="1670" y="0"/>
                  </a:moveTo>
                  <a:lnTo>
                    <a:pt x="0" y="10972"/>
                  </a:lnTo>
                  <a:lnTo>
                    <a:pt x="12498" y="10972"/>
                  </a:lnTo>
                  <a:lnTo>
                    <a:pt x="108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642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C132-90AB-FF06-A153-99138C5E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628" y="139798"/>
            <a:ext cx="5232744" cy="592200"/>
          </a:xfrm>
        </p:spPr>
        <p:txBody>
          <a:bodyPr/>
          <a:lstStyle/>
          <a:p>
            <a:r>
              <a:rPr lang="en-US"/>
              <a:t>What is it Used For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A6AF2-DAA6-5FA2-EDD5-1A756E381568}"/>
              </a:ext>
            </a:extLst>
          </p:cNvPr>
          <p:cNvSpPr txBox="1"/>
          <p:nvPr/>
        </p:nvSpPr>
        <p:spPr>
          <a:xfrm>
            <a:off x="0" y="943661"/>
            <a:ext cx="9144000" cy="4673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indent="-34290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Radio operation</a:t>
            </a:r>
          </a:p>
          <a:p>
            <a:pPr marL="800100" marR="0" indent="-34290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Another form of communication</a:t>
            </a:r>
          </a:p>
          <a:p>
            <a:pPr marL="800100" marR="0" indent="-34290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Used in </a:t>
            </a: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WW2</a:t>
            </a:r>
          </a:p>
          <a:p>
            <a:pPr marL="800100" marR="0" indent="-34290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Used in aviation and marine</a:t>
            </a:r>
          </a:p>
          <a:p>
            <a:pPr marL="800100" marR="0" indent="-34290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Help the disabled to communicate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5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9"/>
          <p:cNvSpPr txBox="1">
            <a:spLocks noGrp="1"/>
          </p:cNvSpPr>
          <p:nvPr>
            <p:ph type="title"/>
          </p:nvPr>
        </p:nvSpPr>
        <p:spPr>
          <a:xfrm>
            <a:off x="3888786" y="1383008"/>
            <a:ext cx="4751940" cy="2195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Strengths and weaknesses</a:t>
            </a:r>
            <a:endParaRPr sz="9000"/>
          </a:p>
        </p:txBody>
      </p:sp>
      <p:grpSp>
        <p:nvGrpSpPr>
          <p:cNvPr id="1892" name="Google Shape;1892;p59"/>
          <p:cNvGrpSpPr/>
          <p:nvPr/>
        </p:nvGrpSpPr>
        <p:grpSpPr>
          <a:xfrm rot="2700000">
            <a:off x="1073443" y="719427"/>
            <a:ext cx="2299362" cy="3471142"/>
            <a:chOff x="655175" y="2804425"/>
            <a:chExt cx="1736325" cy="2621175"/>
          </a:xfrm>
        </p:grpSpPr>
        <p:sp>
          <p:nvSpPr>
            <p:cNvPr id="1893" name="Google Shape;1893;p59"/>
            <p:cNvSpPr/>
            <p:nvPr/>
          </p:nvSpPr>
          <p:spPr>
            <a:xfrm>
              <a:off x="1195375" y="4615850"/>
              <a:ext cx="655900" cy="809750"/>
            </a:xfrm>
            <a:custGeom>
              <a:avLst/>
              <a:gdLst/>
              <a:ahLst/>
              <a:cxnLst/>
              <a:rect l="l" t="t" r="r" b="b"/>
              <a:pathLst>
                <a:path w="26236" h="32390" extrusionOk="0">
                  <a:moveTo>
                    <a:pt x="13118" y="1"/>
                  </a:moveTo>
                  <a:cubicBezTo>
                    <a:pt x="5868" y="1"/>
                    <a:pt x="0" y="7252"/>
                    <a:pt x="0" y="16219"/>
                  </a:cubicBezTo>
                  <a:cubicBezTo>
                    <a:pt x="0" y="25139"/>
                    <a:pt x="5868" y="32390"/>
                    <a:pt x="13118" y="32390"/>
                  </a:cubicBezTo>
                  <a:cubicBezTo>
                    <a:pt x="20369" y="32390"/>
                    <a:pt x="26236" y="25139"/>
                    <a:pt x="26236" y="16219"/>
                  </a:cubicBezTo>
                  <a:cubicBezTo>
                    <a:pt x="26236" y="7252"/>
                    <a:pt x="20369" y="1"/>
                    <a:pt x="131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655175" y="2906975"/>
              <a:ext cx="1736325" cy="1687750"/>
            </a:xfrm>
            <a:custGeom>
              <a:avLst/>
              <a:gdLst/>
              <a:ahLst/>
              <a:cxnLst/>
              <a:rect l="l" t="t" r="r" b="b"/>
              <a:pathLst>
                <a:path w="69453" h="67510" extrusionOk="0">
                  <a:moveTo>
                    <a:pt x="23421" y="1"/>
                  </a:moveTo>
                  <a:cubicBezTo>
                    <a:pt x="9540" y="4771"/>
                    <a:pt x="143" y="17745"/>
                    <a:pt x="0" y="32437"/>
                  </a:cubicBezTo>
                  <a:lnTo>
                    <a:pt x="0" y="32819"/>
                  </a:lnTo>
                  <a:lnTo>
                    <a:pt x="0" y="33010"/>
                  </a:lnTo>
                  <a:cubicBezTo>
                    <a:pt x="48" y="41548"/>
                    <a:pt x="3244" y="49800"/>
                    <a:pt x="9015" y="56145"/>
                  </a:cubicBezTo>
                  <a:cubicBezTo>
                    <a:pt x="9111" y="56288"/>
                    <a:pt x="9254" y="56431"/>
                    <a:pt x="9397" y="56526"/>
                  </a:cubicBezTo>
                  <a:cubicBezTo>
                    <a:pt x="16242" y="63848"/>
                    <a:pt x="25472" y="67509"/>
                    <a:pt x="34708" y="67509"/>
                  </a:cubicBezTo>
                  <a:cubicBezTo>
                    <a:pt x="43944" y="67509"/>
                    <a:pt x="53186" y="63848"/>
                    <a:pt x="60055" y="56526"/>
                  </a:cubicBezTo>
                  <a:cubicBezTo>
                    <a:pt x="60198" y="56431"/>
                    <a:pt x="60294" y="56288"/>
                    <a:pt x="60437" y="56145"/>
                  </a:cubicBezTo>
                  <a:cubicBezTo>
                    <a:pt x="66161" y="49800"/>
                    <a:pt x="69405" y="41548"/>
                    <a:pt x="69452" y="33010"/>
                  </a:cubicBezTo>
                  <a:lnTo>
                    <a:pt x="69452" y="32819"/>
                  </a:lnTo>
                  <a:cubicBezTo>
                    <a:pt x="69452" y="32676"/>
                    <a:pt x="69452" y="32580"/>
                    <a:pt x="69452" y="32437"/>
                  </a:cubicBezTo>
                  <a:cubicBezTo>
                    <a:pt x="69309" y="17745"/>
                    <a:pt x="59912" y="4771"/>
                    <a:pt x="46031" y="1"/>
                  </a:cubicBezTo>
                  <a:lnTo>
                    <a:pt x="46031" y="3626"/>
                  </a:lnTo>
                  <a:cubicBezTo>
                    <a:pt x="54140" y="8682"/>
                    <a:pt x="57956" y="18461"/>
                    <a:pt x="55285" y="27667"/>
                  </a:cubicBezTo>
                  <a:cubicBezTo>
                    <a:pt x="52662" y="36873"/>
                    <a:pt x="44266" y="43218"/>
                    <a:pt x="34726" y="43218"/>
                  </a:cubicBezTo>
                  <a:cubicBezTo>
                    <a:pt x="25138" y="43218"/>
                    <a:pt x="16743" y="36873"/>
                    <a:pt x="14119" y="27667"/>
                  </a:cubicBezTo>
                  <a:cubicBezTo>
                    <a:pt x="11496" y="18461"/>
                    <a:pt x="15312" y="8682"/>
                    <a:pt x="23421" y="3626"/>
                  </a:cubicBezTo>
                  <a:lnTo>
                    <a:pt x="23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1039150" y="4332275"/>
              <a:ext cx="968350" cy="284375"/>
            </a:xfrm>
            <a:custGeom>
              <a:avLst/>
              <a:gdLst/>
              <a:ahLst/>
              <a:cxnLst/>
              <a:rect l="l" t="t" r="r" b="b"/>
              <a:pathLst>
                <a:path w="38734" h="11375" extrusionOk="0">
                  <a:moveTo>
                    <a:pt x="4056" y="1"/>
                  </a:moveTo>
                  <a:cubicBezTo>
                    <a:pt x="2640" y="1"/>
                    <a:pt x="1310" y="959"/>
                    <a:pt x="907" y="2424"/>
                  </a:cubicBezTo>
                  <a:lnTo>
                    <a:pt x="96" y="5715"/>
                  </a:lnTo>
                  <a:cubicBezTo>
                    <a:pt x="1" y="6145"/>
                    <a:pt x="144" y="6526"/>
                    <a:pt x="478" y="6765"/>
                  </a:cubicBezTo>
                  <a:cubicBezTo>
                    <a:pt x="3721" y="8864"/>
                    <a:pt x="7299" y="10390"/>
                    <a:pt x="11020" y="11344"/>
                  </a:cubicBezTo>
                  <a:cubicBezTo>
                    <a:pt x="11101" y="11364"/>
                    <a:pt x="11182" y="11374"/>
                    <a:pt x="11261" y="11374"/>
                  </a:cubicBezTo>
                  <a:cubicBezTo>
                    <a:pt x="11733" y="11374"/>
                    <a:pt x="12130" y="11024"/>
                    <a:pt x="12212" y="10533"/>
                  </a:cubicBezTo>
                  <a:lnTo>
                    <a:pt x="12498" y="8768"/>
                  </a:lnTo>
                  <a:cubicBezTo>
                    <a:pt x="12641" y="7671"/>
                    <a:pt x="13548" y="6908"/>
                    <a:pt x="14645" y="6908"/>
                  </a:cubicBezTo>
                  <a:lnTo>
                    <a:pt x="24090" y="6908"/>
                  </a:lnTo>
                  <a:cubicBezTo>
                    <a:pt x="25139" y="6908"/>
                    <a:pt x="26045" y="7671"/>
                    <a:pt x="26236" y="8768"/>
                  </a:cubicBezTo>
                  <a:lnTo>
                    <a:pt x="26475" y="10533"/>
                  </a:lnTo>
                  <a:cubicBezTo>
                    <a:pt x="26556" y="11024"/>
                    <a:pt x="26989" y="11374"/>
                    <a:pt x="27441" y="11374"/>
                  </a:cubicBezTo>
                  <a:cubicBezTo>
                    <a:pt x="27516" y="11374"/>
                    <a:pt x="27592" y="11364"/>
                    <a:pt x="27667" y="11344"/>
                  </a:cubicBezTo>
                  <a:cubicBezTo>
                    <a:pt x="31436" y="10390"/>
                    <a:pt x="35013" y="8864"/>
                    <a:pt x="38209" y="6765"/>
                  </a:cubicBezTo>
                  <a:cubicBezTo>
                    <a:pt x="38591" y="6526"/>
                    <a:pt x="38734" y="6097"/>
                    <a:pt x="38638" y="5715"/>
                  </a:cubicBezTo>
                  <a:lnTo>
                    <a:pt x="37827" y="2424"/>
                  </a:lnTo>
                  <a:cubicBezTo>
                    <a:pt x="37425" y="959"/>
                    <a:pt x="36095" y="1"/>
                    <a:pt x="34679" y="1"/>
                  </a:cubicBezTo>
                  <a:cubicBezTo>
                    <a:pt x="34250" y="1"/>
                    <a:pt x="33813" y="89"/>
                    <a:pt x="33391" y="277"/>
                  </a:cubicBezTo>
                  <a:cubicBezTo>
                    <a:pt x="28931" y="2257"/>
                    <a:pt x="24149" y="3247"/>
                    <a:pt x="19367" y="3247"/>
                  </a:cubicBezTo>
                  <a:cubicBezTo>
                    <a:pt x="14585" y="3247"/>
                    <a:pt x="9803" y="2257"/>
                    <a:pt x="5343" y="277"/>
                  </a:cubicBezTo>
                  <a:cubicBezTo>
                    <a:pt x="4922" y="89"/>
                    <a:pt x="4485" y="1"/>
                    <a:pt x="4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1897775" y="4054175"/>
              <a:ext cx="268325" cy="265975"/>
            </a:xfrm>
            <a:custGeom>
              <a:avLst/>
              <a:gdLst/>
              <a:ahLst/>
              <a:cxnLst/>
              <a:rect l="l" t="t" r="r" b="b"/>
              <a:pathLst>
                <a:path w="10733" h="10639" extrusionOk="0">
                  <a:moveTo>
                    <a:pt x="382" y="1"/>
                  </a:moveTo>
                  <a:lnTo>
                    <a:pt x="0" y="335"/>
                  </a:lnTo>
                  <a:lnTo>
                    <a:pt x="382" y="716"/>
                  </a:lnTo>
                  <a:lnTo>
                    <a:pt x="10351" y="10638"/>
                  </a:lnTo>
                  <a:cubicBezTo>
                    <a:pt x="10494" y="10543"/>
                    <a:pt x="10590" y="10400"/>
                    <a:pt x="10733" y="10257"/>
                  </a:cubicBezTo>
                  <a:lnTo>
                    <a:pt x="763" y="382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9"/>
            <p:cNvSpPr/>
            <p:nvPr/>
          </p:nvSpPr>
          <p:spPr>
            <a:xfrm>
              <a:off x="2118375" y="3652300"/>
              <a:ext cx="273125" cy="79925"/>
            </a:xfrm>
            <a:custGeom>
              <a:avLst/>
              <a:gdLst/>
              <a:ahLst/>
              <a:cxnLst/>
              <a:rect l="l" t="t" r="r" b="b"/>
              <a:pathLst>
                <a:path w="10925" h="3197" extrusionOk="0">
                  <a:moveTo>
                    <a:pt x="96" y="1"/>
                  </a:moveTo>
                  <a:cubicBezTo>
                    <a:pt x="49" y="144"/>
                    <a:pt x="49" y="335"/>
                    <a:pt x="1" y="525"/>
                  </a:cubicBezTo>
                  <a:lnTo>
                    <a:pt x="526" y="621"/>
                  </a:lnTo>
                  <a:lnTo>
                    <a:pt x="10924" y="3197"/>
                  </a:lnTo>
                  <a:lnTo>
                    <a:pt x="10924" y="3006"/>
                  </a:lnTo>
                  <a:cubicBezTo>
                    <a:pt x="10924" y="2863"/>
                    <a:pt x="10924" y="2767"/>
                    <a:pt x="10924" y="2624"/>
                  </a:cubicBezTo>
                  <a:lnTo>
                    <a:pt x="621" y="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880550" y="4054175"/>
              <a:ext cx="268350" cy="265975"/>
            </a:xfrm>
            <a:custGeom>
              <a:avLst/>
              <a:gdLst/>
              <a:ahLst/>
              <a:cxnLst/>
              <a:rect l="l" t="t" r="r" b="b"/>
              <a:pathLst>
                <a:path w="10734" h="10639" extrusionOk="0">
                  <a:moveTo>
                    <a:pt x="10352" y="1"/>
                  </a:moveTo>
                  <a:lnTo>
                    <a:pt x="9970" y="382"/>
                  </a:lnTo>
                  <a:lnTo>
                    <a:pt x="0" y="10257"/>
                  </a:lnTo>
                  <a:cubicBezTo>
                    <a:pt x="96" y="10400"/>
                    <a:pt x="239" y="10543"/>
                    <a:pt x="382" y="10638"/>
                  </a:cubicBezTo>
                  <a:lnTo>
                    <a:pt x="10352" y="716"/>
                  </a:lnTo>
                  <a:lnTo>
                    <a:pt x="10733" y="335"/>
                  </a:lnTo>
                  <a:lnTo>
                    <a:pt x="103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655175" y="3652300"/>
              <a:ext cx="271900" cy="79925"/>
            </a:xfrm>
            <a:custGeom>
              <a:avLst/>
              <a:gdLst/>
              <a:ahLst/>
              <a:cxnLst/>
              <a:rect l="l" t="t" r="r" b="b"/>
              <a:pathLst>
                <a:path w="10876" h="3197" extrusionOk="0">
                  <a:moveTo>
                    <a:pt x="10828" y="1"/>
                  </a:moveTo>
                  <a:lnTo>
                    <a:pt x="10303" y="96"/>
                  </a:lnTo>
                  <a:lnTo>
                    <a:pt x="0" y="2624"/>
                  </a:lnTo>
                  <a:lnTo>
                    <a:pt x="0" y="3006"/>
                  </a:lnTo>
                  <a:lnTo>
                    <a:pt x="0" y="3197"/>
                  </a:lnTo>
                  <a:lnTo>
                    <a:pt x="10351" y="621"/>
                  </a:lnTo>
                  <a:lnTo>
                    <a:pt x="10876" y="525"/>
                  </a:lnTo>
                  <a:cubicBezTo>
                    <a:pt x="10876" y="335"/>
                    <a:pt x="10828" y="144"/>
                    <a:pt x="10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903200" y="2930825"/>
              <a:ext cx="1240250" cy="1289150"/>
            </a:xfrm>
            <a:custGeom>
              <a:avLst/>
              <a:gdLst/>
              <a:ahLst/>
              <a:cxnLst/>
              <a:rect l="l" t="t" r="r" b="b"/>
              <a:pathLst>
                <a:path w="49610" h="51566" extrusionOk="0">
                  <a:moveTo>
                    <a:pt x="13500" y="1"/>
                  </a:moveTo>
                  <a:cubicBezTo>
                    <a:pt x="5486" y="4532"/>
                    <a:pt x="1" y="13738"/>
                    <a:pt x="1" y="24280"/>
                  </a:cubicBezTo>
                  <a:cubicBezTo>
                    <a:pt x="1" y="25854"/>
                    <a:pt x="144" y="27429"/>
                    <a:pt x="382" y="29003"/>
                  </a:cubicBezTo>
                  <a:cubicBezTo>
                    <a:pt x="382" y="29146"/>
                    <a:pt x="430" y="29337"/>
                    <a:pt x="430" y="29527"/>
                  </a:cubicBezTo>
                  <a:cubicBezTo>
                    <a:pt x="1479" y="35585"/>
                    <a:pt x="4532" y="41119"/>
                    <a:pt x="9016" y="45316"/>
                  </a:cubicBezTo>
                  <a:cubicBezTo>
                    <a:pt x="9159" y="45460"/>
                    <a:pt x="9302" y="45555"/>
                    <a:pt x="9446" y="45698"/>
                  </a:cubicBezTo>
                  <a:cubicBezTo>
                    <a:pt x="13810" y="49610"/>
                    <a:pt x="19308" y="51565"/>
                    <a:pt x="24805" y="51565"/>
                  </a:cubicBezTo>
                  <a:cubicBezTo>
                    <a:pt x="30303" y="51565"/>
                    <a:pt x="35800" y="49610"/>
                    <a:pt x="40165" y="45698"/>
                  </a:cubicBezTo>
                  <a:cubicBezTo>
                    <a:pt x="40308" y="45555"/>
                    <a:pt x="40451" y="45460"/>
                    <a:pt x="40546" y="45316"/>
                  </a:cubicBezTo>
                  <a:cubicBezTo>
                    <a:pt x="45078" y="41166"/>
                    <a:pt x="48083" y="35585"/>
                    <a:pt x="49133" y="29527"/>
                  </a:cubicBezTo>
                  <a:cubicBezTo>
                    <a:pt x="49180" y="29337"/>
                    <a:pt x="49228" y="29146"/>
                    <a:pt x="49228" y="29003"/>
                  </a:cubicBezTo>
                  <a:cubicBezTo>
                    <a:pt x="49467" y="27429"/>
                    <a:pt x="49610" y="25854"/>
                    <a:pt x="49610" y="24280"/>
                  </a:cubicBezTo>
                  <a:cubicBezTo>
                    <a:pt x="49610" y="13691"/>
                    <a:pt x="44124" y="4532"/>
                    <a:pt x="36110" y="1"/>
                  </a:cubicBezTo>
                  <a:lnTo>
                    <a:pt x="36110" y="621"/>
                  </a:lnTo>
                  <a:cubicBezTo>
                    <a:pt x="43790" y="5105"/>
                    <a:pt x="49085" y="13977"/>
                    <a:pt x="49085" y="24233"/>
                  </a:cubicBezTo>
                  <a:cubicBezTo>
                    <a:pt x="49085" y="25759"/>
                    <a:pt x="48942" y="27286"/>
                    <a:pt x="48703" y="28812"/>
                  </a:cubicBezTo>
                  <a:cubicBezTo>
                    <a:pt x="48703" y="29003"/>
                    <a:pt x="48656" y="29194"/>
                    <a:pt x="48608" y="29337"/>
                  </a:cubicBezTo>
                  <a:cubicBezTo>
                    <a:pt x="47606" y="35347"/>
                    <a:pt x="44649" y="40833"/>
                    <a:pt x="40165" y="44935"/>
                  </a:cubicBezTo>
                  <a:lnTo>
                    <a:pt x="39783" y="45316"/>
                  </a:lnTo>
                  <a:cubicBezTo>
                    <a:pt x="35514" y="49109"/>
                    <a:pt x="30148" y="51005"/>
                    <a:pt x="24787" y="51005"/>
                  </a:cubicBezTo>
                  <a:cubicBezTo>
                    <a:pt x="19427" y="51005"/>
                    <a:pt x="14073" y="49109"/>
                    <a:pt x="9827" y="45316"/>
                  </a:cubicBezTo>
                  <a:lnTo>
                    <a:pt x="9398" y="44935"/>
                  </a:lnTo>
                  <a:cubicBezTo>
                    <a:pt x="4962" y="40833"/>
                    <a:pt x="2004" y="35347"/>
                    <a:pt x="955" y="29384"/>
                  </a:cubicBezTo>
                  <a:cubicBezTo>
                    <a:pt x="955" y="29194"/>
                    <a:pt x="907" y="29003"/>
                    <a:pt x="907" y="28860"/>
                  </a:cubicBezTo>
                  <a:cubicBezTo>
                    <a:pt x="669" y="27333"/>
                    <a:pt x="525" y="25807"/>
                    <a:pt x="525" y="24280"/>
                  </a:cubicBezTo>
                  <a:cubicBezTo>
                    <a:pt x="525" y="14025"/>
                    <a:pt x="5773" y="5105"/>
                    <a:pt x="13500" y="621"/>
                  </a:cubicBezTo>
                  <a:lnTo>
                    <a:pt x="13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1222800" y="3451950"/>
              <a:ext cx="601050" cy="814525"/>
            </a:xfrm>
            <a:custGeom>
              <a:avLst/>
              <a:gdLst/>
              <a:ahLst/>
              <a:cxnLst/>
              <a:rect l="l" t="t" r="r" b="b"/>
              <a:pathLst>
                <a:path w="24042" h="32581" extrusionOk="0">
                  <a:moveTo>
                    <a:pt x="9970" y="1"/>
                  </a:moveTo>
                  <a:cubicBezTo>
                    <a:pt x="8301" y="96"/>
                    <a:pt x="6822" y="1241"/>
                    <a:pt x="6440" y="2863"/>
                  </a:cubicBezTo>
                  <a:lnTo>
                    <a:pt x="382" y="25712"/>
                  </a:lnTo>
                  <a:cubicBezTo>
                    <a:pt x="1" y="27047"/>
                    <a:pt x="382" y="28431"/>
                    <a:pt x="1336" y="29480"/>
                  </a:cubicBezTo>
                  <a:lnTo>
                    <a:pt x="3197" y="31388"/>
                  </a:lnTo>
                  <a:cubicBezTo>
                    <a:pt x="3721" y="31960"/>
                    <a:pt x="4437" y="32342"/>
                    <a:pt x="5248" y="32533"/>
                  </a:cubicBezTo>
                  <a:cubicBezTo>
                    <a:pt x="5438" y="32581"/>
                    <a:pt x="5582" y="32581"/>
                    <a:pt x="5772" y="32581"/>
                  </a:cubicBezTo>
                  <a:lnTo>
                    <a:pt x="18270" y="32581"/>
                  </a:lnTo>
                  <a:cubicBezTo>
                    <a:pt x="18461" y="32581"/>
                    <a:pt x="18652" y="32581"/>
                    <a:pt x="18795" y="32533"/>
                  </a:cubicBezTo>
                  <a:cubicBezTo>
                    <a:pt x="19606" y="32342"/>
                    <a:pt x="20321" y="31960"/>
                    <a:pt x="20894" y="31388"/>
                  </a:cubicBezTo>
                  <a:lnTo>
                    <a:pt x="22706" y="29480"/>
                  </a:lnTo>
                  <a:cubicBezTo>
                    <a:pt x="23660" y="28431"/>
                    <a:pt x="24042" y="27000"/>
                    <a:pt x="23660" y="25664"/>
                  </a:cubicBezTo>
                  <a:lnTo>
                    <a:pt x="17602" y="2863"/>
                  </a:lnTo>
                  <a:cubicBezTo>
                    <a:pt x="17173" y="1241"/>
                    <a:pt x="15742" y="96"/>
                    <a:pt x="14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1472050" y="3451950"/>
              <a:ext cx="102575" cy="602281"/>
            </a:xfrm>
            <a:custGeom>
              <a:avLst/>
              <a:gdLst/>
              <a:ahLst/>
              <a:cxnLst/>
              <a:rect l="l" t="t" r="r" b="b"/>
              <a:pathLst>
                <a:path w="4103" h="21562" extrusionOk="0">
                  <a:moveTo>
                    <a:pt x="0" y="1"/>
                  </a:moveTo>
                  <a:lnTo>
                    <a:pt x="0" y="21562"/>
                  </a:lnTo>
                  <a:lnTo>
                    <a:pt x="4102" y="21562"/>
                  </a:lnTo>
                  <a:lnTo>
                    <a:pt x="4102" y="1"/>
                  </a:lnTo>
                  <a:lnTo>
                    <a:pt x="3578" y="1"/>
                  </a:lnTo>
                  <a:lnTo>
                    <a:pt x="3578" y="21085"/>
                  </a:lnTo>
                  <a:lnTo>
                    <a:pt x="525" y="210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1406450" y="3547350"/>
              <a:ext cx="233750" cy="270750"/>
            </a:xfrm>
            <a:custGeom>
              <a:avLst/>
              <a:gdLst/>
              <a:ahLst/>
              <a:cxnLst/>
              <a:rect l="l" t="t" r="r" b="b"/>
              <a:pathLst>
                <a:path w="9350" h="10830" extrusionOk="0">
                  <a:moveTo>
                    <a:pt x="3960" y="1"/>
                  </a:moveTo>
                  <a:cubicBezTo>
                    <a:pt x="3340" y="1"/>
                    <a:pt x="2767" y="430"/>
                    <a:pt x="2576" y="1050"/>
                  </a:cubicBezTo>
                  <a:lnTo>
                    <a:pt x="1" y="10829"/>
                  </a:lnTo>
                  <a:lnTo>
                    <a:pt x="9350" y="10829"/>
                  </a:lnTo>
                  <a:lnTo>
                    <a:pt x="6726" y="1050"/>
                  </a:lnTo>
                  <a:cubicBezTo>
                    <a:pt x="6583" y="430"/>
                    <a:pt x="6011" y="1"/>
                    <a:pt x="5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1801175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4" y="0"/>
                    <a:pt x="0" y="287"/>
                    <a:pt x="0" y="668"/>
                  </a:cubicBezTo>
                  <a:lnTo>
                    <a:pt x="0" y="17077"/>
                  </a:lnTo>
                  <a:cubicBezTo>
                    <a:pt x="0" y="17459"/>
                    <a:pt x="334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1776125" y="2896250"/>
              <a:ext cx="152675" cy="332725"/>
            </a:xfrm>
            <a:custGeom>
              <a:avLst/>
              <a:gdLst/>
              <a:ahLst/>
              <a:cxnLst/>
              <a:rect l="l" t="t" r="r" b="b"/>
              <a:pathLst>
                <a:path w="6107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106" y="12641"/>
                    <a:pt x="6106" y="11782"/>
                  </a:cubicBezTo>
                  <a:lnTo>
                    <a:pt x="6106" y="1527"/>
                  </a:lnTo>
                  <a:cubicBezTo>
                    <a:pt x="6106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1142900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5" y="0"/>
                    <a:pt x="1" y="287"/>
                    <a:pt x="1" y="668"/>
                  </a:cubicBezTo>
                  <a:lnTo>
                    <a:pt x="1" y="17077"/>
                  </a:lnTo>
                  <a:cubicBezTo>
                    <a:pt x="1" y="17459"/>
                    <a:pt x="335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1117850" y="2896250"/>
              <a:ext cx="151475" cy="332725"/>
            </a:xfrm>
            <a:custGeom>
              <a:avLst/>
              <a:gdLst/>
              <a:ahLst/>
              <a:cxnLst/>
              <a:rect l="l" t="t" r="r" b="b"/>
              <a:pathLst>
                <a:path w="6059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059" y="12641"/>
                    <a:pt x="6059" y="11782"/>
                  </a:cubicBezTo>
                  <a:lnTo>
                    <a:pt x="6059" y="1527"/>
                  </a:lnTo>
                  <a:cubicBezTo>
                    <a:pt x="6059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1367100" y="3992175"/>
              <a:ext cx="312450" cy="274300"/>
            </a:xfrm>
            <a:custGeom>
              <a:avLst/>
              <a:gdLst/>
              <a:ahLst/>
              <a:cxnLst/>
              <a:rect l="l" t="t" r="r" b="b"/>
              <a:pathLst>
                <a:path w="12498" h="10972" extrusionOk="0">
                  <a:moveTo>
                    <a:pt x="1670" y="0"/>
                  </a:moveTo>
                  <a:lnTo>
                    <a:pt x="0" y="10972"/>
                  </a:lnTo>
                  <a:lnTo>
                    <a:pt x="12498" y="10972"/>
                  </a:lnTo>
                  <a:lnTo>
                    <a:pt x="108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585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5F51-FAC3-09D5-D07B-25D1D9C9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362" y="217216"/>
            <a:ext cx="1723276" cy="592200"/>
          </a:xfrm>
        </p:spPr>
        <p:txBody>
          <a:bodyPr/>
          <a:lstStyle/>
          <a:p>
            <a:r>
              <a:rPr lang="en-US"/>
              <a:t>Strengths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A63C7-FB54-E4D0-3670-DBB83D1F9CE6}"/>
              </a:ext>
            </a:extLst>
          </p:cNvPr>
          <p:cNvSpPr txBox="1"/>
          <p:nvPr/>
        </p:nvSpPr>
        <p:spPr>
          <a:xfrm>
            <a:off x="1" y="987551"/>
            <a:ext cx="9144000" cy="334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25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Simple </a:t>
            </a: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and inexpensive</a:t>
            </a:r>
          </a:p>
          <a:p>
            <a:pPr marL="342900" marR="0" lvl="0" indent="-342900" algn="ctr">
              <a:lnSpc>
                <a:spcPct val="25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Wide variety of transmission mediums</a:t>
            </a:r>
          </a:p>
          <a:p>
            <a:pPr marL="342900" marR="0" lvl="0" indent="-342900" algn="ctr">
              <a:lnSpc>
                <a:spcPct val="25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Easy to encrypt and decrypt</a:t>
            </a:r>
          </a:p>
          <a:p>
            <a:pPr marL="342900" marR="0" lvl="0" indent="-342900" algn="ctr">
              <a:lnSpc>
                <a:spcPct val="25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Recommended to use for emergencies</a:t>
            </a:r>
            <a:endParaRPr lang="en-SG" sz="2000">
              <a:solidFill>
                <a:schemeClr val="tx1"/>
              </a:solidFill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66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AE33-1CC2-94E6-44F5-F2C42CFC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671" y="133702"/>
            <a:ext cx="1737907" cy="592200"/>
          </a:xfrm>
        </p:spPr>
        <p:txBody>
          <a:bodyPr/>
          <a:lstStyle/>
          <a:p>
            <a:r>
              <a:rPr lang="en-US"/>
              <a:t>Weaknesses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7D316-2D29-ADDE-6FBC-DDD7C3247EDE}"/>
              </a:ext>
            </a:extLst>
          </p:cNvPr>
          <p:cNvSpPr txBox="1"/>
          <p:nvPr/>
        </p:nvSpPr>
        <p:spPr>
          <a:xfrm>
            <a:off x="0" y="870071"/>
            <a:ext cx="9144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Requires practice to master it</a:t>
            </a:r>
          </a:p>
          <a:p>
            <a:pPr marL="342900" marR="0" lvl="0" indent="-34290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Tedious to encrypt and decrypt long messages</a:t>
            </a:r>
          </a:p>
          <a:p>
            <a:pPr marL="342900" marR="0" lvl="0" indent="-34290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Easily deciphered using statistical properties</a:t>
            </a:r>
          </a:p>
          <a:p>
            <a:pPr marL="342900" marR="0" lvl="0" indent="-34290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Unique key sheets need to be transferred over secure channels</a:t>
            </a:r>
          </a:p>
          <a:p>
            <a:pPr marL="342900" lvl="3" indent="-342900">
              <a:lnSpc>
                <a:spcPct val="1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SG" sz="2000">
              <a:solidFill>
                <a:schemeClr val="tx1"/>
              </a:solidFill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9"/>
          <p:cNvSpPr txBox="1">
            <a:spLocks noGrp="1"/>
          </p:cNvSpPr>
          <p:nvPr>
            <p:ph type="title"/>
          </p:nvPr>
        </p:nvSpPr>
        <p:spPr>
          <a:xfrm>
            <a:off x="3888786" y="2596175"/>
            <a:ext cx="35403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</a:t>
            </a:r>
            <a:r>
              <a:rPr lang="en" sz="9000"/>
              <a:t>4</a:t>
            </a:r>
            <a:endParaRPr sz="9000"/>
          </a:p>
        </p:txBody>
      </p:sp>
      <p:sp>
        <p:nvSpPr>
          <p:cNvPr id="1891" name="Google Shape;1891;p59"/>
          <p:cNvSpPr txBox="1">
            <a:spLocks noGrp="1"/>
          </p:cNvSpPr>
          <p:nvPr>
            <p:ph type="subTitle" idx="1"/>
          </p:nvPr>
        </p:nvSpPr>
        <p:spPr>
          <a:xfrm>
            <a:off x="4139286" y="3643179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1892" name="Google Shape;1892;p59"/>
          <p:cNvGrpSpPr/>
          <p:nvPr/>
        </p:nvGrpSpPr>
        <p:grpSpPr>
          <a:xfrm rot="2700000">
            <a:off x="1073443" y="719427"/>
            <a:ext cx="2299362" cy="3471142"/>
            <a:chOff x="655175" y="2804425"/>
            <a:chExt cx="1736325" cy="2621175"/>
          </a:xfrm>
        </p:grpSpPr>
        <p:sp>
          <p:nvSpPr>
            <p:cNvPr id="1893" name="Google Shape;1893;p59"/>
            <p:cNvSpPr/>
            <p:nvPr/>
          </p:nvSpPr>
          <p:spPr>
            <a:xfrm>
              <a:off x="1195375" y="4615850"/>
              <a:ext cx="655900" cy="809750"/>
            </a:xfrm>
            <a:custGeom>
              <a:avLst/>
              <a:gdLst/>
              <a:ahLst/>
              <a:cxnLst/>
              <a:rect l="l" t="t" r="r" b="b"/>
              <a:pathLst>
                <a:path w="26236" h="32390" extrusionOk="0">
                  <a:moveTo>
                    <a:pt x="13118" y="1"/>
                  </a:moveTo>
                  <a:cubicBezTo>
                    <a:pt x="5868" y="1"/>
                    <a:pt x="0" y="7252"/>
                    <a:pt x="0" y="16219"/>
                  </a:cubicBezTo>
                  <a:cubicBezTo>
                    <a:pt x="0" y="25139"/>
                    <a:pt x="5868" y="32390"/>
                    <a:pt x="13118" y="32390"/>
                  </a:cubicBezTo>
                  <a:cubicBezTo>
                    <a:pt x="20369" y="32390"/>
                    <a:pt x="26236" y="25139"/>
                    <a:pt x="26236" y="16219"/>
                  </a:cubicBezTo>
                  <a:cubicBezTo>
                    <a:pt x="26236" y="7252"/>
                    <a:pt x="20369" y="1"/>
                    <a:pt x="131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655175" y="2906975"/>
              <a:ext cx="1736325" cy="1687750"/>
            </a:xfrm>
            <a:custGeom>
              <a:avLst/>
              <a:gdLst/>
              <a:ahLst/>
              <a:cxnLst/>
              <a:rect l="l" t="t" r="r" b="b"/>
              <a:pathLst>
                <a:path w="69453" h="67510" extrusionOk="0">
                  <a:moveTo>
                    <a:pt x="23421" y="1"/>
                  </a:moveTo>
                  <a:cubicBezTo>
                    <a:pt x="9540" y="4771"/>
                    <a:pt x="143" y="17745"/>
                    <a:pt x="0" y="32437"/>
                  </a:cubicBezTo>
                  <a:lnTo>
                    <a:pt x="0" y="32819"/>
                  </a:lnTo>
                  <a:lnTo>
                    <a:pt x="0" y="33010"/>
                  </a:lnTo>
                  <a:cubicBezTo>
                    <a:pt x="48" y="41548"/>
                    <a:pt x="3244" y="49800"/>
                    <a:pt x="9015" y="56145"/>
                  </a:cubicBezTo>
                  <a:cubicBezTo>
                    <a:pt x="9111" y="56288"/>
                    <a:pt x="9254" y="56431"/>
                    <a:pt x="9397" y="56526"/>
                  </a:cubicBezTo>
                  <a:cubicBezTo>
                    <a:pt x="16242" y="63848"/>
                    <a:pt x="25472" y="67509"/>
                    <a:pt x="34708" y="67509"/>
                  </a:cubicBezTo>
                  <a:cubicBezTo>
                    <a:pt x="43944" y="67509"/>
                    <a:pt x="53186" y="63848"/>
                    <a:pt x="60055" y="56526"/>
                  </a:cubicBezTo>
                  <a:cubicBezTo>
                    <a:pt x="60198" y="56431"/>
                    <a:pt x="60294" y="56288"/>
                    <a:pt x="60437" y="56145"/>
                  </a:cubicBezTo>
                  <a:cubicBezTo>
                    <a:pt x="66161" y="49800"/>
                    <a:pt x="69405" y="41548"/>
                    <a:pt x="69452" y="33010"/>
                  </a:cubicBezTo>
                  <a:lnTo>
                    <a:pt x="69452" y="32819"/>
                  </a:lnTo>
                  <a:cubicBezTo>
                    <a:pt x="69452" y="32676"/>
                    <a:pt x="69452" y="32580"/>
                    <a:pt x="69452" y="32437"/>
                  </a:cubicBezTo>
                  <a:cubicBezTo>
                    <a:pt x="69309" y="17745"/>
                    <a:pt x="59912" y="4771"/>
                    <a:pt x="46031" y="1"/>
                  </a:cubicBezTo>
                  <a:lnTo>
                    <a:pt x="46031" y="3626"/>
                  </a:lnTo>
                  <a:cubicBezTo>
                    <a:pt x="54140" y="8682"/>
                    <a:pt x="57956" y="18461"/>
                    <a:pt x="55285" y="27667"/>
                  </a:cubicBezTo>
                  <a:cubicBezTo>
                    <a:pt x="52662" y="36873"/>
                    <a:pt x="44266" y="43218"/>
                    <a:pt x="34726" y="43218"/>
                  </a:cubicBezTo>
                  <a:cubicBezTo>
                    <a:pt x="25138" y="43218"/>
                    <a:pt x="16743" y="36873"/>
                    <a:pt x="14119" y="27667"/>
                  </a:cubicBezTo>
                  <a:cubicBezTo>
                    <a:pt x="11496" y="18461"/>
                    <a:pt x="15312" y="8682"/>
                    <a:pt x="23421" y="3626"/>
                  </a:cubicBezTo>
                  <a:lnTo>
                    <a:pt x="23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1039150" y="4332275"/>
              <a:ext cx="968350" cy="284375"/>
            </a:xfrm>
            <a:custGeom>
              <a:avLst/>
              <a:gdLst/>
              <a:ahLst/>
              <a:cxnLst/>
              <a:rect l="l" t="t" r="r" b="b"/>
              <a:pathLst>
                <a:path w="38734" h="11375" extrusionOk="0">
                  <a:moveTo>
                    <a:pt x="4056" y="1"/>
                  </a:moveTo>
                  <a:cubicBezTo>
                    <a:pt x="2640" y="1"/>
                    <a:pt x="1310" y="959"/>
                    <a:pt x="907" y="2424"/>
                  </a:cubicBezTo>
                  <a:lnTo>
                    <a:pt x="96" y="5715"/>
                  </a:lnTo>
                  <a:cubicBezTo>
                    <a:pt x="1" y="6145"/>
                    <a:pt x="144" y="6526"/>
                    <a:pt x="478" y="6765"/>
                  </a:cubicBezTo>
                  <a:cubicBezTo>
                    <a:pt x="3721" y="8864"/>
                    <a:pt x="7299" y="10390"/>
                    <a:pt x="11020" y="11344"/>
                  </a:cubicBezTo>
                  <a:cubicBezTo>
                    <a:pt x="11101" y="11364"/>
                    <a:pt x="11182" y="11374"/>
                    <a:pt x="11261" y="11374"/>
                  </a:cubicBezTo>
                  <a:cubicBezTo>
                    <a:pt x="11733" y="11374"/>
                    <a:pt x="12130" y="11024"/>
                    <a:pt x="12212" y="10533"/>
                  </a:cubicBezTo>
                  <a:lnTo>
                    <a:pt x="12498" y="8768"/>
                  </a:lnTo>
                  <a:cubicBezTo>
                    <a:pt x="12641" y="7671"/>
                    <a:pt x="13548" y="6908"/>
                    <a:pt x="14645" y="6908"/>
                  </a:cubicBezTo>
                  <a:lnTo>
                    <a:pt x="24090" y="6908"/>
                  </a:lnTo>
                  <a:cubicBezTo>
                    <a:pt x="25139" y="6908"/>
                    <a:pt x="26045" y="7671"/>
                    <a:pt x="26236" y="8768"/>
                  </a:cubicBezTo>
                  <a:lnTo>
                    <a:pt x="26475" y="10533"/>
                  </a:lnTo>
                  <a:cubicBezTo>
                    <a:pt x="26556" y="11024"/>
                    <a:pt x="26989" y="11374"/>
                    <a:pt x="27441" y="11374"/>
                  </a:cubicBezTo>
                  <a:cubicBezTo>
                    <a:pt x="27516" y="11374"/>
                    <a:pt x="27592" y="11364"/>
                    <a:pt x="27667" y="11344"/>
                  </a:cubicBezTo>
                  <a:cubicBezTo>
                    <a:pt x="31436" y="10390"/>
                    <a:pt x="35013" y="8864"/>
                    <a:pt x="38209" y="6765"/>
                  </a:cubicBezTo>
                  <a:cubicBezTo>
                    <a:pt x="38591" y="6526"/>
                    <a:pt x="38734" y="6097"/>
                    <a:pt x="38638" y="5715"/>
                  </a:cubicBezTo>
                  <a:lnTo>
                    <a:pt x="37827" y="2424"/>
                  </a:lnTo>
                  <a:cubicBezTo>
                    <a:pt x="37425" y="959"/>
                    <a:pt x="36095" y="1"/>
                    <a:pt x="34679" y="1"/>
                  </a:cubicBezTo>
                  <a:cubicBezTo>
                    <a:pt x="34250" y="1"/>
                    <a:pt x="33813" y="89"/>
                    <a:pt x="33391" y="277"/>
                  </a:cubicBezTo>
                  <a:cubicBezTo>
                    <a:pt x="28931" y="2257"/>
                    <a:pt x="24149" y="3247"/>
                    <a:pt x="19367" y="3247"/>
                  </a:cubicBezTo>
                  <a:cubicBezTo>
                    <a:pt x="14585" y="3247"/>
                    <a:pt x="9803" y="2257"/>
                    <a:pt x="5343" y="277"/>
                  </a:cubicBezTo>
                  <a:cubicBezTo>
                    <a:pt x="4922" y="89"/>
                    <a:pt x="4485" y="1"/>
                    <a:pt x="4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1897775" y="4054175"/>
              <a:ext cx="268325" cy="265975"/>
            </a:xfrm>
            <a:custGeom>
              <a:avLst/>
              <a:gdLst/>
              <a:ahLst/>
              <a:cxnLst/>
              <a:rect l="l" t="t" r="r" b="b"/>
              <a:pathLst>
                <a:path w="10733" h="10639" extrusionOk="0">
                  <a:moveTo>
                    <a:pt x="382" y="1"/>
                  </a:moveTo>
                  <a:lnTo>
                    <a:pt x="0" y="335"/>
                  </a:lnTo>
                  <a:lnTo>
                    <a:pt x="382" y="716"/>
                  </a:lnTo>
                  <a:lnTo>
                    <a:pt x="10351" y="10638"/>
                  </a:lnTo>
                  <a:cubicBezTo>
                    <a:pt x="10494" y="10543"/>
                    <a:pt x="10590" y="10400"/>
                    <a:pt x="10733" y="10257"/>
                  </a:cubicBezTo>
                  <a:lnTo>
                    <a:pt x="763" y="382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9"/>
            <p:cNvSpPr/>
            <p:nvPr/>
          </p:nvSpPr>
          <p:spPr>
            <a:xfrm>
              <a:off x="2118375" y="3652300"/>
              <a:ext cx="273125" cy="79925"/>
            </a:xfrm>
            <a:custGeom>
              <a:avLst/>
              <a:gdLst/>
              <a:ahLst/>
              <a:cxnLst/>
              <a:rect l="l" t="t" r="r" b="b"/>
              <a:pathLst>
                <a:path w="10925" h="3197" extrusionOk="0">
                  <a:moveTo>
                    <a:pt x="96" y="1"/>
                  </a:moveTo>
                  <a:cubicBezTo>
                    <a:pt x="49" y="144"/>
                    <a:pt x="49" y="335"/>
                    <a:pt x="1" y="525"/>
                  </a:cubicBezTo>
                  <a:lnTo>
                    <a:pt x="526" y="621"/>
                  </a:lnTo>
                  <a:lnTo>
                    <a:pt x="10924" y="3197"/>
                  </a:lnTo>
                  <a:lnTo>
                    <a:pt x="10924" y="3006"/>
                  </a:lnTo>
                  <a:cubicBezTo>
                    <a:pt x="10924" y="2863"/>
                    <a:pt x="10924" y="2767"/>
                    <a:pt x="10924" y="2624"/>
                  </a:cubicBezTo>
                  <a:lnTo>
                    <a:pt x="621" y="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880550" y="4054175"/>
              <a:ext cx="268350" cy="265975"/>
            </a:xfrm>
            <a:custGeom>
              <a:avLst/>
              <a:gdLst/>
              <a:ahLst/>
              <a:cxnLst/>
              <a:rect l="l" t="t" r="r" b="b"/>
              <a:pathLst>
                <a:path w="10734" h="10639" extrusionOk="0">
                  <a:moveTo>
                    <a:pt x="10352" y="1"/>
                  </a:moveTo>
                  <a:lnTo>
                    <a:pt x="9970" y="382"/>
                  </a:lnTo>
                  <a:lnTo>
                    <a:pt x="0" y="10257"/>
                  </a:lnTo>
                  <a:cubicBezTo>
                    <a:pt x="96" y="10400"/>
                    <a:pt x="239" y="10543"/>
                    <a:pt x="382" y="10638"/>
                  </a:cubicBezTo>
                  <a:lnTo>
                    <a:pt x="10352" y="716"/>
                  </a:lnTo>
                  <a:lnTo>
                    <a:pt x="10733" y="335"/>
                  </a:lnTo>
                  <a:lnTo>
                    <a:pt x="103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655175" y="3652300"/>
              <a:ext cx="271900" cy="79925"/>
            </a:xfrm>
            <a:custGeom>
              <a:avLst/>
              <a:gdLst/>
              <a:ahLst/>
              <a:cxnLst/>
              <a:rect l="l" t="t" r="r" b="b"/>
              <a:pathLst>
                <a:path w="10876" h="3197" extrusionOk="0">
                  <a:moveTo>
                    <a:pt x="10828" y="1"/>
                  </a:moveTo>
                  <a:lnTo>
                    <a:pt x="10303" y="96"/>
                  </a:lnTo>
                  <a:lnTo>
                    <a:pt x="0" y="2624"/>
                  </a:lnTo>
                  <a:lnTo>
                    <a:pt x="0" y="3006"/>
                  </a:lnTo>
                  <a:lnTo>
                    <a:pt x="0" y="3197"/>
                  </a:lnTo>
                  <a:lnTo>
                    <a:pt x="10351" y="621"/>
                  </a:lnTo>
                  <a:lnTo>
                    <a:pt x="10876" y="525"/>
                  </a:lnTo>
                  <a:cubicBezTo>
                    <a:pt x="10876" y="335"/>
                    <a:pt x="10828" y="144"/>
                    <a:pt x="10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903200" y="2930825"/>
              <a:ext cx="1240250" cy="1289150"/>
            </a:xfrm>
            <a:custGeom>
              <a:avLst/>
              <a:gdLst/>
              <a:ahLst/>
              <a:cxnLst/>
              <a:rect l="l" t="t" r="r" b="b"/>
              <a:pathLst>
                <a:path w="49610" h="51566" extrusionOk="0">
                  <a:moveTo>
                    <a:pt x="13500" y="1"/>
                  </a:moveTo>
                  <a:cubicBezTo>
                    <a:pt x="5486" y="4532"/>
                    <a:pt x="1" y="13738"/>
                    <a:pt x="1" y="24280"/>
                  </a:cubicBezTo>
                  <a:cubicBezTo>
                    <a:pt x="1" y="25854"/>
                    <a:pt x="144" y="27429"/>
                    <a:pt x="382" y="29003"/>
                  </a:cubicBezTo>
                  <a:cubicBezTo>
                    <a:pt x="382" y="29146"/>
                    <a:pt x="430" y="29337"/>
                    <a:pt x="430" y="29527"/>
                  </a:cubicBezTo>
                  <a:cubicBezTo>
                    <a:pt x="1479" y="35585"/>
                    <a:pt x="4532" y="41119"/>
                    <a:pt x="9016" y="45316"/>
                  </a:cubicBezTo>
                  <a:cubicBezTo>
                    <a:pt x="9159" y="45460"/>
                    <a:pt x="9302" y="45555"/>
                    <a:pt x="9446" y="45698"/>
                  </a:cubicBezTo>
                  <a:cubicBezTo>
                    <a:pt x="13810" y="49610"/>
                    <a:pt x="19308" y="51565"/>
                    <a:pt x="24805" y="51565"/>
                  </a:cubicBezTo>
                  <a:cubicBezTo>
                    <a:pt x="30303" y="51565"/>
                    <a:pt x="35800" y="49610"/>
                    <a:pt x="40165" y="45698"/>
                  </a:cubicBezTo>
                  <a:cubicBezTo>
                    <a:pt x="40308" y="45555"/>
                    <a:pt x="40451" y="45460"/>
                    <a:pt x="40546" y="45316"/>
                  </a:cubicBezTo>
                  <a:cubicBezTo>
                    <a:pt x="45078" y="41166"/>
                    <a:pt x="48083" y="35585"/>
                    <a:pt x="49133" y="29527"/>
                  </a:cubicBezTo>
                  <a:cubicBezTo>
                    <a:pt x="49180" y="29337"/>
                    <a:pt x="49228" y="29146"/>
                    <a:pt x="49228" y="29003"/>
                  </a:cubicBezTo>
                  <a:cubicBezTo>
                    <a:pt x="49467" y="27429"/>
                    <a:pt x="49610" y="25854"/>
                    <a:pt x="49610" y="24280"/>
                  </a:cubicBezTo>
                  <a:cubicBezTo>
                    <a:pt x="49610" y="13691"/>
                    <a:pt x="44124" y="4532"/>
                    <a:pt x="36110" y="1"/>
                  </a:cubicBezTo>
                  <a:lnTo>
                    <a:pt x="36110" y="621"/>
                  </a:lnTo>
                  <a:cubicBezTo>
                    <a:pt x="43790" y="5105"/>
                    <a:pt x="49085" y="13977"/>
                    <a:pt x="49085" y="24233"/>
                  </a:cubicBezTo>
                  <a:cubicBezTo>
                    <a:pt x="49085" y="25759"/>
                    <a:pt x="48942" y="27286"/>
                    <a:pt x="48703" y="28812"/>
                  </a:cubicBezTo>
                  <a:cubicBezTo>
                    <a:pt x="48703" y="29003"/>
                    <a:pt x="48656" y="29194"/>
                    <a:pt x="48608" y="29337"/>
                  </a:cubicBezTo>
                  <a:cubicBezTo>
                    <a:pt x="47606" y="35347"/>
                    <a:pt x="44649" y="40833"/>
                    <a:pt x="40165" y="44935"/>
                  </a:cubicBezTo>
                  <a:lnTo>
                    <a:pt x="39783" y="45316"/>
                  </a:lnTo>
                  <a:cubicBezTo>
                    <a:pt x="35514" y="49109"/>
                    <a:pt x="30148" y="51005"/>
                    <a:pt x="24787" y="51005"/>
                  </a:cubicBezTo>
                  <a:cubicBezTo>
                    <a:pt x="19427" y="51005"/>
                    <a:pt x="14073" y="49109"/>
                    <a:pt x="9827" y="45316"/>
                  </a:cubicBezTo>
                  <a:lnTo>
                    <a:pt x="9398" y="44935"/>
                  </a:lnTo>
                  <a:cubicBezTo>
                    <a:pt x="4962" y="40833"/>
                    <a:pt x="2004" y="35347"/>
                    <a:pt x="955" y="29384"/>
                  </a:cubicBezTo>
                  <a:cubicBezTo>
                    <a:pt x="955" y="29194"/>
                    <a:pt x="907" y="29003"/>
                    <a:pt x="907" y="28860"/>
                  </a:cubicBezTo>
                  <a:cubicBezTo>
                    <a:pt x="669" y="27333"/>
                    <a:pt x="525" y="25807"/>
                    <a:pt x="525" y="24280"/>
                  </a:cubicBezTo>
                  <a:cubicBezTo>
                    <a:pt x="525" y="14025"/>
                    <a:pt x="5773" y="5105"/>
                    <a:pt x="13500" y="621"/>
                  </a:cubicBezTo>
                  <a:lnTo>
                    <a:pt x="13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1222800" y="3451950"/>
              <a:ext cx="601050" cy="814525"/>
            </a:xfrm>
            <a:custGeom>
              <a:avLst/>
              <a:gdLst/>
              <a:ahLst/>
              <a:cxnLst/>
              <a:rect l="l" t="t" r="r" b="b"/>
              <a:pathLst>
                <a:path w="24042" h="32581" extrusionOk="0">
                  <a:moveTo>
                    <a:pt x="9970" y="1"/>
                  </a:moveTo>
                  <a:cubicBezTo>
                    <a:pt x="8301" y="96"/>
                    <a:pt x="6822" y="1241"/>
                    <a:pt x="6440" y="2863"/>
                  </a:cubicBezTo>
                  <a:lnTo>
                    <a:pt x="382" y="25712"/>
                  </a:lnTo>
                  <a:cubicBezTo>
                    <a:pt x="1" y="27047"/>
                    <a:pt x="382" y="28431"/>
                    <a:pt x="1336" y="29480"/>
                  </a:cubicBezTo>
                  <a:lnTo>
                    <a:pt x="3197" y="31388"/>
                  </a:lnTo>
                  <a:cubicBezTo>
                    <a:pt x="3721" y="31960"/>
                    <a:pt x="4437" y="32342"/>
                    <a:pt x="5248" y="32533"/>
                  </a:cubicBezTo>
                  <a:cubicBezTo>
                    <a:pt x="5438" y="32581"/>
                    <a:pt x="5582" y="32581"/>
                    <a:pt x="5772" y="32581"/>
                  </a:cubicBezTo>
                  <a:lnTo>
                    <a:pt x="18270" y="32581"/>
                  </a:lnTo>
                  <a:cubicBezTo>
                    <a:pt x="18461" y="32581"/>
                    <a:pt x="18652" y="32581"/>
                    <a:pt x="18795" y="32533"/>
                  </a:cubicBezTo>
                  <a:cubicBezTo>
                    <a:pt x="19606" y="32342"/>
                    <a:pt x="20321" y="31960"/>
                    <a:pt x="20894" y="31388"/>
                  </a:cubicBezTo>
                  <a:lnTo>
                    <a:pt x="22706" y="29480"/>
                  </a:lnTo>
                  <a:cubicBezTo>
                    <a:pt x="23660" y="28431"/>
                    <a:pt x="24042" y="27000"/>
                    <a:pt x="23660" y="25664"/>
                  </a:cubicBezTo>
                  <a:lnTo>
                    <a:pt x="17602" y="2863"/>
                  </a:lnTo>
                  <a:cubicBezTo>
                    <a:pt x="17173" y="1241"/>
                    <a:pt x="15742" y="96"/>
                    <a:pt x="14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1472050" y="3451950"/>
              <a:ext cx="102575" cy="602281"/>
            </a:xfrm>
            <a:custGeom>
              <a:avLst/>
              <a:gdLst/>
              <a:ahLst/>
              <a:cxnLst/>
              <a:rect l="l" t="t" r="r" b="b"/>
              <a:pathLst>
                <a:path w="4103" h="21562" extrusionOk="0">
                  <a:moveTo>
                    <a:pt x="0" y="1"/>
                  </a:moveTo>
                  <a:lnTo>
                    <a:pt x="0" y="21562"/>
                  </a:lnTo>
                  <a:lnTo>
                    <a:pt x="4102" y="21562"/>
                  </a:lnTo>
                  <a:lnTo>
                    <a:pt x="4102" y="1"/>
                  </a:lnTo>
                  <a:lnTo>
                    <a:pt x="3578" y="1"/>
                  </a:lnTo>
                  <a:lnTo>
                    <a:pt x="3578" y="21085"/>
                  </a:lnTo>
                  <a:lnTo>
                    <a:pt x="525" y="210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1406450" y="3547350"/>
              <a:ext cx="233750" cy="270750"/>
            </a:xfrm>
            <a:custGeom>
              <a:avLst/>
              <a:gdLst/>
              <a:ahLst/>
              <a:cxnLst/>
              <a:rect l="l" t="t" r="r" b="b"/>
              <a:pathLst>
                <a:path w="9350" h="10830" extrusionOk="0">
                  <a:moveTo>
                    <a:pt x="3960" y="1"/>
                  </a:moveTo>
                  <a:cubicBezTo>
                    <a:pt x="3340" y="1"/>
                    <a:pt x="2767" y="430"/>
                    <a:pt x="2576" y="1050"/>
                  </a:cubicBezTo>
                  <a:lnTo>
                    <a:pt x="1" y="10829"/>
                  </a:lnTo>
                  <a:lnTo>
                    <a:pt x="9350" y="10829"/>
                  </a:lnTo>
                  <a:lnTo>
                    <a:pt x="6726" y="1050"/>
                  </a:lnTo>
                  <a:cubicBezTo>
                    <a:pt x="6583" y="430"/>
                    <a:pt x="6011" y="1"/>
                    <a:pt x="5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1801175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4" y="0"/>
                    <a:pt x="0" y="287"/>
                    <a:pt x="0" y="668"/>
                  </a:cubicBezTo>
                  <a:lnTo>
                    <a:pt x="0" y="17077"/>
                  </a:lnTo>
                  <a:cubicBezTo>
                    <a:pt x="0" y="17459"/>
                    <a:pt x="334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1776125" y="2896250"/>
              <a:ext cx="152675" cy="332725"/>
            </a:xfrm>
            <a:custGeom>
              <a:avLst/>
              <a:gdLst/>
              <a:ahLst/>
              <a:cxnLst/>
              <a:rect l="l" t="t" r="r" b="b"/>
              <a:pathLst>
                <a:path w="6107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106" y="12641"/>
                    <a:pt x="6106" y="11782"/>
                  </a:cubicBezTo>
                  <a:lnTo>
                    <a:pt x="6106" y="1527"/>
                  </a:lnTo>
                  <a:cubicBezTo>
                    <a:pt x="6106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1142900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5" y="0"/>
                    <a:pt x="1" y="287"/>
                    <a:pt x="1" y="668"/>
                  </a:cubicBezTo>
                  <a:lnTo>
                    <a:pt x="1" y="17077"/>
                  </a:lnTo>
                  <a:cubicBezTo>
                    <a:pt x="1" y="17459"/>
                    <a:pt x="335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1117850" y="2896250"/>
              <a:ext cx="151475" cy="332725"/>
            </a:xfrm>
            <a:custGeom>
              <a:avLst/>
              <a:gdLst/>
              <a:ahLst/>
              <a:cxnLst/>
              <a:rect l="l" t="t" r="r" b="b"/>
              <a:pathLst>
                <a:path w="6059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059" y="12641"/>
                    <a:pt x="6059" y="11782"/>
                  </a:cubicBezTo>
                  <a:lnTo>
                    <a:pt x="6059" y="1527"/>
                  </a:lnTo>
                  <a:cubicBezTo>
                    <a:pt x="6059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1367100" y="3992175"/>
              <a:ext cx="312450" cy="274300"/>
            </a:xfrm>
            <a:custGeom>
              <a:avLst/>
              <a:gdLst/>
              <a:ahLst/>
              <a:cxnLst/>
              <a:rect l="l" t="t" r="r" b="b"/>
              <a:pathLst>
                <a:path w="12498" h="10972" extrusionOk="0">
                  <a:moveTo>
                    <a:pt x="1670" y="0"/>
                  </a:moveTo>
                  <a:lnTo>
                    <a:pt x="0" y="10972"/>
                  </a:lnTo>
                  <a:lnTo>
                    <a:pt x="12498" y="10972"/>
                  </a:lnTo>
                  <a:lnTo>
                    <a:pt x="108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613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3EAD-83FF-3CA9-119F-B0012BAE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841" y="208754"/>
            <a:ext cx="2211458" cy="592200"/>
          </a:xfrm>
        </p:spPr>
        <p:txBody>
          <a:bodyPr/>
          <a:lstStyle/>
          <a:p>
            <a:r>
              <a:rPr lang="en-US"/>
              <a:t>What is RC4?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E3DAA-4D87-1200-3476-E1E32B152035}"/>
              </a:ext>
            </a:extLst>
          </p:cNvPr>
          <p:cNvSpPr txBox="1"/>
          <p:nvPr/>
        </p:nvSpPr>
        <p:spPr>
          <a:xfrm>
            <a:off x="0" y="1002129"/>
            <a:ext cx="9144000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ctr">
              <a:lnSpc>
                <a:spcPct val="2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Invented by Rion Rivest in 1987 </a:t>
            </a:r>
          </a:p>
          <a:p>
            <a:pPr algn="ctr">
              <a:lnSpc>
                <a:spcPct val="200000"/>
              </a:lnSpc>
              <a:buClr>
                <a:schemeClr val="accent5"/>
              </a:buClr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ctr">
              <a:lnSpc>
                <a:spcPct val="2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Rivest Cipher 4 (RC4) is a stream cipher</a:t>
            </a:r>
          </a:p>
          <a:p>
            <a:pPr marL="285750" indent="-285750" algn="ctr">
              <a:lnSpc>
                <a:spcPct val="2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285750" indent="-285750" algn="ctr">
              <a:lnSpc>
                <a:spcPct val="2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Frequently employed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70"/>
          <p:cNvSpPr/>
          <p:nvPr/>
        </p:nvSpPr>
        <p:spPr>
          <a:xfrm flipH="1">
            <a:off x="1193911" y="1669443"/>
            <a:ext cx="1313100" cy="13131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70"/>
          <p:cNvSpPr txBox="1">
            <a:spLocks noGrp="1"/>
          </p:cNvSpPr>
          <p:nvPr>
            <p:ph type="title"/>
          </p:nvPr>
        </p:nvSpPr>
        <p:spPr>
          <a:xfrm>
            <a:off x="2465924" y="1334050"/>
            <a:ext cx="4962689" cy="19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</a:t>
            </a:r>
            <a:endParaRPr/>
          </a:p>
        </p:txBody>
      </p:sp>
      <p:sp>
        <p:nvSpPr>
          <p:cNvPr id="2213" name="Google Shape;2213;p70"/>
          <p:cNvSpPr txBox="1">
            <a:spLocks noGrp="1"/>
          </p:cNvSpPr>
          <p:nvPr>
            <p:ph type="title" idx="2"/>
          </p:nvPr>
        </p:nvSpPr>
        <p:spPr>
          <a:xfrm>
            <a:off x="1193898" y="1918704"/>
            <a:ext cx="13131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215" name="Google Shape;2215;p70"/>
          <p:cNvGrpSpPr/>
          <p:nvPr/>
        </p:nvGrpSpPr>
        <p:grpSpPr>
          <a:xfrm>
            <a:off x="5740025" y="1823550"/>
            <a:ext cx="2797622" cy="2658796"/>
            <a:chOff x="5479775" y="1195675"/>
            <a:chExt cx="2797622" cy="2658796"/>
          </a:xfrm>
        </p:grpSpPr>
        <p:sp>
          <p:nvSpPr>
            <p:cNvPr id="2216" name="Google Shape;2216;p70"/>
            <p:cNvSpPr/>
            <p:nvPr/>
          </p:nvSpPr>
          <p:spPr>
            <a:xfrm>
              <a:off x="5947107" y="1655371"/>
              <a:ext cx="1687850" cy="1626458"/>
            </a:xfrm>
            <a:custGeom>
              <a:avLst/>
              <a:gdLst/>
              <a:ahLst/>
              <a:cxnLst/>
              <a:rect l="l" t="t" r="r" b="b"/>
              <a:pathLst>
                <a:path w="50614" h="48773" extrusionOk="0">
                  <a:moveTo>
                    <a:pt x="27937" y="0"/>
                  </a:moveTo>
                  <a:cubicBezTo>
                    <a:pt x="21164" y="0"/>
                    <a:pt x="14492" y="2639"/>
                    <a:pt x="9490" y="7649"/>
                  </a:cubicBezTo>
                  <a:cubicBezTo>
                    <a:pt x="8918" y="8208"/>
                    <a:pt x="8383" y="8804"/>
                    <a:pt x="7882" y="9411"/>
                  </a:cubicBezTo>
                  <a:cubicBezTo>
                    <a:pt x="1358" y="17245"/>
                    <a:pt x="1" y="28163"/>
                    <a:pt x="4406" y="37355"/>
                  </a:cubicBezTo>
                  <a:cubicBezTo>
                    <a:pt x="4656" y="37891"/>
                    <a:pt x="4930" y="38415"/>
                    <a:pt x="5227" y="38938"/>
                  </a:cubicBezTo>
                  <a:cubicBezTo>
                    <a:pt x="7561" y="43046"/>
                    <a:pt x="10966" y="46439"/>
                    <a:pt x="15074" y="48773"/>
                  </a:cubicBezTo>
                  <a:cubicBezTo>
                    <a:pt x="18908" y="45654"/>
                    <a:pt x="23063" y="42022"/>
                    <a:pt x="27349" y="37986"/>
                  </a:cubicBezTo>
                  <a:cubicBezTo>
                    <a:pt x="29433" y="36033"/>
                    <a:pt x="31552" y="33985"/>
                    <a:pt x="33683" y="31842"/>
                  </a:cubicBezTo>
                  <a:cubicBezTo>
                    <a:pt x="40196" y="25342"/>
                    <a:pt x="45971" y="18948"/>
                    <a:pt x="50614" y="13233"/>
                  </a:cubicBezTo>
                  <a:cubicBezTo>
                    <a:pt x="49459" y="11185"/>
                    <a:pt x="48030" y="9304"/>
                    <a:pt x="46363" y="7649"/>
                  </a:cubicBezTo>
                  <a:cubicBezTo>
                    <a:pt x="44697" y="5982"/>
                    <a:pt x="42827" y="4541"/>
                    <a:pt x="40779" y="3386"/>
                  </a:cubicBezTo>
                  <a:cubicBezTo>
                    <a:pt x="40267" y="3089"/>
                    <a:pt x="39744" y="2815"/>
                    <a:pt x="39208" y="2565"/>
                  </a:cubicBezTo>
                  <a:cubicBezTo>
                    <a:pt x="35606" y="839"/>
                    <a:pt x="31756" y="0"/>
                    <a:pt x="2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0"/>
            <p:cNvSpPr/>
            <p:nvPr/>
          </p:nvSpPr>
          <p:spPr>
            <a:xfrm>
              <a:off x="6449755" y="2096626"/>
              <a:ext cx="1316626" cy="1298151"/>
            </a:xfrm>
            <a:custGeom>
              <a:avLst/>
              <a:gdLst/>
              <a:ahLst/>
              <a:cxnLst/>
              <a:rect l="l" t="t" r="r" b="b"/>
              <a:pathLst>
                <a:path w="39482" h="38928" extrusionOk="0">
                  <a:moveTo>
                    <a:pt x="35541" y="1"/>
                  </a:moveTo>
                  <a:cubicBezTo>
                    <a:pt x="30898" y="5704"/>
                    <a:pt x="25123" y="12098"/>
                    <a:pt x="18610" y="18610"/>
                  </a:cubicBezTo>
                  <a:cubicBezTo>
                    <a:pt x="16479" y="20742"/>
                    <a:pt x="14360" y="22789"/>
                    <a:pt x="12276" y="24754"/>
                  </a:cubicBezTo>
                  <a:cubicBezTo>
                    <a:pt x="7990" y="28790"/>
                    <a:pt x="3835" y="32422"/>
                    <a:pt x="1" y="35541"/>
                  </a:cubicBezTo>
                  <a:cubicBezTo>
                    <a:pt x="513" y="35839"/>
                    <a:pt x="1049" y="36112"/>
                    <a:pt x="1572" y="36362"/>
                  </a:cubicBezTo>
                  <a:cubicBezTo>
                    <a:pt x="5150" y="38080"/>
                    <a:pt x="9003" y="38927"/>
                    <a:pt x="12841" y="38927"/>
                  </a:cubicBezTo>
                  <a:cubicBezTo>
                    <a:pt x="17969" y="38927"/>
                    <a:pt x="23071" y="37415"/>
                    <a:pt x="27457" y="34446"/>
                  </a:cubicBezTo>
                  <a:cubicBezTo>
                    <a:pt x="35136" y="29254"/>
                    <a:pt x="39482" y="20384"/>
                    <a:pt x="38875" y="11145"/>
                  </a:cubicBezTo>
                  <a:cubicBezTo>
                    <a:pt x="38649" y="7823"/>
                    <a:pt x="37803" y="4573"/>
                    <a:pt x="36374" y="1573"/>
                  </a:cubicBezTo>
                  <a:cubicBezTo>
                    <a:pt x="36113" y="1037"/>
                    <a:pt x="35839" y="513"/>
                    <a:pt x="35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0"/>
            <p:cNvSpPr/>
            <p:nvPr/>
          </p:nvSpPr>
          <p:spPr>
            <a:xfrm>
              <a:off x="5947107" y="1969171"/>
              <a:ext cx="1818906" cy="1425606"/>
            </a:xfrm>
            <a:custGeom>
              <a:avLst/>
              <a:gdLst/>
              <a:ahLst/>
              <a:cxnLst/>
              <a:rect l="l" t="t" r="r" b="b"/>
              <a:pathLst>
                <a:path w="54544" h="42750" extrusionOk="0">
                  <a:moveTo>
                    <a:pt x="7882" y="1"/>
                  </a:moveTo>
                  <a:lnTo>
                    <a:pt x="7882" y="1"/>
                  </a:lnTo>
                  <a:cubicBezTo>
                    <a:pt x="1358" y="7835"/>
                    <a:pt x="1" y="18741"/>
                    <a:pt x="4406" y="27945"/>
                  </a:cubicBezTo>
                  <a:cubicBezTo>
                    <a:pt x="4656" y="28481"/>
                    <a:pt x="4930" y="29005"/>
                    <a:pt x="5227" y="29528"/>
                  </a:cubicBezTo>
                  <a:cubicBezTo>
                    <a:pt x="7561" y="33636"/>
                    <a:pt x="10966" y="37029"/>
                    <a:pt x="15074" y="39363"/>
                  </a:cubicBezTo>
                  <a:cubicBezTo>
                    <a:pt x="15586" y="39661"/>
                    <a:pt x="16122" y="39934"/>
                    <a:pt x="16645" y="40184"/>
                  </a:cubicBezTo>
                  <a:cubicBezTo>
                    <a:pt x="20223" y="41902"/>
                    <a:pt x="24074" y="42749"/>
                    <a:pt x="27910" y="42749"/>
                  </a:cubicBezTo>
                  <a:cubicBezTo>
                    <a:pt x="33036" y="42749"/>
                    <a:pt x="38137" y="41237"/>
                    <a:pt x="42530" y="38268"/>
                  </a:cubicBezTo>
                  <a:cubicBezTo>
                    <a:pt x="50197" y="33076"/>
                    <a:pt x="54543" y="24206"/>
                    <a:pt x="53948" y="14967"/>
                  </a:cubicBezTo>
                  <a:lnTo>
                    <a:pt x="53948" y="14967"/>
                  </a:lnTo>
                  <a:cubicBezTo>
                    <a:pt x="52519" y="21111"/>
                    <a:pt x="49030" y="26790"/>
                    <a:pt x="44030" y="30660"/>
                  </a:cubicBezTo>
                  <a:cubicBezTo>
                    <a:pt x="44220" y="29814"/>
                    <a:pt x="44006" y="28921"/>
                    <a:pt x="43446" y="28266"/>
                  </a:cubicBezTo>
                  <a:cubicBezTo>
                    <a:pt x="41672" y="30290"/>
                    <a:pt x="39232" y="31624"/>
                    <a:pt x="36565" y="32029"/>
                  </a:cubicBezTo>
                  <a:cubicBezTo>
                    <a:pt x="36719" y="31410"/>
                    <a:pt x="36505" y="30743"/>
                    <a:pt x="36005" y="30338"/>
                  </a:cubicBezTo>
                  <a:cubicBezTo>
                    <a:pt x="34624" y="31124"/>
                    <a:pt x="33171" y="31767"/>
                    <a:pt x="31659" y="32279"/>
                  </a:cubicBezTo>
                  <a:cubicBezTo>
                    <a:pt x="31123" y="30683"/>
                    <a:pt x="32314" y="29100"/>
                    <a:pt x="33279" y="27719"/>
                  </a:cubicBezTo>
                  <a:cubicBezTo>
                    <a:pt x="34255" y="26349"/>
                    <a:pt x="35017" y="24337"/>
                    <a:pt x="33850" y="23135"/>
                  </a:cubicBezTo>
                  <a:lnTo>
                    <a:pt x="33850" y="23135"/>
                  </a:lnTo>
                  <a:cubicBezTo>
                    <a:pt x="32064" y="25361"/>
                    <a:pt x="29861" y="27219"/>
                    <a:pt x="27349" y="28576"/>
                  </a:cubicBezTo>
                  <a:cubicBezTo>
                    <a:pt x="26409" y="29088"/>
                    <a:pt x="25420" y="29528"/>
                    <a:pt x="24408" y="29886"/>
                  </a:cubicBezTo>
                  <a:cubicBezTo>
                    <a:pt x="24242" y="29052"/>
                    <a:pt x="23801" y="28302"/>
                    <a:pt x="23158" y="27754"/>
                  </a:cubicBezTo>
                  <a:cubicBezTo>
                    <a:pt x="24908" y="26957"/>
                    <a:pt x="25266" y="24194"/>
                    <a:pt x="23789" y="22968"/>
                  </a:cubicBezTo>
                  <a:cubicBezTo>
                    <a:pt x="25766" y="20670"/>
                    <a:pt x="27183" y="17956"/>
                    <a:pt x="27968" y="15039"/>
                  </a:cubicBezTo>
                  <a:lnTo>
                    <a:pt x="27968" y="15039"/>
                  </a:lnTo>
                  <a:cubicBezTo>
                    <a:pt x="25587" y="15789"/>
                    <a:pt x="23777" y="17682"/>
                    <a:pt x="21718" y="19087"/>
                  </a:cubicBezTo>
                  <a:cubicBezTo>
                    <a:pt x="20388" y="19993"/>
                    <a:pt x="18732" y="20682"/>
                    <a:pt x="17171" y="20682"/>
                  </a:cubicBezTo>
                  <a:cubicBezTo>
                    <a:pt x="16312" y="20682"/>
                    <a:pt x="15483" y="20474"/>
                    <a:pt x="14752" y="19980"/>
                  </a:cubicBezTo>
                  <a:lnTo>
                    <a:pt x="21229" y="3251"/>
                  </a:lnTo>
                  <a:lnTo>
                    <a:pt x="21229" y="3251"/>
                  </a:lnTo>
                  <a:cubicBezTo>
                    <a:pt x="18860" y="6085"/>
                    <a:pt x="16503" y="8931"/>
                    <a:pt x="14133" y="11764"/>
                  </a:cubicBezTo>
                  <a:cubicBezTo>
                    <a:pt x="13347" y="12722"/>
                    <a:pt x="12261" y="13766"/>
                    <a:pt x="11108" y="13766"/>
                  </a:cubicBezTo>
                  <a:cubicBezTo>
                    <a:pt x="10900" y="13766"/>
                    <a:pt x="10689" y="13732"/>
                    <a:pt x="10478" y="13657"/>
                  </a:cubicBezTo>
                  <a:cubicBezTo>
                    <a:pt x="10764" y="12991"/>
                    <a:pt x="10847" y="12241"/>
                    <a:pt x="10704" y="11526"/>
                  </a:cubicBezTo>
                  <a:lnTo>
                    <a:pt x="10704" y="11526"/>
                  </a:lnTo>
                  <a:cubicBezTo>
                    <a:pt x="9514" y="11788"/>
                    <a:pt x="8430" y="12419"/>
                    <a:pt x="7621" y="13336"/>
                  </a:cubicBezTo>
                  <a:cubicBezTo>
                    <a:pt x="6085" y="11574"/>
                    <a:pt x="6168" y="8966"/>
                    <a:pt x="6466" y="6645"/>
                  </a:cubicBezTo>
                  <a:cubicBezTo>
                    <a:pt x="6728" y="4382"/>
                    <a:pt x="7204" y="2156"/>
                    <a:pt x="788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0"/>
            <p:cNvSpPr/>
            <p:nvPr/>
          </p:nvSpPr>
          <p:spPr>
            <a:xfrm>
              <a:off x="5479775" y="1195675"/>
              <a:ext cx="2797622" cy="2658796"/>
            </a:xfrm>
            <a:custGeom>
              <a:avLst/>
              <a:gdLst/>
              <a:ahLst/>
              <a:cxnLst/>
              <a:rect l="l" t="t" r="r" b="b"/>
              <a:pathLst>
                <a:path w="83893" h="79730" extrusionOk="0">
                  <a:moveTo>
                    <a:pt x="79438" y="0"/>
                  </a:moveTo>
                  <a:cubicBezTo>
                    <a:pt x="75085" y="0"/>
                    <a:pt x="65178" y="6277"/>
                    <a:pt x="53222" y="16350"/>
                  </a:cubicBezTo>
                  <a:cubicBezTo>
                    <a:pt x="53758" y="16600"/>
                    <a:pt x="54281" y="16874"/>
                    <a:pt x="54793" y="17171"/>
                  </a:cubicBezTo>
                  <a:cubicBezTo>
                    <a:pt x="63927" y="9742"/>
                    <a:pt x="71313" y="5217"/>
                    <a:pt x="74662" y="5217"/>
                  </a:cubicBezTo>
                  <a:cubicBezTo>
                    <a:pt x="75290" y="5217"/>
                    <a:pt x="75777" y="5377"/>
                    <a:pt x="76106" y="5706"/>
                  </a:cubicBezTo>
                  <a:cubicBezTo>
                    <a:pt x="78189" y="7801"/>
                    <a:pt x="73451" y="16183"/>
                    <a:pt x="64640" y="27018"/>
                  </a:cubicBezTo>
                  <a:cubicBezTo>
                    <a:pt x="59996" y="32733"/>
                    <a:pt x="54222" y="39127"/>
                    <a:pt x="47709" y="45639"/>
                  </a:cubicBezTo>
                  <a:cubicBezTo>
                    <a:pt x="41197" y="52140"/>
                    <a:pt x="34815" y="57926"/>
                    <a:pt x="29100" y="62570"/>
                  </a:cubicBezTo>
                  <a:cubicBezTo>
                    <a:pt x="19967" y="69989"/>
                    <a:pt x="12581" y="74512"/>
                    <a:pt x="9231" y="74512"/>
                  </a:cubicBezTo>
                  <a:cubicBezTo>
                    <a:pt x="8603" y="74512"/>
                    <a:pt x="8117" y="74353"/>
                    <a:pt x="7788" y="74024"/>
                  </a:cubicBezTo>
                  <a:cubicBezTo>
                    <a:pt x="5704" y="71940"/>
                    <a:pt x="10431" y="63558"/>
                    <a:pt x="19253" y="52723"/>
                  </a:cubicBezTo>
                  <a:cubicBezTo>
                    <a:pt x="18956" y="52200"/>
                    <a:pt x="18682" y="51676"/>
                    <a:pt x="18432" y="51140"/>
                  </a:cubicBezTo>
                  <a:cubicBezTo>
                    <a:pt x="6585" y="65213"/>
                    <a:pt x="1" y="76441"/>
                    <a:pt x="2680" y="79131"/>
                  </a:cubicBezTo>
                  <a:cubicBezTo>
                    <a:pt x="3083" y="79534"/>
                    <a:pt x="3677" y="79729"/>
                    <a:pt x="4444" y="79729"/>
                  </a:cubicBezTo>
                  <a:cubicBezTo>
                    <a:pt x="8797" y="79729"/>
                    <a:pt x="18706" y="73454"/>
                    <a:pt x="30671" y="63391"/>
                  </a:cubicBezTo>
                  <a:cubicBezTo>
                    <a:pt x="36363" y="58593"/>
                    <a:pt x="42530" y="52950"/>
                    <a:pt x="48781" y="46699"/>
                  </a:cubicBezTo>
                  <a:cubicBezTo>
                    <a:pt x="55020" y="40448"/>
                    <a:pt x="60663" y="34281"/>
                    <a:pt x="65461" y="28590"/>
                  </a:cubicBezTo>
                  <a:cubicBezTo>
                    <a:pt x="77296" y="14516"/>
                    <a:pt x="83892" y="3289"/>
                    <a:pt x="81202" y="598"/>
                  </a:cubicBezTo>
                  <a:cubicBezTo>
                    <a:pt x="80799" y="195"/>
                    <a:pt x="80204" y="0"/>
                    <a:pt x="79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0" name="Google Shape;2220;p70"/>
          <p:cNvGrpSpPr/>
          <p:nvPr/>
        </p:nvGrpSpPr>
        <p:grpSpPr>
          <a:xfrm rot="2254530">
            <a:off x="6169242" y="1302345"/>
            <a:ext cx="759225" cy="661082"/>
            <a:chOff x="5533200" y="539700"/>
            <a:chExt cx="1669600" cy="1453775"/>
          </a:xfrm>
        </p:grpSpPr>
        <p:sp>
          <p:nvSpPr>
            <p:cNvPr id="2221" name="Google Shape;2221;p70"/>
            <p:cNvSpPr/>
            <p:nvPr/>
          </p:nvSpPr>
          <p:spPr>
            <a:xfrm>
              <a:off x="5613875" y="1368675"/>
              <a:ext cx="71450" cy="202425"/>
            </a:xfrm>
            <a:custGeom>
              <a:avLst/>
              <a:gdLst/>
              <a:ahLst/>
              <a:cxnLst/>
              <a:rect l="l" t="t" r="r" b="b"/>
              <a:pathLst>
                <a:path w="2858" h="8097" extrusionOk="0">
                  <a:moveTo>
                    <a:pt x="1" y="1"/>
                  </a:moveTo>
                  <a:lnTo>
                    <a:pt x="1" y="8097"/>
                  </a:lnTo>
                  <a:lnTo>
                    <a:pt x="2858" y="8097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0"/>
            <p:cNvSpPr/>
            <p:nvPr/>
          </p:nvSpPr>
          <p:spPr>
            <a:xfrm>
              <a:off x="5621625" y="1355875"/>
              <a:ext cx="55675" cy="12825"/>
            </a:xfrm>
            <a:custGeom>
              <a:avLst/>
              <a:gdLst/>
              <a:ahLst/>
              <a:cxnLst/>
              <a:rect l="l" t="t" r="r" b="b"/>
              <a:pathLst>
                <a:path w="2227" h="513" extrusionOk="0">
                  <a:moveTo>
                    <a:pt x="0" y="1"/>
                  </a:moveTo>
                  <a:lnTo>
                    <a:pt x="0" y="513"/>
                  </a:lnTo>
                  <a:lnTo>
                    <a:pt x="2227" y="513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0"/>
            <p:cNvSpPr/>
            <p:nvPr/>
          </p:nvSpPr>
          <p:spPr>
            <a:xfrm>
              <a:off x="5793075" y="1189500"/>
              <a:ext cx="71450" cy="202425"/>
            </a:xfrm>
            <a:custGeom>
              <a:avLst/>
              <a:gdLst/>
              <a:ahLst/>
              <a:cxnLst/>
              <a:rect l="l" t="t" r="r" b="b"/>
              <a:pathLst>
                <a:path w="2858" h="8097" extrusionOk="0">
                  <a:moveTo>
                    <a:pt x="0" y="0"/>
                  </a:moveTo>
                  <a:lnTo>
                    <a:pt x="0" y="8096"/>
                  </a:lnTo>
                  <a:lnTo>
                    <a:pt x="2858" y="809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0"/>
            <p:cNvSpPr/>
            <p:nvPr/>
          </p:nvSpPr>
          <p:spPr>
            <a:xfrm>
              <a:off x="5800800" y="1176700"/>
              <a:ext cx="55700" cy="12825"/>
            </a:xfrm>
            <a:custGeom>
              <a:avLst/>
              <a:gdLst/>
              <a:ahLst/>
              <a:cxnLst/>
              <a:rect l="l" t="t" r="r" b="b"/>
              <a:pathLst>
                <a:path w="2228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227" y="51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0"/>
            <p:cNvSpPr/>
            <p:nvPr/>
          </p:nvSpPr>
          <p:spPr>
            <a:xfrm>
              <a:off x="6088350" y="756100"/>
              <a:ext cx="71150" cy="202425"/>
            </a:xfrm>
            <a:custGeom>
              <a:avLst/>
              <a:gdLst/>
              <a:ahLst/>
              <a:cxnLst/>
              <a:rect l="l" t="t" r="r" b="b"/>
              <a:pathLst>
                <a:path w="2846" h="8097" extrusionOk="0">
                  <a:moveTo>
                    <a:pt x="0" y="1"/>
                  </a:moveTo>
                  <a:lnTo>
                    <a:pt x="0" y="8097"/>
                  </a:lnTo>
                  <a:lnTo>
                    <a:pt x="2846" y="8097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0"/>
            <p:cNvSpPr/>
            <p:nvPr/>
          </p:nvSpPr>
          <p:spPr>
            <a:xfrm>
              <a:off x="6096075" y="743000"/>
              <a:ext cx="55700" cy="12825"/>
            </a:xfrm>
            <a:custGeom>
              <a:avLst/>
              <a:gdLst/>
              <a:ahLst/>
              <a:cxnLst/>
              <a:rect l="l" t="t" r="r" b="b"/>
              <a:pathLst>
                <a:path w="2228" h="513" extrusionOk="0">
                  <a:moveTo>
                    <a:pt x="1" y="1"/>
                  </a:moveTo>
                  <a:lnTo>
                    <a:pt x="1" y="513"/>
                  </a:lnTo>
                  <a:lnTo>
                    <a:pt x="2227" y="513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0"/>
            <p:cNvSpPr/>
            <p:nvPr/>
          </p:nvSpPr>
          <p:spPr>
            <a:xfrm>
              <a:off x="5533200" y="969225"/>
              <a:ext cx="834675" cy="797450"/>
            </a:xfrm>
            <a:custGeom>
              <a:avLst/>
              <a:gdLst/>
              <a:ahLst/>
              <a:cxnLst/>
              <a:rect l="l" t="t" r="r" b="b"/>
              <a:pathLst>
                <a:path w="33387" h="31898" extrusionOk="0">
                  <a:moveTo>
                    <a:pt x="33386" y="1"/>
                  </a:moveTo>
                  <a:lnTo>
                    <a:pt x="18396" y="5406"/>
                  </a:lnTo>
                  <a:lnTo>
                    <a:pt x="1" y="26647"/>
                  </a:lnTo>
                  <a:lnTo>
                    <a:pt x="3454" y="31897"/>
                  </a:lnTo>
                  <a:lnTo>
                    <a:pt x="33386" y="31897"/>
                  </a:lnTo>
                  <a:lnTo>
                    <a:pt x="33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0"/>
            <p:cNvSpPr/>
            <p:nvPr/>
          </p:nvSpPr>
          <p:spPr>
            <a:xfrm>
              <a:off x="5993100" y="539700"/>
              <a:ext cx="374775" cy="564675"/>
            </a:xfrm>
            <a:custGeom>
              <a:avLst/>
              <a:gdLst/>
              <a:ahLst/>
              <a:cxnLst/>
              <a:rect l="l" t="t" r="r" b="b"/>
              <a:pathLst>
                <a:path w="14991" h="22587" extrusionOk="0">
                  <a:moveTo>
                    <a:pt x="14990" y="1"/>
                  </a:moveTo>
                  <a:cubicBezTo>
                    <a:pt x="3965" y="11038"/>
                    <a:pt x="0" y="22587"/>
                    <a:pt x="0" y="22587"/>
                  </a:cubicBezTo>
                  <a:lnTo>
                    <a:pt x="14990" y="17182"/>
                  </a:lnTo>
                  <a:lnTo>
                    <a:pt x="149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0"/>
            <p:cNvSpPr/>
            <p:nvPr/>
          </p:nvSpPr>
          <p:spPr>
            <a:xfrm>
              <a:off x="5931175" y="1104375"/>
              <a:ext cx="143200" cy="662300"/>
            </a:xfrm>
            <a:custGeom>
              <a:avLst/>
              <a:gdLst/>
              <a:ahLst/>
              <a:cxnLst/>
              <a:rect l="l" t="t" r="r" b="b"/>
              <a:pathLst>
                <a:path w="5728" h="26492" extrusionOk="0">
                  <a:moveTo>
                    <a:pt x="2477" y="0"/>
                  </a:moveTo>
                  <a:lnTo>
                    <a:pt x="1" y="1798"/>
                  </a:lnTo>
                  <a:lnTo>
                    <a:pt x="3144" y="26491"/>
                  </a:lnTo>
                  <a:lnTo>
                    <a:pt x="5727" y="26491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0"/>
            <p:cNvSpPr/>
            <p:nvPr/>
          </p:nvSpPr>
          <p:spPr>
            <a:xfrm>
              <a:off x="6102625" y="1175800"/>
              <a:ext cx="265250" cy="530750"/>
            </a:xfrm>
            <a:custGeom>
              <a:avLst/>
              <a:gdLst/>
              <a:ahLst/>
              <a:cxnLst/>
              <a:rect l="l" t="t" r="r" b="b"/>
              <a:pathLst>
                <a:path w="10610" h="21230" extrusionOk="0">
                  <a:moveTo>
                    <a:pt x="10609" y="0"/>
                  </a:moveTo>
                  <a:cubicBezTo>
                    <a:pt x="4751" y="0"/>
                    <a:pt x="1" y="4751"/>
                    <a:pt x="1" y="10609"/>
                  </a:cubicBezTo>
                  <a:cubicBezTo>
                    <a:pt x="1" y="16479"/>
                    <a:pt x="4751" y="21229"/>
                    <a:pt x="10609" y="21229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0"/>
            <p:cNvSpPr/>
            <p:nvPr/>
          </p:nvSpPr>
          <p:spPr>
            <a:xfrm>
              <a:off x="6148475" y="1221650"/>
              <a:ext cx="219675" cy="439050"/>
            </a:xfrm>
            <a:custGeom>
              <a:avLst/>
              <a:gdLst/>
              <a:ahLst/>
              <a:cxnLst/>
              <a:rect l="l" t="t" r="r" b="b"/>
              <a:pathLst>
                <a:path w="8787" h="17562" extrusionOk="0">
                  <a:moveTo>
                    <a:pt x="8787" y="0"/>
                  </a:moveTo>
                  <a:cubicBezTo>
                    <a:pt x="3929" y="0"/>
                    <a:pt x="0" y="3929"/>
                    <a:pt x="0" y="8775"/>
                  </a:cubicBezTo>
                  <a:cubicBezTo>
                    <a:pt x="0" y="13633"/>
                    <a:pt x="3929" y="17562"/>
                    <a:pt x="8787" y="17562"/>
                  </a:cubicBezTo>
                  <a:lnTo>
                    <a:pt x="8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0"/>
            <p:cNvSpPr/>
            <p:nvPr/>
          </p:nvSpPr>
          <p:spPr>
            <a:xfrm>
              <a:off x="5653175" y="1766650"/>
              <a:ext cx="127700" cy="59850"/>
            </a:xfrm>
            <a:custGeom>
              <a:avLst/>
              <a:gdLst/>
              <a:ahLst/>
              <a:cxnLst/>
              <a:rect l="l" t="t" r="r" b="b"/>
              <a:pathLst>
                <a:path w="5108" h="2394" extrusionOk="0">
                  <a:moveTo>
                    <a:pt x="0" y="0"/>
                  </a:moveTo>
                  <a:lnTo>
                    <a:pt x="1357" y="2394"/>
                  </a:lnTo>
                  <a:lnTo>
                    <a:pt x="3763" y="2394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0"/>
            <p:cNvSpPr/>
            <p:nvPr/>
          </p:nvSpPr>
          <p:spPr>
            <a:xfrm>
              <a:off x="5870150" y="1766650"/>
              <a:ext cx="127725" cy="59850"/>
            </a:xfrm>
            <a:custGeom>
              <a:avLst/>
              <a:gdLst/>
              <a:ahLst/>
              <a:cxnLst/>
              <a:rect l="l" t="t" r="r" b="b"/>
              <a:pathLst>
                <a:path w="5109" h="2394" extrusionOk="0">
                  <a:moveTo>
                    <a:pt x="1" y="0"/>
                  </a:moveTo>
                  <a:lnTo>
                    <a:pt x="1358" y="2394"/>
                  </a:lnTo>
                  <a:lnTo>
                    <a:pt x="3763" y="2394"/>
                  </a:lnTo>
                  <a:lnTo>
                    <a:pt x="5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0"/>
            <p:cNvSpPr/>
            <p:nvPr/>
          </p:nvSpPr>
          <p:spPr>
            <a:xfrm>
              <a:off x="6074350" y="1766650"/>
              <a:ext cx="293525" cy="112525"/>
            </a:xfrm>
            <a:custGeom>
              <a:avLst/>
              <a:gdLst/>
              <a:ahLst/>
              <a:cxnLst/>
              <a:rect l="l" t="t" r="r" b="b"/>
              <a:pathLst>
                <a:path w="11741" h="4501" extrusionOk="0">
                  <a:moveTo>
                    <a:pt x="0" y="0"/>
                  </a:moveTo>
                  <a:lnTo>
                    <a:pt x="11740" y="4501"/>
                  </a:lnTo>
                  <a:lnTo>
                    <a:pt x="117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0"/>
            <p:cNvSpPr/>
            <p:nvPr/>
          </p:nvSpPr>
          <p:spPr>
            <a:xfrm>
              <a:off x="5568925" y="1211825"/>
              <a:ext cx="437275" cy="526575"/>
            </a:xfrm>
            <a:custGeom>
              <a:avLst/>
              <a:gdLst/>
              <a:ahLst/>
              <a:cxnLst/>
              <a:rect l="l" t="t" r="r" b="b"/>
              <a:pathLst>
                <a:path w="17491" h="21063" extrusionOk="0">
                  <a:moveTo>
                    <a:pt x="14812" y="0"/>
                  </a:moveTo>
                  <a:lnTo>
                    <a:pt x="1" y="16943"/>
                  </a:lnTo>
                  <a:lnTo>
                    <a:pt x="2846" y="21062"/>
                  </a:lnTo>
                  <a:lnTo>
                    <a:pt x="17491" y="21062"/>
                  </a:lnTo>
                  <a:lnTo>
                    <a:pt x="148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0"/>
            <p:cNvSpPr/>
            <p:nvPr/>
          </p:nvSpPr>
          <p:spPr>
            <a:xfrm>
              <a:off x="6269900" y="1076675"/>
              <a:ext cx="97975" cy="61050"/>
            </a:xfrm>
            <a:custGeom>
              <a:avLst/>
              <a:gdLst/>
              <a:ahLst/>
              <a:cxnLst/>
              <a:rect l="l" t="t" r="r" b="b"/>
              <a:pathLst>
                <a:path w="3919" h="2442" extrusionOk="0">
                  <a:moveTo>
                    <a:pt x="1" y="1"/>
                  </a:moveTo>
                  <a:lnTo>
                    <a:pt x="1" y="2441"/>
                  </a:lnTo>
                  <a:lnTo>
                    <a:pt x="3918" y="2441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0"/>
            <p:cNvSpPr/>
            <p:nvPr/>
          </p:nvSpPr>
          <p:spPr>
            <a:xfrm>
              <a:off x="7050650" y="1368675"/>
              <a:ext cx="71475" cy="202425"/>
            </a:xfrm>
            <a:custGeom>
              <a:avLst/>
              <a:gdLst/>
              <a:ahLst/>
              <a:cxnLst/>
              <a:rect l="l" t="t" r="r" b="b"/>
              <a:pathLst>
                <a:path w="2859" h="8097" extrusionOk="0">
                  <a:moveTo>
                    <a:pt x="1" y="1"/>
                  </a:moveTo>
                  <a:lnTo>
                    <a:pt x="1" y="8097"/>
                  </a:lnTo>
                  <a:lnTo>
                    <a:pt x="2858" y="8097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0"/>
            <p:cNvSpPr/>
            <p:nvPr/>
          </p:nvSpPr>
          <p:spPr>
            <a:xfrm>
              <a:off x="7058700" y="1355875"/>
              <a:ext cx="55375" cy="12825"/>
            </a:xfrm>
            <a:custGeom>
              <a:avLst/>
              <a:gdLst/>
              <a:ahLst/>
              <a:cxnLst/>
              <a:rect l="l" t="t" r="r" b="b"/>
              <a:pathLst>
                <a:path w="2215" h="513" extrusionOk="0">
                  <a:moveTo>
                    <a:pt x="0" y="1"/>
                  </a:moveTo>
                  <a:lnTo>
                    <a:pt x="0" y="513"/>
                  </a:lnTo>
                  <a:lnTo>
                    <a:pt x="2215" y="513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0"/>
            <p:cNvSpPr/>
            <p:nvPr/>
          </p:nvSpPr>
          <p:spPr>
            <a:xfrm>
              <a:off x="6871475" y="1189500"/>
              <a:ext cx="71450" cy="202425"/>
            </a:xfrm>
            <a:custGeom>
              <a:avLst/>
              <a:gdLst/>
              <a:ahLst/>
              <a:cxnLst/>
              <a:rect l="l" t="t" r="r" b="b"/>
              <a:pathLst>
                <a:path w="2858" h="8097" extrusionOk="0">
                  <a:moveTo>
                    <a:pt x="0" y="0"/>
                  </a:moveTo>
                  <a:lnTo>
                    <a:pt x="0" y="8096"/>
                  </a:lnTo>
                  <a:lnTo>
                    <a:pt x="2858" y="809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0"/>
            <p:cNvSpPr/>
            <p:nvPr/>
          </p:nvSpPr>
          <p:spPr>
            <a:xfrm>
              <a:off x="6879500" y="1176700"/>
              <a:ext cx="55400" cy="12825"/>
            </a:xfrm>
            <a:custGeom>
              <a:avLst/>
              <a:gdLst/>
              <a:ahLst/>
              <a:cxnLst/>
              <a:rect l="l" t="t" r="r" b="b"/>
              <a:pathLst>
                <a:path w="2216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215" y="512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0"/>
            <p:cNvSpPr/>
            <p:nvPr/>
          </p:nvSpPr>
          <p:spPr>
            <a:xfrm>
              <a:off x="6576500" y="756100"/>
              <a:ext cx="71150" cy="202425"/>
            </a:xfrm>
            <a:custGeom>
              <a:avLst/>
              <a:gdLst/>
              <a:ahLst/>
              <a:cxnLst/>
              <a:rect l="l" t="t" r="r" b="b"/>
              <a:pathLst>
                <a:path w="2846" h="8097" extrusionOk="0">
                  <a:moveTo>
                    <a:pt x="0" y="1"/>
                  </a:moveTo>
                  <a:lnTo>
                    <a:pt x="0" y="8097"/>
                  </a:lnTo>
                  <a:lnTo>
                    <a:pt x="2846" y="8097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0"/>
            <p:cNvSpPr/>
            <p:nvPr/>
          </p:nvSpPr>
          <p:spPr>
            <a:xfrm>
              <a:off x="6584225" y="743300"/>
              <a:ext cx="55700" cy="12825"/>
            </a:xfrm>
            <a:custGeom>
              <a:avLst/>
              <a:gdLst/>
              <a:ahLst/>
              <a:cxnLst/>
              <a:rect l="l" t="t" r="r" b="b"/>
              <a:pathLst>
                <a:path w="2228" h="513" extrusionOk="0">
                  <a:moveTo>
                    <a:pt x="1" y="1"/>
                  </a:moveTo>
                  <a:lnTo>
                    <a:pt x="1" y="513"/>
                  </a:lnTo>
                  <a:lnTo>
                    <a:pt x="2227" y="513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0"/>
            <p:cNvSpPr/>
            <p:nvPr/>
          </p:nvSpPr>
          <p:spPr>
            <a:xfrm>
              <a:off x="6367850" y="969225"/>
              <a:ext cx="834950" cy="797450"/>
            </a:xfrm>
            <a:custGeom>
              <a:avLst/>
              <a:gdLst/>
              <a:ahLst/>
              <a:cxnLst/>
              <a:rect l="l" t="t" r="r" b="b"/>
              <a:pathLst>
                <a:path w="33398" h="31898" extrusionOk="0">
                  <a:moveTo>
                    <a:pt x="0" y="1"/>
                  </a:moveTo>
                  <a:lnTo>
                    <a:pt x="0" y="31897"/>
                  </a:lnTo>
                  <a:lnTo>
                    <a:pt x="29944" y="31897"/>
                  </a:lnTo>
                  <a:lnTo>
                    <a:pt x="33397" y="26647"/>
                  </a:lnTo>
                  <a:lnTo>
                    <a:pt x="15002" y="5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0"/>
            <p:cNvSpPr/>
            <p:nvPr/>
          </p:nvSpPr>
          <p:spPr>
            <a:xfrm>
              <a:off x="6367850" y="539700"/>
              <a:ext cx="375050" cy="564675"/>
            </a:xfrm>
            <a:custGeom>
              <a:avLst/>
              <a:gdLst/>
              <a:ahLst/>
              <a:cxnLst/>
              <a:rect l="l" t="t" r="r" b="b"/>
              <a:pathLst>
                <a:path w="15002" h="22587" extrusionOk="0">
                  <a:moveTo>
                    <a:pt x="0" y="1"/>
                  </a:moveTo>
                  <a:lnTo>
                    <a:pt x="0" y="17182"/>
                  </a:lnTo>
                  <a:lnTo>
                    <a:pt x="15002" y="22587"/>
                  </a:lnTo>
                  <a:cubicBezTo>
                    <a:pt x="15002" y="22587"/>
                    <a:pt x="11037" y="1103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0"/>
            <p:cNvSpPr/>
            <p:nvPr/>
          </p:nvSpPr>
          <p:spPr>
            <a:xfrm>
              <a:off x="6661625" y="1104375"/>
              <a:ext cx="143200" cy="662300"/>
            </a:xfrm>
            <a:custGeom>
              <a:avLst/>
              <a:gdLst/>
              <a:ahLst/>
              <a:cxnLst/>
              <a:rect l="l" t="t" r="r" b="b"/>
              <a:pathLst>
                <a:path w="5728" h="26492" extrusionOk="0">
                  <a:moveTo>
                    <a:pt x="3251" y="0"/>
                  </a:moveTo>
                  <a:lnTo>
                    <a:pt x="1" y="26491"/>
                  </a:lnTo>
                  <a:lnTo>
                    <a:pt x="2584" y="26491"/>
                  </a:lnTo>
                  <a:lnTo>
                    <a:pt x="5727" y="1798"/>
                  </a:lnTo>
                  <a:lnTo>
                    <a:pt x="3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0"/>
            <p:cNvSpPr/>
            <p:nvPr/>
          </p:nvSpPr>
          <p:spPr>
            <a:xfrm>
              <a:off x="6368125" y="1175800"/>
              <a:ext cx="265550" cy="530750"/>
            </a:xfrm>
            <a:custGeom>
              <a:avLst/>
              <a:gdLst/>
              <a:ahLst/>
              <a:cxnLst/>
              <a:rect l="l" t="t" r="r" b="b"/>
              <a:pathLst>
                <a:path w="10622" h="21230" extrusionOk="0">
                  <a:moveTo>
                    <a:pt x="1" y="0"/>
                  </a:moveTo>
                  <a:lnTo>
                    <a:pt x="1" y="21229"/>
                  </a:lnTo>
                  <a:cubicBezTo>
                    <a:pt x="5859" y="21229"/>
                    <a:pt x="10609" y="16479"/>
                    <a:pt x="10621" y="10609"/>
                  </a:cubicBezTo>
                  <a:cubicBezTo>
                    <a:pt x="10609" y="4751"/>
                    <a:pt x="585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70"/>
            <p:cNvSpPr/>
            <p:nvPr/>
          </p:nvSpPr>
          <p:spPr>
            <a:xfrm>
              <a:off x="6367850" y="1221650"/>
              <a:ext cx="219675" cy="439050"/>
            </a:xfrm>
            <a:custGeom>
              <a:avLst/>
              <a:gdLst/>
              <a:ahLst/>
              <a:cxnLst/>
              <a:rect l="l" t="t" r="r" b="b"/>
              <a:pathLst>
                <a:path w="8787" h="17562" extrusionOk="0">
                  <a:moveTo>
                    <a:pt x="0" y="0"/>
                  </a:moveTo>
                  <a:lnTo>
                    <a:pt x="0" y="17562"/>
                  </a:lnTo>
                  <a:cubicBezTo>
                    <a:pt x="4858" y="17562"/>
                    <a:pt x="8787" y="13633"/>
                    <a:pt x="8787" y="8775"/>
                  </a:cubicBezTo>
                  <a:cubicBezTo>
                    <a:pt x="8787" y="3929"/>
                    <a:pt x="485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0"/>
            <p:cNvSpPr/>
            <p:nvPr/>
          </p:nvSpPr>
          <p:spPr>
            <a:xfrm>
              <a:off x="6955125" y="1766650"/>
              <a:ext cx="127400" cy="59850"/>
            </a:xfrm>
            <a:custGeom>
              <a:avLst/>
              <a:gdLst/>
              <a:ahLst/>
              <a:cxnLst/>
              <a:rect l="l" t="t" r="r" b="b"/>
              <a:pathLst>
                <a:path w="5096" h="2394" extrusionOk="0">
                  <a:moveTo>
                    <a:pt x="0" y="0"/>
                  </a:moveTo>
                  <a:lnTo>
                    <a:pt x="1345" y="2394"/>
                  </a:lnTo>
                  <a:lnTo>
                    <a:pt x="3751" y="2394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0"/>
            <p:cNvSpPr/>
            <p:nvPr/>
          </p:nvSpPr>
          <p:spPr>
            <a:xfrm>
              <a:off x="6738125" y="1766650"/>
              <a:ext cx="127425" cy="59850"/>
            </a:xfrm>
            <a:custGeom>
              <a:avLst/>
              <a:gdLst/>
              <a:ahLst/>
              <a:cxnLst/>
              <a:rect l="l" t="t" r="r" b="b"/>
              <a:pathLst>
                <a:path w="5097" h="2394" extrusionOk="0">
                  <a:moveTo>
                    <a:pt x="0" y="0"/>
                  </a:moveTo>
                  <a:lnTo>
                    <a:pt x="1346" y="2394"/>
                  </a:lnTo>
                  <a:lnTo>
                    <a:pt x="3751" y="2394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0"/>
            <p:cNvSpPr/>
            <p:nvPr/>
          </p:nvSpPr>
          <p:spPr>
            <a:xfrm>
              <a:off x="6367850" y="1766650"/>
              <a:ext cx="293800" cy="112525"/>
            </a:xfrm>
            <a:custGeom>
              <a:avLst/>
              <a:gdLst/>
              <a:ahLst/>
              <a:cxnLst/>
              <a:rect l="l" t="t" r="r" b="b"/>
              <a:pathLst>
                <a:path w="11752" h="4501" extrusionOk="0">
                  <a:moveTo>
                    <a:pt x="0" y="0"/>
                  </a:moveTo>
                  <a:lnTo>
                    <a:pt x="0" y="4501"/>
                  </a:lnTo>
                  <a:lnTo>
                    <a:pt x="11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0"/>
            <p:cNvSpPr/>
            <p:nvPr/>
          </p:nvSpPr>
          <p:spPr>
            <a:xfrm>
              <a:off x="6729800" y="1211825"/>
              <a:ext cx="437275" cy="526575"/>
            </a:xfrm>
            <a:custGeom>
              <a:avLst/>
              <a:gdLst/>
              <a:ahLst/>
              <a:cxnLst/>
              <a:rect l="l" t="t" r="r" b="b"/>
              <a:pathLst>
                <a:path w="17491" h="21063" extrusionOk="0">
                  <a:moveTo>
                    <a:pt x="2679" y="0"/>
                  </a:moveTo>
                  <a:lnTo>
                    <a:pt x="0" y="21062"/>
                  </a:lnTo>
                  <a:lnTo>
                    <a:pt x="14645" y="21062"/>
                  </a:lnTo>
                  <a:lnTo>
                    <a:pt x="17490" y="16943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0"/>
            <p:cNvSpPr/>
            <p:nvPr/>
          </p:nvSpPr>
          <p:spPr>
            <a:xfrm>
              <a:off x="6367850" y="1076675"/>
              <a:ext cx="98250" cy="61050"/>
            </a:xfrm>
            <a:custGeom>
              <a:avLst/>
              <a:gdLst/>
              <a:ahLst/>
              <a:cxnLst/>
              <a:rect l="l" t="t" r="r" b="b"/>
              <a:pathLst>
                <a:path w="3930" h="2442" extrusionOk="0">
                  <a:moveTo>
                    <a:pt x="0" y="1"/>
                  </a:moveTo>
                  <a:lnTo>
                    <a:pt x="0" y="2441"/>
                  </a:lnTo>
                  <a:lnTo>
                    <a:pt x="3929" y="2441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0"/>
            <p:cNvSpPr/>
            <p:nvPr/>
          </p:nvSpPr>
          <p:spPr>
            <a:xfrm>
              <a:off x="568710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0" y="1"/>
                  </a:moveTo>
                  <a:lnTo>
                    <a:pt x="2406" y="1"/>
                  </a:lnTo>
                  <a:lnTo>
                    <a:pt x="2406" y="6680"/>
                  </a:lnTo>
                  <a:lnTo>
                    <a:pt x="0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0"/>
            <p:cNvSpPr/>
            <p:nvPr/>
          </p:nvSpPr>
          <p:spPr>
            <a:xfrm>
              <a:off x="590410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0" y="1"/>
                  </a:moveTo>
                  <a:lnTo>
                    <a:pt x="2405" y="1"/>
                  </a:lnTo>
                  <a:lnTo>
                    <a:pt x="2405" y="6680"/>
                  </a:lnTo>
                  <a:lnTo>
                    <a:pt x="0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0"/>
            <p:cNvSpPr/>
            <p:nvPr/>
          </p:nvSpPr>
          <p:spPr>
            <a:xfrm>
              <a:off x="677175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1" y="1"/>
                  </a:moveTo>
                  <a:lnTo>
                    <a:pt x="2406" y="1"/>
                  </a:lnTo>
                  <a:lnTo>
                    <a:pt x="2406" y="6680"/>
                  </a:lnTo>
                  <a:lnTo>
                    <a:pt x="1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0"/>
            <p:cNvSpPr/>
            <p:nvPr/>
          </p:nvSpPr>
          <p:spPr>
            <a:xfrm>
              <a:off x="698875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0" y="1"/>
                  </a:moveTo>
                  <a:lnTo>
                    <a:pt x="2406" y="1"/>
                  </a:lnTo>
                  <a:lnTo>
                    <a:pt x="2406" y="6680"/>
                  </a:lnTo>
                  <a:lnTo>
                    <a:pt x="0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0BC9-7523-2D8D-D007-8DF7AFF4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665" y="202890"/>
            <a:ext cx="2150669" cy="592200"/>
          </a:xfrm>
        </p:spPr>
        <p:txBody>
          <a:bodyPr/>
          <a:lstStyle/>
          <a:p>
            <a:r>
              <a:rPr lang="en-US"/>
              <a:t>Specialty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82ACC-4B23-D953-04EF-F489C379279C}"/>
              </a:ext>
            </a:extLst>
          </p:cNvPr>
          <p:cNvSpPr txBox="1"/>
          <p:nvPr/>
        </p:nvSpPr>
        <p:spPr>
          <a:xfrm>
            <a:off x="-1" y="1023215"/>
            <a:ext cx="9144000" cy="26514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ctr">
              <a:lnSpc>
                <a:spcPct val="25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Uses a symmetric key encryption</a:t>
            </a:r>
          </a:p>
          <a:p>
            <a:pPr marL="342900" indent="-342900" algn="ctr">
              <a:lnSpc>
                <a:spcPct val="300000"/>
              </a:lnSpc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effectLst/>
                <a:ea typeface="DengXian"/>
              </a:rPr>
              <a:t>Uses 2 key mathematical algorithms:</a:t>
            </a:r>
          </a:p>
          <a:p>
            <a:pPr algn="ctr">
              <a:lnSpc>
                <a:spcPct val="150000"/>
              </a:lnSpc>
              <a:buClr>
                <a:schemeClr val="accent5"/>
              </a:buClr>
            </a:pPr>
            <a:r>
              <a:rPr lang="en-US" sz="2000">
                <a:solidFill>
                  <a:schemeClr val="tx1"/>
                </a:solidFill>
                <a:ea typeface="DengXian"/>
              </a:rPr>
              <a:t>- KS</a:t>
            </a:r>
            <a:r>
              <a:rPr lang="en-US" sz="2000">
                <a:solidFill>
                  <a:schemeClr val="tx1"/>
                </a:solidFill>
                <a:effectLst/>
                <a:ea typeface="DengXian"/>
              </a:rPr>
              <a:t>A (Key Scheduling </a:t>
            </a:r>
            <a:r>
              <a:rPr lang="en-US" sz="2000">
                <a:solidFill>
                  <a:schemeClr val="tx1"/>
                </a:solidFill>
                <a:ea typeface="DengXian"/>
              </a:rPr>
              <a:t>A</a:t>
            </a:r>
            <a:r>
              <a:rPr lang="en-US" sz="2000">
                <a:solidFill>
                  <a:schemeClr val="tx1"/>
                </a:solidFill>
                <a:effectLst/>
                <a:ea typeface="DengXian"/>
              </a:rPr>
              <a:t>lgorithm)</a:t>
            </a:r>
            <a:r>
              <a:rPr lang="en-US" sz="2000">
                <a:solidFill>
                  <a:schemeClr val="tx1"/>
                </a:solidFill>
                <a:ea typeface="DengXian"/>
              </a:rPr>
              <a:t> </a:t>
            </a:r>
          </a:p>
          <a:p>
            <a:pPr lvl="7" algn="ctr">
              <a:lnSpc>
                <a:spcPct val="150000"/>
              </a:lnSpc>
              <a:buClr>
                <a:schemeClr val="accent5"/>
              </a:buClr>
            </a:pPr>
            <a:r>
              <a:rPr lang="en-US" sz="2000">
                <a:solidFill>
                  <a:schemeClr val="tx1"/>
                </a:solidFill>
                <a:effectLst/>
                <a:ea typeface="DengXian"/>
              </a:rPr>
              <a:t>      - PRGA (Pseudo-Random </a:t>
            </a:r>
            <a:r>
              <a:rPr lang="en-US" sz="2000">
                <a:solidFill>
                  <a:schemeClr val="tx1"/>
                </a:solidFill>
                <a:ea typeface="DengXian"/>
              </a:rPr>
              <a:t>G</a:t>
            </a:r>
            <a:r>
              <a:rPr lang="en-US" sz="2000">
                <a:solidFill>
                  <a:schemeClr val="tx1"/>
                </a:solidFill>
                <a:effectLst/>
                <a:ea typeface="DengXian"/>
              </a:rPr>
              <a:t>eneration)</a:t>
            </a:r>
            <a:endParaRPr lang="en-US" sz="2000">
              <a:solidFill>
                <a:schemeClr val="tx1"/>
              </a:solidFill>
              <a:effectLst/>
              <a:ea typeface="DengXia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5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9"/>
          <p:cNvSpPr txBox="1">
            <a:spLocks noGrp="1"/>
          </p:cNvSpPr>
          <p:nvPr>
            <p:ph type="title"/>
          </p:nvPr>
        </p:nvSpPr>
        <p:spPr>
          <a:xfrm>
            <a:off x="3888786" y="2596175"/>
            <a:ext cx="35403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/>
              <a:t>Detail Operations</a:t>
            </a:r>
            <a:endParaRPr sz="9000"/>
          </a:p>
        </p:txBody>
      </p:sp>
      <p:grpSp>
        <p:nvGrpSpPr>
          <p:cNvPr id="1892" name="Google Shape;1892;p59"/>
          <p:cNvGrpSpPr/>
          <p:nvPr/>
        </p:nvGrpSpPr>
        <p:grpSpPr>
          <a:xfrm rot="2700000">
            <a:off x="1073443" y="719427"/>
            <a:ext cx="2299362" cy="3471142"/>
            <a:chOff x="655175" y="2804425"/>
            <a:chExt cx="1736325" cy="2621175"/>
          </a:xfrm>
        </p:grpSpPr>
        <p:sp>
          <p:nvSpPr>
            <p:cNvPr id="1893" name="Google Shape;1893;p59"/>
            <p:cNvSpPr/>
            <p:nvPr/>
          </p:nvSpPr>
          <p:spPr>
            <a:xfrm>
              <a:off x="1195375" y="4615850"/>
              <a:ext cx="655900" cy="809750"/>
            </a:xfrm>
            <a:custGeom>
              <a:avLst/>
              <a:gdLst/>
              <a:ahLst/>
              <a:cxnLst/>
              <a:rect l="l" t="t" r="r" b="b"/>
              <a:pathLst>
                <a:path w="26236" h="32390" extrusionOk="0">
                  <a:moveTo>
                    <a:pt x="13118" y="1"/>
                  </a:moveTo>
                  <a:cubicBezTo>
                    <a:pt x="5868" y="1"/>
                    <a:pt x="0" y="7252"/>
                    <a:pt x="0" y="16219"/>
                  </a:cubicBezTo>
                  <a:cubicBezTo>
                    <a:pt x="0" y="25139"/>
                    <a:pt x="5868" y="32390"/>
                    <a:pt x="13118" y="32390"/>
                  </a:cubicBezTo>
                  <a:cubicBezTo>
                    <a:pt x="20369" y="32390"/>
                    <a:pt x="26236" y="25139"/>
                    <a:pt x="26236" y="16219"/>
                  </a:cubicBezTo>
                  <a:cubicBezTo>
                    <a:pt x="26236" y="7252"/>
                    <a:pt x="20369" y="1"/>
                    <a:pt x="131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655175" y="2906975"/>
              <a:ext cx="1736325" cy="1687750"/>
            </a:xfrm>
            <a:custGeom>
              <a:avLst/>
              <a:gdLst/>
              <a:ahLst/>
              <a:cxnLst/>
              <a:rect l="l" t="t" r="r" b="b"/>
              <a:pathLst>
                <a:path w="69453" h="67510" extrusionOk="0">
                  <a:moveTo>
                    <a:pt x="23421" y="1"/>
                  </a:moveTo>
                  <a:cubicBezTo>
                    <a:pt x="9540" y="4771"/>
                    <a:pt x="143" y="17745"/>
                    <a:pt x="0" y="32437"/>
                  </a:cubicBezTo>
                  <a:lnTo>
                    <a:pt x="0" y="32819"/>
                  </a:lnTo>
                  <a:lnTo>
                    <a:pt x="0" y="33010"/>
                  </a:lnTo>
                  <a:cubicBezTo>
                    <a:pt x="48" y="41548"/>
                    <a:pt x="3244" y="49800"/>
                    <a:pt x="9015" y="56145"/>
                  </a:cubicBezTo>
                  <a:cubicBezTo>
                    <a:pt x="9111" y="56288"/>
                    <a:pt x="9254" y="56431"/>
                    <a:pt x="9397" y="56526"/>
                  </a:cubicBezTo>
                  <a:cubicBezTo>
                    <a:pt x="16242" y="63848"/>
                    <a:pt x="25472" y="67509"/>
                    <a:pt x="34708" y="67509"/>
                  </a:cubicBezTo>
                  <a:cubicBezTo>
                    <a:pt x="43944" y="67509"/>
                    <a:pt x="53186" y="63848"/>
                    <a:pt x="60055" y="56526"/>
                  </a:cubicBezTo>
                  <a:cubicBezTo>
                    <a:pt x="60198" y="56431"/>
                    <a:pt x="60294" y="56288"/>
                    <a:pt x="60437" y="56145"/>
                  </a:cubicBezTo>
                  <a:cubicBezTo>
                    <a:pt x="66161" y="49800"/>
                    <a:pt x="69405" y="41548"/>
                    <a:pt x="69452" y="33010"/>
                  </a:cubicBezTo>
                  <a:lnTo>
                    <a:pt x="69452" y="32819"/>
                  </a:lnTo>
                  <a:cubicBezTo>
                    <a:pt x="69452" y="32676"/>
                    <a:pt x="69452" y="32580"/>
                    <a:pt x="69452" y="32437"/>
                  </a:cubicBezTo>
                  <a:cubicBezTo>
                    <a:pt x="69309" y="17745"/>
                    <a:pt x="59912" y="4771"/>
                    <a:pt x="46031" y="1"/>
                  </a:cubicBezTo>
                  <a:lnTo>
                    <a:pt x="46031" y="3626"/>
                  </a:lnTo>
                  <a:cubicBezTo>
                    <a:pt x="54140" y="8682"/>
                    <a:pt x="57956" y="18461"/>
                    <a:pt x="55285" y="27667"/>
                  </a:cubicBezTo>
                  <a:cubicBezTo>
                    <a:pt x="52662" y="36873"/>
                    <a:pt x="44266" y="43218"/>
                    <a:pt x="34726" y="43218"/>
                  </a:cubicBezTo>
                  <a:cubicBezTo>
                    <a:pt x="25138" y="43218"/>
                    <a:pt x="16743" y="36873"/>
                    <a:pt x="14119" y="27667"/>
                  </a:cubicBezTo>
                  <a:cubicBezTo>
                    <a:pt x="11496" y="18461"/>
                    <a:pt x="15312" y="8682"/>
                    <a:pt x="23421" y="3626"/>
                  </a:cubicBezTo>
                  <a:lnTo>
                    <a:pt x="23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1039150" y="4332275"/>
              <a:ext cx="968350" cy="284375"/>
            </a:xfrm>
            <a:custGeom>
              <a:avLst/>
              <a:gdLst/>
              <a:ahLst/>
              <a:cxnLst/>
              <a:rect l="l" t="t" r="r" b="b"/>
              <a:pathLst>
                <a:path w="38734" h="11375" extrusionOk="0">
                  <a:moveTo>
                    <a:pt x="4056" y="1"/>
                  </a:moveTo>
                  <a:cubicBezTo>
                    <a:pt x="2640" y="1"/>
                    <a:pt x="1310" y="959"/>
                    <a:pt x="907" y="2424"/>
                  </a:cubicBezTo>
                  <a:lnTo>
                    <a:pt x="96" y="5715"/>
                  </a:lnTo>
                  <a:cubicBezTo>
                    <a:pt x="1" y="6145"/>
                    <a:pt x="144" y="6526"/>
                    <a:pt x="478" y="6765"/>
                  </a:cubicBezTo>
                  <a:cubicBezTo>
                    <a:pt x="3721" y="8864"/>
                    <a:pt x="7299" y="10390"/>
                    <a:pt x="11020" y="11344"/>
                  </a:cubicBezTo>
                  <a:cubicBezTo>
                    <a:pt x="11101" y="11364"/>
                    <a:pt x="11182" y="11374"/>
                    <a:pt x="11261" y="11374"/>
                  </a:cubicBezTo>
                  <a:cubicBezTo>
                    <a:pt x="11733" y="11374"/>
                    <a:pt x="12130" y="11024"/>
                    <a:pt x="12212" y="10533"/>
                  </a:cubicBezTo>
                  <a:lnTo>
                    <a:pt x="12498" y="8768"/>
                  </a:lnTo>
                  <a:cubicBezTo>
                    <a:pt x="12641" y="7671"/>
                    <a:pt x="13548" y="6908"/>
                    <a:pt x="14645" y="6908"/>
                  </a:cubicBezTo>
                  <a:lnTo>
                    <a:pt x="24090" y="6908"/>
                  </a:lnTo>
                  <a:cubicBezTo>
                    <a:pt x="25139" y="6908"/>
                    <a:pt x="26045" y="7671"/>
                    <a:pt x="26236" y="8768"/>
                  </a:cubicBezTo>
                  <a:lnTo>
                    <a:pt x="26475" y="10533"/>
                  </a:lnTo>
                  <a:cubicBezTo>
                    <a:pt x="26556" y="11024"/>
                    <a:pt x="26989" y="11374"/>
                    <a:pt x="27441" y="11374"/>
                  </a:cubicBezTo>
                  <a:cubicBezTo>
                    <a:pt x="27516" y="11374"/>
                    <a:pt x="27592" y="11364"/>
                    <a:pt x="27667" y="11344"/>
                  </a:cubicBezTo>
                  <a:cubicBezTo>
                    <a:pt x="31436" y="10390"/>
                    <a:pt x="35013" y="8864"/>
                    <a:pt x="38209" y="6765"/>
                  </a:cubicBezTo>
                  <a:cubicBezTo>
                    <a:pt x="38591" y="6526"/>
                    <a:pt x="38734" y="6097"/>
                    <a:pt x="38638" y="5715"/>
                  </a:cubicBezTo>
                  <a:lnTo>
                    <a:pt x="37827" y="2424"/>
                  </a:lnTo>
                  <a:cubicBezTo>
                    <a:pt x="37425" y="959"/>
                    <a:pt x="36095" y="1"/>
                    <a:pt x="34679" y="1"/>
                  </a:cubicBezTo>
                  <a:cubicBezTo>
                    <a:pt x="34250" y="1"/>
                    <a:pt x="33813" y="89"/>
                    <a:pt x="33391" y="277"/>
                  </a:cubicBezTo>
                  <a:cubicBezTo>
                    <a:pt x="28931" y="2257"/>
                    <a:pt x="24149" y="3247"/>
                    <a:pt x="19367" y="3247"/>
                  </a:cubicBezTo>
                  <a:cubicBezTo>
                    <a:pt x="14585" y="3247"/>
                    <a:pt x="9803" y="2257"/>
                    <a:pt x="5343" y="277"/>
                  </a:cubicBezTo>
                  <a:cubicBezTo>
                    <a:pt x="4922" y="89"/>
                    <a:pt x="4485" y="1"/>
                    <a:pt x="4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1897775" y="4054175"/>
              <a:ext cx="268325" cy="265975"/>
            </a:xfrm>
            <a:custGeom>
              <a:avLst/>
              <a:gdLst/>
              <a:ahLst/>
              <a:cxnLst/>
              <a:rect l="l" t="t" r="r" b="b"/>
              <a:pathLst>
                <a:path w="10733" h="10639" extrusionOk="0">
                  <a:moveTo>
                    <a:pt x="382" y="1"/>
                  </a:moveTo>
                  <a:lnTo>
                    <a:pt x="0" y="335"/>
                  </a:lnTo>
                  <a:lnTo>
                    <a:pt x="382" y="716"/>
                  </a:lnTo>
                  <a:lnTo>
                    <a:pt x="10351" y="10638"/>
                  </a:lnTo>
                  <a:cubicBezTo>
                    <a:pt x="10494" y="10543"/>
                    <a:pt x="10590" y="10400"/>
                    <a:pt x="10733" y="10257"/>
                  </a:cubicBezTo>
                  <a:lnTo>
                    <a:pt x="763" y="382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9"/>
            <p:cNvSpPr/>
            <p:nvPr/>
          </p:nvSpPr>
          <p:spPr>
            <a:xfrm>
              <a:off x="2118375" y="3652300"/>
              <a:ext cx="273125" cy="79925"/>
            </a:xfrm>
            <a:custGeom>
              <a:avLst/>
              <a:gdLst/>
              <a:ahLst/>
              <a:cxnLst/>
              <a:rect l="l" t="t" r="r" b="b"/>
              <a:pathLst>
                <a:path w="10925" h="3197" extrusionOk="0">
                  <a:moveTo>
                    <a:pt x="96" y="1"/>
                  </a:moveTo>
                  <a:cubicBezTo>
                    <a:pt x="49" y="144"/>
                    <a:pt x="49" y="335"/>
                    <a:pt x="1" y="525"/>
                  </a:cubicBezTo>
                  <a:lnTo>
                    <a:pt x="526" y="621"/>
                  </a:lnTo>
                  <a:lnTo>
                    <a:pt x="10924" y="3197"/>
                  </a:lnTo>
                  <a:lnTo>
                    <a:pt x="10924" y="3006"/>
                  </a:lnTo>
                  <a:cubicBezTo>
                    <a:pt x="10924" y="2863"/>
                    <a:pt x="10924" y="2767"/>
                    <a:pt x="10924" y="2624"/>
                  </a:cubicBezTo>
                  <a:lnTo>
                    <a:pt x="621" y="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880550" y="4054175"/>
              <a:ext cx="268350" cy="265975"/>
            </a:xfrm>
            <a:custGeom>
              <a:avLst/>
              <a:gdLst/>
              <a:ahLst/>
              <a:cxnLst/>
              <a:rect l="l" t="t" r="r" b="b"/>
              <a:pathLst>
                <a:path w="10734" h="10639" extrusionOk="0">
                  <a:moveTo>
                    <a:pt x="10352" y="1"/>
                  </a:moveTo>
                  <a:lnTo>
                    <a:pt x="9970" y="382"/>
                  </a:lnTo>
                  <a:lnTo>
                    <a:pt x="0" y="10257"/>
                  </a:lnTo>
                  <a:cubicBezTo>
                    <a:pt x="96" y="10400"/>
                    <a:pt x="239" y="10543"/>
                    <a:pt x="382" y="10638"/>
                  </a:cubicBezTo>
                  <a:lnTo>
                    <a:pt x="10352" y="716"/>
                  </a:lnTo>
                  <a:lnTo>
                    <a:pt x="10733" y="335"/>
                  </a:lnTo>
                  <a:lnTo>
                    <a:pt x="103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655175" y="3652300"/>
              <a:ext cx="271900" cy="79925"/>
            </a:xfrm>
            <a:custGeom>
              <a:avLst/>
              <a:gdLst/>
              <a:ahLst/>
              <a:cxnLst/>
              <a:rect l="l" t="t" r="r" b="b"/>
              <a:pathLst>
                <a:path w="10876" h="3197" extrusionOk="0">
                  <a:moveTo>
                    <a:pt x="10828" y="1"/>
                  </a:moveTo>
                  <a:lnTo>
                    <a:pt x="10303" y="96"/>
                  </a:lnTo>
                  <a:lnTo>
                    <a:pt x="0" y="2624"/>
                  </a:lnTo>
                  <a:lnTo>
                    <a:pt x="0" y="3006"/>
                  </a:lnTo>
                  <a:lnTo>
                    <a:pt x="0" y="3197"/>
                  </a:lnTo>
                  <a:lnTo>
                    <a:pt x="10351" y="621"/>
                  </a:lnTo>
                  <a:lnTo>
                    <a:pt x="10876" y="525"/>
                  </a:lnTo>
                  <a:cubicBezTo>
                    <a:pt x="10876" y="335"/>
                    <a:pt x="10828" y="144"/>
                    <a:pt x="10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903200" y="2930825"/>
              <a:ext cx="1240250" cy="1289150"/>
            </a:xfrm>
            <a:custGeom>
              <a:avLst/>
              <a:gdLst/>
              <a:ahLst/>
              <a:cxnLst/>
              <a:rect l="l" t="t" r="r" b="b"/>
              <a:pathLst>
                <a:path w="49610" h="51566" extrusionOk="0">
                  <a:moveTo>
                    <a:pt x="13500" y="1"/>
                  </a:moveTo>
                  <a:cubicBezTo>
                    <a:pt x="5486" y="4532"/>
                    <a:pt x="1" y="13738"/>
                    <a:pt x="1" y="24280"/>
                  </a:cubicBezTo>
                  <a:cubicBezTo>
                    <a:pt x="1" y="25854"/>
                    <a:pt x="144" y="27429"/>
                    <a:pt x="382" y="29003"/>
                  </a:cubicBezTo>
                  <a:cubicBezTo>
                    <a:pt x="382" y="29146"/>
                    <a:pt x="430" y="29337"/>
                    <a:pt x="430" y="29527"/>
                  </a:cubicBezTo>
                  <a:cubicBezTo>
                    <a:pt x="1479" y="35585"/>
                    <a:pt x="4532" y="41119"/>
                    <a:pt x="9016" y="45316"/>
                  </a:cubicBezTo>
                  <a:cubicBezTo>
                    <a:pt x="9159" y="45460"/>
                    <a:pt x="9302" y="45555"/>
                    <a:pt x="9446" y="45698"/>
                  </a:cubicBezTo>
                  <a:cubicBezTo>
                    <a:pt x="13810" y="49610"/>
                    <a:pt x="19308" y="51565"/>
                    <a:pt x="24805" y="51565"/>
                  </a:cubicBezTo>
                  <a:cubicBezTo>
                    <a:pt x="30303" y="51565"/>
                    <a:pt x="35800" y="49610"/>
                    <a:pt x="40165" y="45698"/>
                  </a:cubicBezTo>
                  <a:cubicBezTo>
                    <a:pt x="40308" y="45555"/>
                    <a:pt x="40451" y="45460"/>
                    <a:pt x="40546" y="45316"/>
                  </a:cubicBezTo>
                  <a:cubicBezTo>
                    <a:pt x="45078" y="41166"/>
                    <a:pt x="48083" y="35585"/>
                    <a:pt x="49133" y="29527"/>
                  </a:cubicBezTo>
                  <a:cubicBezTo>
                    <a:pt x="49180" y="29337"/>
                    <a:pt x="49228" y="29146"/>
                    <a:pt x="49228" y="29003"/>
                  </a:cubicBezTo>
                  <a:cubicBezTo>
                    <a:pt x="49467" y="27429"/>
                    <a:pt x="49610" y="25854"/>
                    <a:pt x="49610" y="24280"/>
                  </a:cubicBezTo>
                  <a:cubicBezTo>
                    <a:pt x="49610" y="13691"/>
                    <a:pt x="44124" y="4532"/>
                    <a:pt x="36110" y="1"/>
                  </a:cubicBezTo>
                  <a:lnTo>
                    <a:pt x="36110" y="621"/>
                  </a:lnTo>
                  <a:cubicBezTo>
                    <a:pt x="43790" y="5105"/>
                    <a:pt x="49085" y="13977"/>
                    <a:pt x="49085" y="24233"/>
                  </a:cubicBezTo>
                  <a:cubicBezTo>
                    <a:pt x="49085" y="25759"/>
                    <a:pt x="48942" y="27286"/>
                    <a:pt x="48703" y="28812"/>
                  </a:cubicBezTo>
                  <a:cubicBezTo>
                    <a:pt x="48703" y="29003"/>
                    <a:pt x="48656" y="29194"/>
                    <a:pt x="48608" y="29337"/>
                  </a:cubicBezTo>
                  <a:cubicBezTo>
                    <a:pt x="47606" y="35347"/>
                    <a:pt x="44649" y="40833"/>
                    <a:pt x="40165" y="44935"/>
                  </a:cubicBezTo>
                  <a:lnTo>
                    <a:pt x="39783" y="45316"/>
                  </a:lnTo>
                  <a:cubicBezTo>
                    <a:pt x="35514" y="49109"/>
                    <a:pt x="30148" y="51005"/>
                    <a:pt x="24787" y="51005"/>
                  </a:cubicBezTo>
                  <a:cubicBezTo>
                    <a:pt x="19427" y="51005"/>
                    <a:pt x="14073" y="49109"/>
                    <a:pt x="9827" y="45316"/>
                  </a:cubicBezTo>
                  <a:lnTo>
                    <a:pt x="9398" y="44935"/>
                  </a:lnTo>
                  <a:cubicBezTo>
                    <a:pt x="4962" y="40833"/>
                    <a:pt x="2004" y="35347"/>
                    <a:pt x="955" y="29384"/>
                  </a:cubicBezTo>
                  <a:cubicBezTo>
                    <a:pt x="955" y="29194"/>
                    <a:pt x="907" y="29003"/>
                    <a:pt x="907" y="28860"/>
                  </a:cubicBezTo>
                  <a:cubicBezTo>
                    <a:pt x="669" y="27333"/>
                    <a:pt x="525" y="25807"/>
                    <a:pt x="525" y="24280"/>
                  </a:cubicBezTo>
                  <a:cubicBezTo>
                    <a:pt x="525" y="14025"/>
                    <a:pt x="5773" y="5105"/>
                    <a:pt x="13500" y="621"/>
                  </a:cubicBezTo>
                  <a:lnTo>
                    <a:pt x="13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1222800" y="3451950"/>
              <a:ext cx="601050" cy="814525"/>
            </a:xfrm>
            <a:custGeom>
              <a:avLst/>
              <a:gdLst/>
              <a:ahLst/>
              <a:cxnLst/>
              <a:rect l="l" t="t" r="r" b="b"/>
              <a:pathLst>
                <a:path w="24042" h="32581" extrusionOk="0">
                  <a:moveTo>
                    <a:pt x="9970" y="1"/>
                  </a:moveTo>
                  <a:cubicBezTo>
                    <a:pt x="8301" y="96"/>
                    <a:pt x="6822" y="1241"/>
                    <a:pt x="6440" y="2863"/>
                  </a:cubicBezTo>
                  <a:lnTo>
                    <a:pt x="382" y="25712"/>
                  </a:lnTo>
                  <a:cubicBezTo>
                    <a:pt x="1" y="27047"/>
                    <a:pt x="382" y="28431"/>
                    <a:pt x="1336" y="29480"/>
                  </a:cubicBezTo>
                  <a:lnTo>
                    <a:pt x="3197" y="31388"/>
                  </a:lnTo>
                  <a:cubicBezTo>
                    <a:pt x="3721" y="31960"/>
                    <a:pt x="4437" y="32342"/>
                    <a:pt x="5248" y="32533"/>
                  </a:cubicBezTo>
                  <a:cubicBezTo>
                    <a:pt x="5438" y="32581"/>
                    <a:pt x="5582" y="32581"/>
                    <a:pt x="5772" y="32581"/>
                  </a:cubicBezTo>
                  <a:lnTo>
                    <a:pt x="18270" y="32581"/>
                  </a:lnTo>
                  <a:cubicBezTo>
                    <a:pt x="18461" y="32581"/>
                    <a:pt x="18652" y="32581"/>
                    <a:pt x="18795" y="32533"/>
                  </a:cubicBezTo>
                  <a:cubicBezTo>
                    <a:pt x="19606" y="32342"/>
                    <a:pt x="20321" y="31960"/>
                    <a:pt x="20894" y="31388"/>
                  </a:cubicBezTo>
                  <a:lnTo>
                    <a:pt x="22706" y="29480"/>
                  </a:lnTo>
                  <a:cubicBezTo>
                    <a:pt x="23660" y="28431"/>
                    <a:pt x="24042" y="27000"/>
                    <a:pt x="23660" y="25664"/>
                  </a:cubicBezTo>
                  <a:lnTo>
                    <a:pt x="17602" y="2863"/>
                  </a:lnTo>
                  <a:cubicBezTo>
                    <a:pt x="17173" y="1241"/>
                    <a:pt x="15742" y="96"/>
                    <a:pt x="14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1472050" y="3451950"/>
              <a:ext cx="102575" cy="602281"/>
            </a:xfrm>
            <a:custGeom>
              <a:avLst/>
              <a:gdLst/>
              <a:ahLst/>
              <a:cxnLst/>
              <a:rect l="l" t="t" r="r" b="b"/>
              <a:pathLst>
                <a:path w="4103" h="21562" extrusionOk="0">
                  <a:moveTo>
                    <a:pt x="0" y="1"/>
                  </a:moveTo>
                  <a:lnTo>
                    <a:pt x="0" y="21562"/>
                  </a:lnTo>
                  <a:lnTo>
                    <a:pt x="4102" y="21562"/>
                  </a:lnTo>
                  <a:lnTo>
                    <a:pt x="4102" y="1"/>
                  </a:lnTo>
                  <a:lnTo>
                    <a:pt x="3578" y="1"/>
                  </a:lnTo>
                  <a:lnTo>
                    <a:pt x="3578" y="21085"/>
                  </a:lnTo>
                  <a:lnTo>
                    <a:pt x="525" y="210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1406450" y="3547350"/>
              <a:ext cx="233750" cy="270750"/>
            </a:xfrm>
            <a:custGeom>
              <a:avLst/>
              <a:gdLst/>
              <a:ahLst/>
              <a:cxnLst/>
              <a:rect l="l" t="t" r="r" b="b"/>
              <a:pathLst>
                <a:path w="9350" h="10830" extrusionOk="0">
                  <a:moveTo>
                    <a:pt x="3960" y="1"/>
                  </a:moveTo>
                  <a:cubicBezTo>
                    <a:pt x="3340" y="1"/>
                    <a:pt x="2767" y="430"/>
                    <a:pt x="2576" y="1050"/>
                  </a:cubicBezTo>
                  <a:lnTo>
                    <a:pt x="1" y="10829"/>
                  </a:lnTo>
                  <a:lnTo>
                    <a:pt x="9350" y="10829"/>
                  </a:lnTo>
                  <a:lnTo>
                    <a:pt x="6726" y="1050"/>
                  </a:lnTo>
                  <a:cubicBezTo>
                    <a:pt x="6583" y="430"/>
                    <a:pt x="6011" y="1"/>
                    <a:pt x="5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1801175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4" y="0"/>
                    <a:pt x="0" y="287"/>
                    <a:pt x="0" y="668"/>
                  </a:cubicBezTo>
                  <a:lnTo>
                    <a:pt x="0" y="17077"/>
                  </a:lnTo>
                  <a:cubicBezTo>
                    <a:pt x="0" y="17459"/>
                    <a:pt x="334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1776125" y="2896250"/>
              <a:ext cx="152675" cy="332725"/>
            </a:xfrm>
            <a:custGeom>
              <a:avLst/>
              <a:gdLst/>
              <a:ahLst/>
              <a:cxnLst/>
              <a:rect l="l" t="t" r="r" b="b"/>
              <a:pathLst>
                <a:path w="6107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106" y="12641"/>
                    <a:pt x="6106" y="11782"/>
                  </a:cubicBezTo>
                  <a:lnTo>
                    <a:pt x="6106" y="1527"/>
                  </a:lnTo>
                  <a:cubicBezTo>
                    <a:pt x="6106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1142900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5" y="0"/>
                    <a:pt x="1" y="287"/>
                    <a:pt x="1" y="668"/>
                  </a:cubicBezTo>
                  <a:lnTo>
                    <a:pt x="1" y="17077"/>
                  </a:lnTo>
                  <a:cubicBezTo>
                    <a:pt x="1" y="17459"/>
                    <a:pt x="335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1117850" y="2896250"/>
              <a:ext cx="151475" cy="332725"/>
            </a:xfrm>
            <a:custGeom>
              <a:avLst/>
              <a:gdLst/>
              <a:ahLst/>
              <a:cxnLst/>
              <a:rect l="l" t="t" r="r" b="b"/>
              <a:pathLst>
                <a:path w="6059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059" y="12641"/>
                    <a:pt x="6059" y="11782"/>
                  </a:cubicBezTo>
                  <a:lnTo>
                    <a:pt x="6059" y="1527"/>
                  </a:lnTo>
                  <a:cubicBezTo>
                    <a:pt x="6059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1367100" y="3992175"/>
              <a:ext cx="312450" cy="274300"/>
            </a:xfrm>
            <a:custGeom>
              <a:avLst/>
              <a:gdLst/>
              <a:ahLst/>
              <a:cxnLst/>
              <a:rect l="l" t="t" r="r" b="b"/>
              <a:pathLst>
                <a:path w="12498" h="10972" extrusionOk="0">
                  <a:moveTo>
                    <a:pt x="1670" y="0"/>
                  </a:moveTo>
                  <a:lnTo>
                    <a:pt x="0" y="10972"/>
                  </a:lnTo>
                  <a:lnTo>
                    <a:pt x="12498" y="10972"/>
                  </a:lnTo>
                  <a:lnTo>
                    <a:pt x="108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53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58"/>
          <p:cNvSpPr/>
          <p:nvPr/>
        </p:nvSpPr>
        <p:spPr>
          <a:xfrm>
            <a:off x="4765322" y="1401564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58"/>
          <p:cNvSpPr/>
          <p:nvPr/>
        </p:nvSpPr>
        <p:spPr>
          <a:xfrm>
            <a:off x="4765322" y="2525376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58"/>
          <p:cNvSpPr/>
          <p:nvPr/>
        </p:nvSpPr>
        <p:spPr>
          <a:xfrm>
            <a:off x="825072" y="3649188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58"/>
          <p:cNvSpPr/>
          <p:nvPr/>
        </p:nvSpPr>
        <p:spPr>
          <a:xfrm>
            <a:off x="825072" y="2525376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58"/>
          <p:cNvSpPr/>
          <p:nvPr/>
        </p:nvSpPr>
        <p:spPr>
          <a:xfrm>
            <a:off x="4765322" y="3649188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5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728510" y="1436839"/>
            <a:ext cx="2641500" cy="631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SG">
              <a:solidFill>
                <a:schemeClr val="tx1"/>
              </a:solidFill>
            </a:endParaRPr>
          </a:p>
        </p:txBody>
      </p:sp>
      <p:sp>
        <p:nvSpPr>
          <p:cNvPr id="1866" name="Google Shape;1866;p58"/>
          <p:cNvSpPr txBox="1">
            <a:spLocks noGrp="1"/>
          </p:cNvSpPr>
          <p:nvPr>
            <p:ph type="title" idx="6"/>
          </p:nvPr>
        </p:nvSpPr>
        <p:spPr>
          <a:xfrm>
            <a:off x="4784972" y="151279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67" name="Google Shape;1867;p58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 </a:t>
            </a:r>
            <a:endParaRPr/>
          </a:p>
        </p:txBody>
      </p:sp>
      <p:sp>
        <p:nvSpPr>
          <p:cNvPr id="1868" name="Google Shape;1868;p58"/>
          <p:cNvSpPr txBox="1">
            <a:spLocks noGrp="1"/>
          </p:cNvSpPr>
          <p:nvPr>
            <p:ph type="title" idx="13"/>
          </p:nvPr>
        </p:nvSpPr>
        <p:spPr>
          <a:xfrm>
            <a:off x="4784972" y="376043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 </a:t>
            </a:r>
            <a:endParaRPr/>
          </a:p>
        </p:txBody>
      </p:sp>
      <p:sp>
        <p:nvSpPr>
          <p:cNvPr id="1869" name="Google Shape;1869;p58"/>
          <p:cNvSpPr txBox="1">
            <a:spLocks noGrp="1"/>
          </p:cNvSpPr>
          <p:nvPr>
            <p:ph type="title" idx="3"/>
          </p:nvPr>
        </p:nvSpPr>
        <p:spPr>
          <a:xfrm>
            <a:off x="844722" y="376041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70" name="Google Shape;1870;p58">
            <a:hlinkClick r:id="rId4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1708860" y="3838418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Detail Operations </a:t>
            </a:r>
            <a:endParaRPr u="sng"/>
          </a:p>
        </p:txBody>
      </p:sp>
      <p:sp>
        <p:nvSpPr>
          <p:cNvPr id="1872" name="Google Shape;1872;p58">
            <a:hlinkClick r:id="" action="ppaction://noaction"/>
          </p:cNvPr>
          <p:cNvSpPr txBox="1">
            <a:spLocks noGrp="1"/>
          </p:cNvSpPr>
          <p:nvPr>
            <p:ph type="subTitle" idx="7"/>
          </p:nvPr>
        </p:nvSpPr>
        <p:spPr>
          <a:xfrm>
            <a:off x="5657778" y="1626487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Purposes</a:t>
            </a:r>
            <a:r>
              <a:rPr lang="en"/>
              <a:t> </a:t>
            </a:r>
            <a:endParaRPr/>
          </a:p>
        </p:txBody>
      </p:sp>
      <p:sp>
        <p:nvSpPr>
          <p:cNvPr id="1874" name="Google Shape;1874;p58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5677428" y="3867138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Relevant Information</a:t>
            </a:r>
            <a:endParaRPr u="sng"/>
          </a:p>
        </p:txBody>
      </p:sp>
      <p:sp>
        <p:nvSpPr>
          <p:cNvPr id="1876" name="Google Shape;1876;p58"/>
          <p:cNvSpPr txBox="1">
            <a:spLocks noGrp="1"/>
          </p:cNvSpPr>
          <p:nvPr>
            <p:ph type="title" idx="16"/>
          </p:nvPr>
        </p:nvSpPr>
        <p:spPr>
          <a:xfrm>
            <a:off x="844722" y="263660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77" name="Google Shape;1877;p58">
            <a:hlinkClick r:id="rId5" action="ppaction://hlinksldjump"/>
          </p:cNvPr>
          <p:cNvSpPr txBox="1">
            <a:spLocks noGrp="1"/>
          </p:cNvSpPr>
          <p:nvPr>
            <p:ph type="subTitle" idx="17"/>
          </p:nvPr>
        </p:nvSpPr>
        <p:spPr>
          <a:xfrm>
            <a:off x="1737179" y="2703764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u="sng">
                <a:solidFill>
                  <a:schemeClr val="tx1"/>
                </a:solidFill>
              </a:rPr>
              <a:t>Characteristics</a:t>
            </a:r>
          </a:p>
        </p:txBody>
      </p:sp>
      <p:sp>
        <p:nvSpPr>
          <p:cNvPr id="1879" name="Google Shape;1879;p58"/>
          <p:cNvSpPr txBox="1">
            <a:spLocks noGrp="1"/>
          </p:cNvSpPr>
          <p:nvPr>
            <p:ph type="title" idx="19"/>
          </p:nvPr>
        </p:nvSpPr>
        <p:spPr>
          <a:xfrm>
            <a:off x="4784972" y="2636607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80" name="Google Shape;1880;p58">
            <a:hlinkClick r:id="" action="ppaction://noaction"/>
          </p:cNvPr>
          <p:cNvSpPr txBox="1">
            <a:spLocks noGrp="1"/>
          </p:cNvSpPr>
          <p:nvPr>
            <p:ph type="subTitle" idx="20"/>
          </p:nvPr>
        </p:nvSpPr>
        <p:spPr>
          <a:xfrm>
            <a:off x="5657778" y="2703764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Strengths and Weaknesses</a:t>
            </a:r>
            <a:endParaRPr u="sng"/>
          </a:p>
        </p:txBody>
      </p:sp>
      <p:sp>
        <p:nvSpPr>
          <p:cNvPr id="1882" name="Google Shape;1882;p58"/>
          <p:cNvSpPr/>
          <p:nvPr/>
        </p:nvSpPr>
        <p:spPr>
          <a:xfrm>
            <a:off x="825072" y="1401564"/>
            <a:ext cx="807300" cy="8073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58"/>
          <p:cNvSpPr txBox="1">
            <a:spLocks noGrp="1"/>
          </p:cNvSpPr>
          <p:nvPr>
            <p:ph type="title"/>
          </p:nvPr>
        </p:nvSpPr>
        <p:spPr>
          <a:xfrm>
            <a:off x="844722" y="1512795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0ECA-99D3-2E5F-06FC-B970CBE6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045" y="118766"/>
            <a:ext cx="3329909" cy="592200"/>
          </a:xfrm>
        </p:spPr>
        <p:txBody>
          <a:bodyPr/>
          <a:lstStyle/>
          <a:p>
            <a:r>
              <a:rPr lang="en-US"/>
              <a:t>Detail Operations (Part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8AE16-576F-9ED4-7DBC-4AE26367D529}"/>
              </a:ext>
            </a:extLst>
          </p:cNvPr>
          <p:cNvSpPr txBox="1"/>
          <p:nvPr/>
        </p:nvSpPr>
        <p:spPr>
          <a:xfrm>
            <a:off x="0" y="1023690"/>
            <a:ext cx="9144000" cy="681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</a:rPr>
              <a:t>User enters plaintext and a secret key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endParaRPr lang="en-US" sz="2000">
              <a:solidFill>
                <a:schemeClr val="tx1"/>
              </a:solidFill>
              <a:latin typeface="Arial" panose="020B0604020202020204" pitchFamily="34" charset="0"/>
              <a:ea typeface="DengXian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</a:rPr>
              <a:t>Encryption engine would then 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</a:t>
            </a: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 an S array of length 256 where S[ 0 ] = 0 and S[ 255 ] = 255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endParaRPr lang="en-US" sz="2000">
              <a:solidFill>
                <a:schemeClr val="tx1"/>
              </a:solidFill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key entered would then be encoded using the ASCII table. 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800100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Key: HI W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800100" marR="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Encoded with ASCII table: 72 73 32 87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sz="2000">
              <a:solidFill>
                <a:schemeClr val="tx1"/>
              </a:solidFill>
              <a:effectLst/>
              <a:latin typeface="+mn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2000">
              <a:solidFill>
                <a:schemeClr val="tx1"/>
              </a:solidFill>
              <a:effectLst/>
              <a:latin typeface="+mn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marR="0"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solidFill>
                <a:schemeClr val="tx1"/>
              </a:solidFill>
              <a:effectLst/>
              <a:latin typeface="+mn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2000">
              <a:solidFill>
                <a:schemeClr val="tx1"/>
              </a:solidFill>
              <a:effectLst/>
              <a:latin typeface="+mn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2000">
              <a:solidFill>
                <a:schemeClr val="tx1"/>
              </a:solidFill>
              <a:effectLst/>
              <a:latin typeface="+mn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5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B63F4A-129D-ADFE-516E-0D00E0C3255D}"/>
              </a:ext>
            </a:extLst>
          </p:cNvPr>
          <p:cNvSpPr txBox="1"/>
          <p:nvPr/>
        </p:nvSpPr>
        <p:spPr>
          <a:xfrm>
            <a:off x="0" y="848563"/>
            <a:ext cx="9144000" cy="578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 startAt="4"/>
            </a:pP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encoded key is then repeated to fill the key array of length 256  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914400" marR="0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K[ 0 ] = 72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914400" marR="0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K[ 3 ] = 87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914400" marR="0" lvl="1" indent="-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K[ 7 ] = 87   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 startAt="5"/>
            </a:pP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Key scheduling – to get the key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 = 0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For </a:t>
            </a:r>
            <a:r>
              <a:rPr lang="en-US" sz="20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0 to 255 carry out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 = J + S[ </a:t>
            </a:r>
            <a:r>
              <a:rPr lang="en-US" sz="20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] +T[ </a:t>
            </a:r>
            <a:r>
              <a:rPr lang="en-US" sz="20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] mod (256)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Swap S[ </a:t>
            </a:r>
            <a:r>
              <a:rPr lang="en-US" sz="20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] and S[ J ]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 startAt="4"/>
            </a:pPr>
            <a:endParaRPr lang="en-US" sz="2000">
              <a:solidFill>
                <a:schemeClr val="tx1"/>
              </a:solidFill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 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US" sz="2000">
              <a:solidFill>
                <a:schemeClr val="tx1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0DC40-DAEE-F959-1830-3C596AF593EE}"/>
              </a:ext>
            </a:extLst>
          </p:cNvPr>
          <p:cNvSpPr txBox="1"/>
          <p:nvPr/>
        </p:nvSpPr>
        <p:spPr>
          <a:xfrm>
            <a:off x="121920" y="91440"/>
            <a:ext cx="9601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rantina"/>
                <a:cs typeface="Karantina"/>
                <a:sym typeface="Karantina"/>
              </a:rPr>
              <a:t>Part 2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9799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0942A8-1291-57EA-ACFC-A2B2ECE122C8}"/>
              </a:ext>
            </a:extLst>
          </p:cNvPr>
          <p:cNvSpPr txBox="1"/>
          <p:nvPr/>
        </p:nvSpPr>
        <p:spPr>
          <a:xfrm>
            <a:off x="0" y="1238051"/>
            <a:ext cx="4572000" cy="289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Key: 1 2 3 4		</a:t>
            </a: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S-Array length: 8 	</a:t>
            </a: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S-Array: [ 0 1 2 3 4 5 6 7 ]	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Key-array = [ 1 2 3 4 1 2 3 4 ]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Plaintext: 1 3 4 5 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0AF40-2049-CF90-19B2-16E518A1BA72}"/>
              </a:ext>
            </a:extLst>
          </p:cNvPr>
          <p:cNvSpPr txBox="1"/>
          <p:nvPr/>
        </p:nvSpPr>
        <p:spPr>
          <a:xfrm>
            <a:off x="4572000" y="1238051"/>
            <a:ext cx="4572000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 = 0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For </a:t>
            </a:r>
            <a:r>
              <a:rPr lang="en-US" sz="18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0 to 7, carry out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J=J+ S[ </a:t>
            </a:r>
            <a:r>
              <a:rPr lang="en-US" sz="18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] + K[ </a:t>
            </a:r>
            <a:r>
              <a:rPr lang="en-US" sz="18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] mod (8)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Swap S[ </a:t>
            </a:r>
            <a:r>
              <a:rPr lang="en-US" sz="18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] and S[ J ]  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15244-063B-6DE6-4824-0434679BF537}"/>
              </a:ext>
            </a:extLst>
          </p:cNvPr>
          <p:cNvSpPr txBox="1"/>
          <p:nvPr/>
        </p:nvSpPr>
        <p:spPr>
          <a:xfrm>
            <a:off x="121920" y="91440"/>
            <a:ext cx="18364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rantina"/>
                <a:cs typeface="Karantina"/>
                <a:sym typeface="Karantina"/>
              </a:rPr>
              <a:t>Part 3 - KSA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9450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AB416-FDD3-BE1F-776F-2561C605E817}"/>
              </a:ext>
            </a:extLst>
          </p:cNvPr>
          <p:cNvSpPr txBox="1"/>
          <p:nvPr/>
        </p:nvSpPr>
        <p:spPr>
          <a:xfrm>
            <a:off x="0" y="886967"/>
            <a:ext cx="9144000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First Iteration: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</a:t>
            </a:r>
            <a:r>
              <a:rPr lang="en-US" sz="18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0,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 = 0+S[ 0 ] + K[ 0 ] mod (8)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 = 0 + 0 + 1 mod (8)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 = 1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Swap S[ 0 ] and S[ 1 ]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S-Array = [ 1 0 2 3 4 5 6 7 ]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2B41E-265F-FA20-ABC0-876239B8B3DE}"/>
              </a:ext>
            </a:extLst>
          </p:cNvPr>
          <p:cNvSpPr txBox="1"/>
          <p:nvPr/>
        </p:nvSpPr>
        <p:spPr>
          <a:xfrm>
            <a:off x="121920" y="91440"/>
            <a:ext cx="18364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rantina"/>
                <a:cs typeface="Karantina"/>
                <a:sym typeface="Karantina"/>
              </a:rPr>
              <a:t>Part 4 - KSA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91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AFB77-EDF1-7521-C841-BDB7F92D1229}"/>
              </a:ext>
            </a:extLst>
          </p:cNvPr>
          <p:cNvSpPr txBox="1"/>
          <p:nvPr/>
        </p:nvSpPr>
        <p:spPr>
          <a:xfrm>
            <a:off x="0" y="911264"/>
            <a:ext cx="9144000" cy="357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Second Iteration: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</a:t>
            </a:r>
            <a:r>
              <a:rPr lang="en-US" sz="18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1,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 = 1 + 0 + 2 mod (8)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 = 3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Swap S[ 1 ] and S[ 3 ]</a:t>
            </a: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S-Array = [ 1 0 2 3 4 5 6 7 ] (before)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S-Array=[ 1 3 2 0 4 5 6 7 ] </a:t>
            </a:r>
            <a:endParaRPr lang="en-US" sz="180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2B41E-265F-FA20-ABC0-876239B8B3DE}"/>
              </a:ext>
            </a:extLst>
          </p:cNvPr>
          <p:cNvSpPr txBox="1"/>
          <p:nvPr/>
        </p:nvSpPr>
        <p:spPr>
          <a:xfrm>
            <a:off x="121920" y="91440"/>
            <a:ext cx="18364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rantina"/>
                <a:cs typeface="Karantina"/>
                <a:sym typeface="Karantina"/>
              </a:rPr>
              <a:t>Part 5 - KSA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783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9A798-E062-374D-967E-86F63EEC2DAD}"/>
              </a:ext>
            </a:extLst>
          </p:cNvPr>
          <p:cNvSpPr txBox="1"/>
          <p:nvPr/>
        </p:nvSpPr>
        <p:spPr>
          <a:xfrm>
            <a:off x="0" y="885139"/>
            <a:ext cx="9144000" cy="357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Third </a:t>
            </a: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teration: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When </a:t>
            </a:r>
            <a:r>
              <a:rPr lang="en-US" sz="18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= 2,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 = 3 + 2 + 3 mod (8)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J = 0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Swap S[ 2 ] and S[ 0 ]</a:t>
            </a:r>
          </a:p>
          <a:p>
            <a:pPr indent="457200">
              <a:lnSpc>
                <a:spcPct val="150000"/>
              </a:lnSpc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S-Array=[ 1 3 2 0 4 5 6 7 ] </a:t>
            </a:r>
            <a:r>
              <a:rPr lang="en-US" sz="180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(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before</a:t>
            </a:r>
            <a:r>
              <a:rPr lang="en-US" sz="1800"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)</a:t>
            </a:r>
            <a:endParaRPr lang="en-US" sz="18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 indent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S-Array = [ 2 3 1 0 4 5 6 7 ] </a:t>
            </a:r>
            <a:endParaRPr lang="en-US" sz="180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2B41E-265F-FA20-ABC0-876239B8B3DE}"/>
              </a:ext>
            </a:extLst>
          </p:cNvPr>
          <p:cNvSpPr txBox="1"/>
          <p:nvPr/>
        </p:nvSpPr>
        <p:spPr>
          <a:xfrm>
            <a:off x="121920" y="91440"/>
            <a:ext cx="183642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rantina"/>
                <a:cs typeface="Karantina"/>
                <a:sym typeface="Karantina"/>
              </a:rPr>
              <a:t>Part 6 - KSA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3812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42B41E-265F-FA20-ABC0-876239B8B3DE}"/>
              </a:ext>
            </a:extLst>
          </p:cNvPr>
          <p:cNvSpPr txBox="1"/>
          <p:nvPr/>
        </p:nvSpPr>
        <p:spPr>
          <a:xfrm>
            <a:off x="2591164" y="76466"/>
            <a:ext cx="37711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6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arantina"/>
                <a:cs typeface="Karantina"/>
                <a:sym typeface="Karantina"/>
              </a:rPr>
              <a:t>And So On…</a:t>
            </a:r>
            <a:endParaRPr lang="en-SG" sz="6600"/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AE0A7447-FD5F-CB7C-8117-7896CCBD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57" y="1410355"/>
            <a:ext cx="5578021" cy="29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0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5A62-1E47-548C-55CF-E03E9E63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400" y="0"/>
            <a:ext cx="4040259" cy="592200"/>
          </a:xfrm>
        </p:spPr>
        <p:txBody>
          <a:bodyPr/>
          <a:lstStyle/>
          <a:p>
            <a:r>
              <a:rPr lang="en-US"/>
              <a:t>Pseudo-Random generation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FA59F-9570-B038-EAFD-559D5B512E1B}"/>
              </a:ext>
            </a:extLst>
          </p:cNvPr>
          <p:cNvSpPr txBox="1"/>
          <p:nvPr/>
        </p:nvSpPr>
        <p:spPr>
          <a:xfrm>
            <a:off x="85164" y="906550"/>
            <a:ext cx="7427259" cy="404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= J = 0 </a:t>
            </a:r>
          </a:p>
          <a:p>
            <a:pPr lvl="1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 = I + 1 to the length of the plaintext </a:t>
            </a:r>
          </a:p>
          <a:p>
            <a:pPr lvl="1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 = J + S[I] mod 256 </a:t>
            </a:r>
          </a:p>
          <a:p>
            <a:pPr lvl="1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Swap S[I] and S[J]  </a:t>
            </a:r>
          </a:p>
          <a:p>
            <a:pPr lvl="1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T= S[I] +S[J] mod256 </a:t>
            </a:r>
          </a:p>
          <a:p>
            <a:pPr lvl="1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Keystream = S[T]  </a:t>
            </a:r>
          </a:p>
          <a:p>
            <a:pPr lvl="1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S-Array = [ 2 3 1 0 4 5 6 7]</a:t>
            </a:r>
            <a:endParaRPr lang="en-US" sz="1800" b="0" i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17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3BEC-8CF0-52F3-C3F8-C56A756B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20424" y="-107577"/>
            <a:ext cx="7704000" cy="592200"/>
          </a:xfrm>
        </p:spPr>
        <p:txBody>
          <a:bodyPr/>
          <a:lstStyle/>
          <a:p>
            <a:r>
              <a:rPr lang="en-US"/>
              <a:t>Pseudo random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3F769-AF1D-E5DE-B85D-DD2B6F8B970D}"/>
              </a:ext>
            </a:extLst>
          </p:cNvPr>
          <p:cNvSpPr txBox="1"/>
          <p:nvPr/>
        </p:nvSpPr>
        <p:spPr>
          <a:xfrm>
            <a:off x="558053" y="592200"/>
            <a:ext cx="8296834" cy="4749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I =1 </a:t>
            </a:r>
            <a:endParaRPr lang="en-US" sz="18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J=J+S[1]mod8 </a:t>
            </a:r>
            <a:endParaRPr lang="en-US" sz="18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J=0+3 </a:t>
            </a:r>
            <a:endParaRPr lang="en-US" sz="18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J=3 </a:t>
            </a:r>
            <a:endParaRPr lang="en-US" sz="18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Swap S[1] and S[3] </a:t>
            </a:r>
            <a:endParaRPr lang="en-US" sz="18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S-Array = [ 2 0 1 3 4 5 6 7 ] </a:t>
            </a:r>
            <a:endParaRPr lang="en-US" sz="18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T=S[1] + S[3]mod8 </a:t>
            </a:r>
            <a:endParaRPr lang="en-US" sz="18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T= 0 + 3  </a:t>
            </a:r>
            <a:endParaRPr lang="en-US" sz="18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T=3 </a:t>
            </a:r>
            <a:endParaRPr lang="en-US" sz="18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Keystream = S[3] </a:t>
            </a:r>
            <a:endParaRPr lang="en-US" sz="18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Keystream = 3 </a:t>
            </a:r>
            <a:endParaRPr lang="en-US" sz="18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6C091-B116-33AD-8182-92B24A91D5B3}"/>
              </a:ext>
            </a:extLst>
          </p:cNvPr>
          <p:cNvSpPr txBox="1"/>
          <p:nvPr/>
        </p:nvSpPr>
        <p:spPr>
          <a:xfrm>
            <a:off x="5737413" y="659574"/>
            <a:ext cx="765585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When I =2 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J = 3 + 1 mod 8 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J = 4 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Swap	S[2] and S[4]  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S-Array = [ 2 0 4 3 1 5 6 7 ] 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T= 4+1 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T = 5 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Keystream = S[5] </a:t>
            </a:r>
          </a:p>
          <a:p>
            <a:endParaRPr lang="en-US" sz="1600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</a:rPr>
              <a:t>Keystream = 5 </a:t>
            </a:r>
          </a:p>
        </p:txBody>
      </p:sp>
    </p:spTree>
    <p:extLst>
      <p:ext uri="{BB962C8B-B14F-4D97-AF65-F5344CB8AC3E}">
        <p14:creationId xmlns:p14="http://schemas.microsoft.com/office/powerpoint/2010/main" val="3555446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3E56-76BA-2500-A043-97851F5A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29389" y="-141848"/>
            <a:ext cx="7704000" cy="545259"/>
          </a:xfrm>
        </p:spPr>
        <p:txBody>
          <a:bodyPr/>
          <a:lstStyle/>
          <a:p>
            <a:r>
              <a:rPr lang="en-US"/>
              <a:t>Pseudo random generation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E0095-36D0-EB65-FA2F-462B8DD027E2}"/>
              </a:ext>
            </a:extLst>
          </p:cNvPr>
          <p:cNvSpPr txBox="1"/>
          <p:nvPr/>
        </p:nvSpPr>
        <p:spPr>
          <a:xfrm>
            <a:off x="349624" y="459317"/>
            <a:ext cx="6544234" cy="4447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200000"/>
              </a:lnSpc>
            </a:pPr>
            <a:r>
              <a:rPr lang="en-US" sz="16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I = 3 </a:t>
            </a:r>
            <a:endParaRPr lang="en-US" sz="16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6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 = 4 + 3 mod 8 </a:t>
            </a:r>
            <a:endParaRPr lang="en-US" sz="16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6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 = 7 </a:t>
            </a:r>
            <a:endParaRPr lang="en-US" sz="16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6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Swap S[3] and S[7] </a:t>
            </a:r>
            <a:endParaRPr lang="en-US" sz="16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6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S-array = [ 2 0 4 7 1 5 6 3] </a:t>
            </a:r>
            <a:endParaRPr lang="en-US" sz="16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6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 = 7 + 3 mod 8 </a:t>
            </a:r>
            <a:endParaRPr lang="en-US" sz="16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6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 = 2 </a:t>
            </a:r>
            <a:endParaRPr lang="en-US" sz="16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6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Keystream = S[2] </a:t>
            </a:r>
            <a:endParaRPr lang="en-US" sz="16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600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Keystream = 4 </a:t>
            </a:r>
            <a:endParaRPr lang="en-US" sz="1600" b="0" i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9"/>
          <p:cNvSpPr txBox="1">
            <a:spLocks noGrp="1"/>
          </p:cNvSpPr>
          <p:nvPr>
            <p:ph type="title"/>
          </p:nvPr>
        </p:nvSpPr>
        <p:spPr>
          <a:xfrm>
            <a:off x="3888786" y="2596175"/>
            <a:ext cx="35403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Morse Code</a:t>
            </a:r>
            <a:endParaRPr/>
          </a:p>
        </p:txBody>
      </p:sp>
      <p:sp>
        <p:nvSpPr>
          <p:cNvPr id="1891" name="Google Shape;1891;p59"/>
          <p:cNvSpPr txBox="1">
            <a:spLocks noGrp="1"/>
          </p:cNvSpPr>
          <p:nvPr>
            <p:ph type="subTitle" idx="1"/>
          </p:nvPr>
        </p:nvSpPr>
        <p:spPr>
          <a:xfrm>
            <a:off x="4139286" y="3643179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1892" name="Google Shape;1892;p59"/>
          <p:cNvGrpSpPr/>
          <p:nvPr/>
        </p:nvGrpSpPr>
        <p:grpSpPr>
          <a:xfrm rot="2700000">
            <a:off x="1073443" y="719427"/>
            <a:ext cx="2299362" cy="3471142"/>
            <a:chOff x="655175" y="2804425"/>
            <a:chExt cx="1736325" cy="2621175"/>
          </a:xfrm>
        </p:grpSpPr>
        <p:sp>
          <p:nvSpPr>
            <p:cNvPr id="1893" name="Google Shape;1893;p59"/>
            <p:cNvSpPr/>
            <p:nvPr/>
          </p:nvSpPr>
          <p:spPr>
            <a:xfrm>
              <a:off x="1195375" y="4615850"/>
              <a:ext cx="655900" cy="809750"/>
            </a:xfrm>
            <a:custGeom>
              <a:avLst/>
              <a:gdLst/>
              <a:ahLst/>
              <a:cxnLst/>
              <a:rect l="l" t="t" r="r" b="b"/>
              <a:pathLst>
                <a:path w="26236" h="32390" extrusionOk="0">
                  <a:moveTo>
                    <a:pt x="13118" y="1"/>
                  </a:moveTo>
                  <a:cubicBezTo>
                    <a:pt x="5868" y="1"/>
                    <a:pt x="0" y="7252"/>
                    <a:pt x="0" y="16219"/>
                  </a:cubicBezTo>
                  <a:cubicBezTo>
                    <a:pt x="0" y="25139"/>
                    <a:pt x="5868" y="32390"/>
                    <a:pt x="13118" y="32390"/>
                  </a:cubicBezTo>
                  <a:cubicBezTo>
                    <a:pt x="20369" y="32390"/>
                    <a:pt x="26236" y="25139"/>
                    <a:pt x="26236" y="16219"/>
                  </a:cubicBezTo>
                  <a:cubicBezTo>
                    <a:pt x="26236" y="7252"/>
                    <a:pt x="20369" y="1"/>
                    <a:pt x="131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655175" y="2906975"/>
              <a:ext cx="1736325" cy="1687750"/>
            </a:xfrm>
            <a:custGeom>
              <a:avLst/>
              <a:gdLst/>
              <a:ahLst/>
              <a:cxnLst/>
              <a:rect l="l" t="t" r="r" b="b"/>
              <a:pathLst>
                <a:path w="69453" h="67510" extrusionOk="0">
                  <a:moveTo>
                    <a:pt x="23421" y="1"/>
                  </a:moveTo>
                  <a:cubicBezTo>
                    <a:pt x="9540" y="4771"/>
                    <a:pt x="143" y="17745"/>
                    <a:pt x="0" y="32437"/>
                  </a:cubicBezTo>
                  <a:lnTo>
                    <a:pt x="0" y="32819"/>
                  </a:lnTo>
                  <a:lnTo>
                    <a:pt x="0" y="33010"/>
                  </a:lnTo>
                  <a:cubicBezTo>
                    <a:pt x="48" y="41548"/>
                    <a:pt x="3244" y="49800"/>
                    <a:pt x="9015" y="56145"/>
                  </a:cubicBezTo>
                  <a:cubicBezTo>
                    <a:pt x="9111" y="56288"/>
                    <a:pt x="9254" y="56431"/>
                    <a:pt x="9397" y="56526"/>
                  </a:cubicBezTo>
                  <a:cubicBezTo>
                    <a:pt x="16242" y="63848"/>
                    <a:pt x="25472" y="67509"/>
                    <a:pt x="34708" y="67509"/>
                  </a:cubicBezTo>
                  <a:cubicBezTo>
                    <a:pt x="43944" y="67509"/>
                    <a:pt x="53186" y="63848"/>
                    <a:pt x="60055" y="56526"/>
                  </a:cubicBezTo>
                  <a:cubicBezTo>
                    <a:pt x="60198" y="56431"/>
                    <a:pt x="60294" y="56288"/>
                    <a:pt x="60437" y="56145"/>
                  </a:cubicBezTo>
                  <a:cubicBezTo>
                    <a:pt x="66161" y="49800"/>
                    <a:pt x="69405" y="41548"/>
                    <a:pt x="69452" y="33010"/>
                  </a:cubicBezTo>
                  <a:lnTo>
                    <a:pt x="69452" y="32819"/>
                  </a:lnTo>
                  <a:cubicBezTo>
                    <a:pt x="69452" y="32676"/>
                    <a:pt x="69452" y="32580"/>
                    <a:pt x="69452" y="32437"/>
                  </a:cubicBezTo>
                  <a:cubicBezTo>
                    <a:pt x="69309" y="17745"/>
                    <a:pt x="59912" y="4771"/>
                    <a:pt x="46031" y="1"/>
                  </a:cubicBezTo>
                  <a:lnTo>
                    <a:pt x="46031" y="3626"/>
                  </a:lnTo>
                  <a:cubicBezTo>
                    <a:pt x="54140" y="8682"/>
                    <a:pt x="57956" y="18461"/>
                    <a:pt x="55285" y="27667"/>
                  </a:cubicBezTo>
                  <a:cubicBezTo>
                    <a:pt x="52662" y="36873"/>
                    <a:pt x="44266" y="43218"/>
                    <a:pt x="34726" y="43218"/>
                  </a:cubicBezTo>
                  <a:cubicBezTo>
                    <a:pt x="25138" y="43218"/>
                    <a:pt x="16743" y="36873"/>
                    <a:pt x="14119" y="27667"/>
                  </a:cubicBezTo>
                  <a:cubicBezTo>
                    <a:pt x="11496" y="18461"/>
                    <a:pt x="15312" y="8682"/>
                    <a:pt x="23421" y="3626"/>
                  </a:cubicBezTo>
                  <a:lnTo>
                    <a:pt x="23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1039150" y="4332275"/>
              <a:ext cx="968350" cy="284375"/>
            </a:xfrm>
            <a:custGeom>
              <a:avLst/>
              <a:gdLst/>
              <a:ahLst/>
              <a:cxnLst/>
              <a:rect l="l" t="t" r="r" b="b"/>
              <a:pathLst>
                <a:path w="38734" h="11375" extrusionOk="0">
                  <a:moveTo>
                    <a:pt x="4056" y="1"/>
                  </a:moveTo>
                  <a:cubicBezTo>
                    <a:pt x="2640" y="1"/>
                    <a:pt x="1310" y="959"/>
                    <a:pt x="907" y="2424"/>
                  </a:cubicBezTo>
                  <a:lnTo>
                    <a:pt x="96" y="5715"/>
                  </a:lnTo>
                  <a:cubicBezTo>
                    <a:pt x="1" y="6145"/>
                    <a:pt x="144" y="6526"/>
                    <a:pt x="478" y="6765"/>
                  </a:cubicBezTo>
                  <a:cubicBezTo>
                    <a:pt x="3721" y="8864"/>
                    <a:pt x="7299" y="10390"/>
                    <a:pt x="11020" y="11344"/>
                  </a:cubicBezTo>
                  <a:cubicBezTo>
                    <a:pt x="11101" y="11364"/>
                    <a:pt x="11182" y="11374"/>
                    <a:pt x="11261" y="11374"/>
                  </a:cubicBezTo>
                  <a:cubicBezTo>
                    <a:pt x="11733" y="11374"/>
                    <a:pt x="12130" y="11024"/>
                    <a:pt x="12212" y="10533"/>
                  </a:cubicBezTo>
                  <a:lnTo>
                    <a:pt x="12498" y="8768"/>
                  </a:lnTo>
                  <a:cubicBezTo>
                    <a:pt x="12641" y="7671"/>
                    <a:pt x="13548" y="6908"/>
                    <a:pt x="14645" y="6908"/>
                  </a:cubicBezTo>
                  <a:lnTo>
                    <a:pt x="24090" y="6908"/>
                  </a:lnTo>
                  <a:cubicBezTo>
                    <a:pt x="25139" y="6908"/>
                    <a:pt x="26045" y="7671"/>
                    <a:pt x="26236" y="8768"/>
                  </a:cubicBezTo>
                  <a:lnTo>
                    <a:pt x="26475" y="10533"/>
                  </a:lnTo>
                  <a:cubicBezTo>
                    <a:pt x="26556" y="11024"/>
                    <a:pt x="26989" y="11374"/>
                    <a:pt x="27441" y="11374"/>
                  </a:cubicBezTo>
                  <a:cubicBezTo>
                    <a:pt x="27516" y="11374"/>
                    <a:pt x="27592" y="11364"/>
                    <a:pt x="27667" y="11344"/>
                  </a:cubicBezTo>
                  <a:cubicBezTo>
                    <a:pt x="31436" y="10390"/>
                    <a:pt x="35013" y="8864"/>
                    <a:pt x="38209" y="6765"/>
                  </a:cubicBezTo>
                  <a:cubicBezTo>
                    <a:pt x="38591" y="6526"/>
                    <a:pt x="38734" y="6097"/>
                    <a:pt x="38638" y="5715"/>
                  </a:cubicBezTo>
                  <a:lnTo>
                    <a:pt x="37827" y="2424"/>
                  </a:lnTo>
                  <a:cubicBezTo>
                    <a:pt x="37425" y="959"/>
                    <a:pt x="36095" y="1"/>
                    <a:pt x="34679" y="1"/>
                  </a:cubicBezTo>
                  <a:cubicBezTo>
                    <a:pt x="34250" y="1"/>
                    <a:pt x="33813" y="89"/>
                    <a:pt x="33391" y="277"/>
                  </a:cubicBezTo>
                  <a:cubicBezTo>
                    <a:pt x="28931" y="2257"/>
                    <a:pt x="24149" y="3247"/>
                    <a:pt x="19367" y="3247"/>
                  </a:cubicBezTo>
                  <a:cubicBezTo>
                    <a:pt x="14585" y="3247"/>
                    <a:pt x="9803" y="2257"/>
                    <a:pt x="5343" y="277"/>
                  </a:cubicBezTo>
                  <a:cubicBezTo>
                    <a:pt x="4922" y="89"/>
                    <a:pt x="4485" y="1"/>
                    <a:pt x="4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1897775" y="4054175"/>
              <a:ext cx="268325" cy="265975"/>
            </a:xfrm>
            <a:custGeom>
              <a:avLst/>
              <a:gdLst/>
              <a:ahLst/>
              <a:cxnLst/>
              <a:rect l="l" t="t" r="r" b="b"/>
              <a:pathLst>
                <a:path w="10733" h="10639" extrusionOk="0">
                  <a:moveTo>
                    <a:pt x="382" y="1"/>
                  </a:moveTo>
                  <a:lnTo>
                    <a:pt x="0" y="335"/>
                  </a:lnTo>
                  <a:lnTo>
                    <a:pt x="382" y="716"/>
                  </a:lnTo>
                  <a:lnTo>
                    <a:pt x="10351" y="10638"/>
                  </a:lnTo>
                  <a:cubicBezTo>
                    <a:pt x="10494" y="10543"/>
                    <a:pt x="10590" y="10400"/>
                    <a:pt x="10733" y="10257"/>
                  </a:cubicBezTo>
                  <a:lnTo>
                    <a:pt x="763" y="382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9"/>
            <p:cNvSpPr/>
            <p:nvPr/>
          </p:nvSpPr>
          <p:spPr>
            <a:xfrm>
              <a:off x="2118375" y="3652300"/>
              <a:ext cx="273125" cy="79925"/>
            </a:xfrm>
            <a:custGeom>
              <a:avLst/>
              <a:gdLst/>
              <a:ahLst/>
              <a:cxnLst/>
              <a:rect l="l" t="t" r="r" b="b"/>
              <a:pathLst>
                <a:path w="10925" h="3197" extrusionOk="0">
                  <a:moveTo>
                    <a:pt x="96" y="1"/>
                  </a:moveTo>
                  <a:cubicBezTo>
                    <a:pt x="49" y="144"/>
                    <a:pt x="49" y="335"/>
                    <a:pt x="1" y="525"/>
                  </a:cubicBezTo>
                  <a:lnTo>
                    <a:pt x="526" y="621"/>
                  </a:lnTo>
                  <a:lnTo>
                    <a:pt x="10924" y="3197"/>
                  </a:lnTo>
                  <a:lnTo>
                    <a:pt x="10924" y="3006"/>
                  </a:lnTo>
                  <a:cubicBezTo>
                    <a:pt x="10924" y="2863"/>
                    <a:pt x="10924" y="2767"/>
                    <a:pt x="10924" y="2624"/>
                  </a:cubicBezTo>
                  <a:lnTo>
                    <a:pt x="621" y="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880550" y="4054175"/>
              <a:ext cx="268350" cy="265975"/>
            </a:xfrm>
            <a:custGeom>
              <a:avLst/>
              <a:gdLst/>
              <a:ahLst/>
              <a:cxnLst/>
              <a:rect l="l" t="t" r="r" b="b"/>
              <a:pathLst>
                <a:path w="10734" h="10639" extrusionOk="0">
                  <a:moveTo>
                    <a:pt x="10352" y="1"/>
                  </a:moveTo>
                  <a:lnTo>
                    <a:pt x="9970" y="382"/>
                  </a:lnTo>
                  <a:lnTo>
                    <a:pt x="0" y="10257"/>
                  </a:lnTo>
                  <a:cubicBezTo>
                    <a:pt x="96" y="10400"/>
                    <a:pt x="239" y="10543"/>
                    <a:pt x="382" y="10638"/>
                  </a:cubicBezTo>
                  <a:lnTo>
                    <a:pt x="10352" y="716"/>
                  </a:lnTo>
                  <a:lnTo>
                    <a:pt x="10733" y="335"/>
                  </a:lnTo>
                  <a:lnTo>
                    <a:pt x="103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655175" y="3652300"/>
              <a:ext cx="271900" cy="79925"/>
            </a:xfrm>
            <a:custGeom>
              <a:avLst/>
              <a:gdLst/>
              <a:ahLst/>
              <a:cxnLst/>
              <a:rect l="l" t="t" r="r" b="b"/>
              <a:pathLst>
                <a:path w="10876" h="3197" extrusionOk="0">
                  <a:moveTo>
                    <a:pt x="10828" y="1"/>
                  </a:moveTo>
                  <a:lnTo>
                    <a:pt x="10303" y="96"/>
                  </a:lnTo>
                  <a:lnTo>
                    <a:pt x="0" y="2624"/>
                  </a:lnTo>
                  <a:lnTo>
                    <a:pt x="0" y="3006"/>
                  </a:lnTo>
                  <a:lnTo>
                    <a:pt x="0" y="3197"/>
                  </a:lnTo>
                  <a:lnTo>
                    <a:pt x="10351" y="621"/>
                  </a:lnTo>
                  <a:lnTo>
                    <a:pt x="10876" y="525"/>
                  </a:lnTo>
                  <a:cubicBezTo>
                    <a:pt x="10876" y="335"/>
                    <a:pt x="10828" y="144"/>
                    <a:pt x="10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903200" y="2930825"/>
              <a:ext cx="1240250" cy="1289150"/>
            </a:xfrm>
            <a:custGeom>
              <a:avLst/>
              <a:gdLst/>
              <a:ahLst/>
              <a:cxnLst/>
              <a:rect l="l" t="t" r="r" b="b"/>
              <a:pathLst>
                <a:path w="49610" h="51566" extrusionOk="0">
                  <a:moveTo>
                    <a:pt x="13500" y="1"/>
                  </a:moveTo>
                  <a:cubicBezTo>
                    <a:pt x="5486" y="4532"/>
                    <a:pt x="1" y="13738"/>
                    <a:pt x="1" y="24280"/>
                  </a:cubicBezTo>
                  <a:cubicBezTo>
                    <a:pt x="1" y="25854"/>
                    <a:pt x="144" y="27429"/>
                    <a:pt x="382" y="29003"/>
                  </a:cubicBezTo>
                  <a:cubicBezTo>
                    <a:pt x="382" y="29146"/>
                    <a:pt x="430" y="29337"/>
                    <a:pt x="430" y="29527"/>
                  </a:cubicBezTo>
                  <a:cubicBezTo>
                    <a:pt x="1479" y="35585"/>
                    <a:pt x="4532" y="41119"/>
                    <a:pt x="9016" y="45316"/>
                  </a:cubicBezTo>
                  <a:cubicBezTo>
                    <a:pt x="9159" y="45460"/>
                    <a:pt x="9302" y="45555"/>
                    <a:pt x="9446" y="45698"/>
                  </a:cubicBezTo>
                  <a:cubicBezTo>
                    <a:pt x="13810" y="49610"/>
                    <a:pt x="19308" y="51565"/>
                    <a:pt x="24805" y="51565"/>
                  </a:cubicBezTo>
                  <a:cubicBezTo>
                    <a:pt x="30303" y="51565"/>
                    <a:pt x="35800" y="49610"/>
                    <a:pt x="40165" y="45698"/>
                  </a:cubicBezTo>
                  <a:cubicBezTo>
                    <a:pt x="40308" y="45555"/>
                    <a:pt x="40451" y="45460"/>
                    <a:pt x="40546" y="45316"/>
                  </a:cubicBezTo>
                  <a:cubicBezTo>
                    <a:pt x="45078" y="41166"/>
                    <a:pt x="48083" y="35585"/>
                    <a:pt x="49133" y="29527"/>
                  </a:cubicBezTo>
                  <a:cubicBezTo>
                    <a:pt x="49180" y="29337"/>
                    <a:pt x="49228" y="29146"/>
                    <a:pt x="49228" y="29003"/>
                  </a:cubicBezTo>
                  <a:cubicBezTo>
                    <a:pt x="49467" y="27429"/>
                    <a:pt x="49610" y="25854"/>
                    <a:pt x="49610" y="24280"/>
                  </a:cubicBezTo>
                  <a:cubicBezTo>
                    <a:pt x="49610" y="13691"/>
                    <a:pt x="44124" y="4532"/>
                    <a:pt x="36110" y="1"/>
                  </a:cubicBezTo>
                  <a:lnTo>
                    <a:pt x="36110" y="621"/>
                  </a:lnTo>
                  <a:cubicBezTo>
                    <a:pt x="43790" y="5105"/>
                    <a:pt x="49085" y="13977"/>
                    <a:pt x="49085" y="24233"/>
                  </a:cubicBezTo>
                  <a:cubicBezTo>
                    <a:pt x="49085" y="25759"/>
                    <a:pt x="48942" y="27286"/>
                    <a:pt x="48703" y="28812"/>
                  </a:cubicBezTo>
                  <a:cubicBezTo>
                    <a:pt x="48703" y="29003"/>
                    <a:pt x="48656" y="29194"/>
                    <a:pt x="48608" y="29337"/>
                  </a:cubicBezTo>
                  <a:cubicBezTo>
                    <a:pt x="47606" y="35347"/>
                    <a:pt x="44649" y="40833"/>
                    <a:pt x="40165" y="44935"/>
                  </a:cubicBezTo>
                  <a:lnTo>
                    <a:pt x="39783" y="45316"/>
                  </a:lnTo>
                  <a:cubicBezTo>
                    <a:pt x="35514" y="49109"/>
                    <a:pt x="30148" y="51005"/>
                    <a:pt x="24787" y="51005"/>
                  </a:cubicBezTo>
                  <a:cubicBezTo>
                    <a:pt x="19427" y="51005"/>
                    <a:pt x="14073" y="49109"/>
                    <a:pt x="9827" y="45316"/>
                  </a:cubicBezTo>
                  <a:lnTo>
                    <a:pt x="9398" y="44935"/>
                  </a:lnTo>
                  <a:cubicBezTo>
                    <a:pt x="4962" y="40833"/>
                    <a:pt x="2004" y="35347"/>
                    <a:pt x="955" y="29384"/>
                  </a:cubicBezTo>
                  <a:cubicBezTo>
                    <a:pt x="955" y="29194"/>
                    <a:pt x="907" y="29003"/>
                    <a:pt x="907" y="28860"/>
                  </a:cubicBezTo>
                  <a:cubicBezTo>
                    <a:pt x="669" y="27333"/>
                    <a:pt x="525" y="25807"/>
                    <a:pt x="525" y="24280"/>
                  </a:cubicBezTo>
                  <a:cubicBezTo>
                    <a:pt x="525" y="14025"/>
                    <a:pt x="5773" y="5105"/>
                    <a:pt x="13500" y="621"/>
                  </a:cubicBezTo>
                  <a:lnTo>
                    <a:pt x="13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1222800" y="3451950"/>
              <a:ext cx="601050" cy="814525"/>
            </a:xfrm>
            <a:custGeom>
              <a:avLst/>
              <a:gdLst/>
              <a:ahLst/>
              <a:cxnLst/>
              <a:rect l="l" t="t" r="r" b="b"/>
              <a:pathLst>
                <a:path w="24042" h="32581" extrusionOk="0">
                  <a:moveTo>
                    <a:pt x="9970" y="1"/>
                  </a:moveTo>
                  <a:cubicBezTo>
                    <a:pt x="8301" y="96"/>
                    <a:pt x="6822" y="1241"/>
                    <a:pt x="6440" y="2863"/>
                  </a:cubicBezTo>
                  <a:lnTo>
                    <a:pt x="382" y="25712"/>
                  </a:lnTo>
                  <a:cubicBezTo>
                    <a:pt x="1" y="27047"/>
                    <a:pt x="382" y="28431"/>
                    <a:pt x="1336" y="29480"/>
                  </a:cubicBezTo>
                  <a:lnTo>
                    <a:pt x="3197" y="31388"/>
                  </a:lnTo>
                  <a:cubicBezTo>
                    <a:pt x="3721" y="31960"/>
                    <a:pt x="4437" y="32342"/>
                    <a:pt x="5248" y="32533"/>
                  </a:cubicBezTo>
                  <a:cubicBezTo>
                    <a:pt x="5438" y="32581"/>
                    <a:pt x="5582" y="32581"/>
                    <a:pt x="5772" y="32581"/>
                  </a:cubicBezTo>
                  <a:lnTo>
                    <a:pt x="18270" y="32581"/>
                  </a:lnTo>
                  <a:cubicBezTo>
                    <a:pt x="18461" y="32581"/>
                    <a:pt x="18652" y="32581"/>
                    <a:pt x="18795" y="32533"/>
                  </a:cubicBezTo>
                  <a:cubicBezTo>
                    <a:pt x="19606" y="32342"/>
                    <a:pt x="20321" y="31960"/>
                    <a:pt x="20894" y="31388"/>
                  </a:cubicBezTo>
                  <a:lnTo>
                    <a:pt x="22706" y="29480"/>
                  </a:lnTo>
                  <a:cubicBezTo>
                    <a:pt x="23660" y="28431"/>
                    <a:pt x="24042" y="27000"/>
                    <a:pt x="23660" y="25664"/>
                  </a:cubicBezTo>
                  <a:lnTo>
                    <a:pt x="17602" y="2863"/>
                  </a:lnTo>
                  <a:cubicBezTo>
                    <a:pt x="17173" y="1241"/>
                    <a:pt x="15742" y="96"/>
                    <a:pt x="14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1472050" y="3451950"/>
              <a:ext cx="102575" cy="602281"/>
            </a:xfrm>
            <a:custGeom>
              <a:avLst/>
              <a:gdLst/>
              <a:ahLst/>
              <a:cxnLst/>
              <a:rect l="l" t="t" r="r" b="b"/>
              <a:pathLst>
                <a:path w="4103" h="21562" extrusionOk="0">
                  <a:moveTo>
                    <a:pt x="0" y="1"/>
                  </a:moveTo>
                  <a:lnTo>
                    <a:pt x="0" y="21562"/>
                  </a:lnTo>
                  <a:lnTo>
                    <a:pt x="4102" y="21562"/>
                  </a:lnTo>
                  <a:lnTo>
                    <a:pt x="4102" y="1"/>
                  </a:lnTo>
                  <a:lnTo>
                    <a:pt x="3578" y="1"/>
                  </a:lnTo>
                  <a:lnTo>
                    <a:pt x="3578" y="21085"/>
                  </a:lnTo>
                  <a:lnTo>
                    <a:pt x="525" y="210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1406450" y="3547350"/>
              <a:ext cx="233750" cy="270750"/>
            </a:xfrm>
            <a:custGeom>
              <a:avLst/>
              <a:gdLst/>
              <a:ahLst/>
              <a:cxnLst/>
              <a:rect l="l" t="t" r="r" b="b"/>
              <a:pathLst>
                <a:path w="9350" h="10830" extrusionOk="0">
                  <a:moveTo>
                    <a:pt x="3960" y="1"/>
                  </a:moveTo>
                  <a:cubicBezTo>
                    <a:pt x="3340" y="1"/>
                    <a:pt x="2767" y="430"/>
                    <a:pt x="2576" y="1050"/>
                  </a:cubicBezTo>
                  <a:lnTo>
                    <a:pt x="1" y="10829"/>
                  </a:lnTo>
                  <a:lnTo>
                    <a:pt x="9350" y="10829"/>
                  </a:lnTo>
                  <a:lnTo>
                    <a:pt x="6726" y="1050"/>
                  </a:lnTo>
                  <a:cubicBezTo>
                    <a:pt x="6583" y="430"/>
                    <a:pt x="6011" y="1"/>
                    <a:pt x="5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1801175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4" y="0"/>
                    <a:pt x="0" y="287"/>
                    <a:pt x="0" y="668"/>
                  </a:cubicBezTo>
                  <a:lnTo>
                    <a:pt x="0" y="17077"/>
                  </a:lnTo>
                  <a:cubicBezTo>
                    <a:pt x="0" y="17459"/>
                    <a:pt x="334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1776125" y="2896250"/>
              <a:ext cx="152675" cy="332725"/>
            </a:xfrm>
            <a:custGeom>
              <a:avLst/>
              <a:gdLst/>
              <a:ahLst/>
              <a:cxnLst/>
              <a:rect l="l" t="t" r="r" b="b"/>
              <a:pathLst>
                <a:path w="6107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106" y="12641"/>
                    <a:pt x="6106" y="11782"/>
                  </a:cubicBezTo>
                  <a:lnTo>
                    <a:pt x="6106" y="1527"/>
                  </a:lnTo>
                  <a:cubicBezTo>
                    <a:pt x="6106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1142900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5" y="0"/>
                    <a:pt x="1" y="287"/>
                    <a:pt x="1" y="668"/>
                  </a:cubicBezTo>
                  <a:lnTo>
                    <a:pt x="1" y="17077"/>
                  </a:lnTo>
                  <a:cubicBezTo>
                    <a:pt x="1" y="17459"/>
                    <a:pt x="335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1117850" y="2896250"/>
              <a:ext cx="151475" cy="332725"/>
            </a:xfrm>
            <a:custGeom>
              <a:avLst/>
              <a:gdLst/>
              <a:ahLst/>
              <a:cxnLst/>
              <a:rect l="l" t="t" r="r" b="b"/>
              <a:pathLst>
                <a:path w="6059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059" y="12641"/>
                    <a:pt x="6059" y="11782"/>
                  </a:cubicBezTo>
                  <a:lnTo>
                    <a:pt x="6059" y="1527"/>
                  </a:lnTo>
                  <a:cubicBezTo>
                    <a:pt x="6059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1367100" y="3992175"/>
              <a:ext cx="312450" cy="274300"/>
            </a:xfrm>
            <a:custGeom>
              <a:avLst/>
              <a:gdLst/>
              <a:ahLst/>
              <a:cxnLst/>
              <a:rect l="l" t="t" r="r" b="b"/>
              <a:pathLst>
                <a:path w="12498" h="10972" extrusionOk="0">
                  <a:moveTo>
                    <a:pt x="1670" y="0"/>
                  </a:moveTo>
                  <a:lnTo>
                    <a:pt x="0" y="10972"/>
                  </a:lnTo>
                  <a:lnTo>
                    <a:pt x="12498" y="10972"/>
                  </a:lnTo>
                  <a:lnTo>
                    <a:pt x="108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9"/>
          <p:cNvSpPr txBox="1">
            <a:spLocks noGrp="1"/>
          </p:cNvSpPr>
          <p:nvPr>
            <p:ph type="title"/>
          </p:nvPr>
        </p:nvSpPr>
        <p:spPr>
          <a:xfrm>
            <a:off x="3888786" y="2596175"/>
            <a:ext cx="35403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Purposes</a:t>
            </a:r>
            <a:endParaRPr sz="9000"/>
          </a:p>
        </p:txBody>
      </p:sp>
      <p:grpSp>
        <p:nvGrpSpPr>
          <p:cNvPr id="1892" name="Google Shape;1892;p59"/>
          <p:cNvGrpSpPr/>
          <p:nvPr/>
        </p:nvGrpSpPr>
        <p:grpSpPr>
          <a:xfrm rot="2700000">
            <a:off x="1073443" y="719427"/>
            <a:ext cx="2299362" cy="3471142"/>
            <a:chOff x="655175" y="2804425"/>
            <a:chExt cx="1736325" cy="2621175"/>
          </a:xfrm>
        </p:grpSpPr>
        <p:sp>
          <p:nvSpPr>
            <p:cNvPr id="1893" name="Google Shape;1893;p59"/>
            <p:cNvSpPr/>
            <p:nvPr/>
          </p:nvSpPr>
          <p:spPr>
            <a:xfrm>
              <a:off x="1195375" y="4615850"/>
              <a:ext cx="655900" cy="809750"/>
            </a:xfrm>
            <a:custGeom>
              <a:avLst/>
              <a:gdLst/>
              <a:ahLst/>
              <a:cxnLst/>
              <a:rect l="l" t="t" r="r" b="b"/>
              <a:pathLst>
                <a:path w="26236" h="32390" extrusionOk="0">
                  <a:moveTo>
                    <a:pt x="13118" y="1"/>
                  </a:moveTo>
                  <a:cubicBezTo>
                    <a:pt x="5868" y="1"/>
                    <a:pt x="0" y="7252"/>
                    <a:pt x="0" y="16219"/>
                  </a:cubicBezTo>
                  <a:cubicBezTo>
                    <a:pt x="0" y="25139"/>
                    <a:pt x="5868" y="32390"/>
                    <a:pt x="13118" y="32390"/>
                  </a:cubicBezTo>
                  <a:cubicBezTo>
                    <a:pt x="20369" y="32390"/>
                    <a:pt x="26236" y="25139"/>
                    <a:pt x="26236" y="16219"/>
                  </a:cubicBezTo>
                  <a:cubicBezTo>
                    <a:pt x="26236" y="7252"/>
                    <a:pt x="20369" y="1"/>
                    <a:pt x="131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655175" y="2906975"/>
              <a:ext cx="1736325" cy="1687750"/>
            </a:xfrm>
            <a:custGeom>
              <a:avLst/>
              <a:gdLst/>
              <a:ahLst/>
              <a:cxnLst/>
              <a:rect l="l" t="t" r="r" b="b"/>
              <a:pathLst>
                <a:path w="69453" h="67510" extrusionOk="0">
                  <a:moveTo>
                    <a:pt x="23421" y="1"/>
                  </a:moveTo>
                  <a:cubicBezTo>
                    <a:pt x="9540" y="4771"/>
                    <a:pt x="143" y="17745"/>
                    <a:pt x="0" y="32437"/>
                  </a:cubicBezTo>
                  <a:lnTo>
                    <a:pt x="0" y="32819"/>
                  </a:lnTo>
                  <a:lnTo>
                    <a:pt x="0" y="33010"/>
                  </a:lnTo>
                  <a:cubicBezTo>
                    <a:pt x="48" y="41548"/>
                    <a:pt x="3244" y="49800"/>
                    <a:pt x="9015" y="56145"/>
                  </a:cubicBezTo>
                  <a:cubicBezTo>
                    <a:pt x="9111" y="56288"/>
                    <a:pt x="9254" y="56431"/>
                    <a:pt x="9397" y="56526"/>
                  </a:cubicBezTo>
                  <a:cubicBezTo>
                    <a:pt x="16242" y="63848"/>
                    <a:pt x="25472" y="67509"/>
                    <a:pt x="34708" y="67509"/>
                  </a:cubicBezTo>
                  <a:cubicBezTo>
                    <a:pt x="43944" y="67509"/>
                    <a:pt x="53186" y="63848"/>
                    <a:pt x="60055" y="56526"/>
                  </a:cubicBezTo>
                  <a:cubicBezTo>
                    <a:pt x="60198" y="56431"/>
                    <a:pt x="60294" y="56288"/>
                    <a:pt x="60437" y="56145"/>
                  </a:cubicBezTo>
                  <a:cubicBezTo>
                    <a:pt x="66161" y="49800"/>
                    <a:pt x="69405" y="41548"/>
                    <a:pt x="69452" y="33010"/>
                  </a:cubicBezTo>
                  <a:lnTo>
                    <a:pt x="69452" y="32819"/>
                  </a:lnTo>
                  <a:cubicBezTo>
                    <a:pt x="69452" y="32676"/>
                    <a:pt x="69452" y="32580"/>
                    <a:pt x="69452" y="32437"/>
                  </a:cubicBezTo>
                  <a:cubicBezTo>
                    <a:pt x="69309" y="17745"/>
                    <a:pt x="59912" y="4771"/>
                    <a:pt x="46031" y="1"/>
                  </a:cubicBezTo>
                  <a:lnTo>
                    <a:pt x="46031" y="3626"/>
                  </a:lnTo>
                  <a:cubicBezTo>
                    <a:pt x="54140" y="8682"/>
                    <a:pt x="57956" y="18461"/>
                    <a:pt x="55285" y="27667"/>
                  </a:cubicBezTo>
                  <a:cubicBezTo>
                    <a:pt x="52662" y="36873"/>
                    <a:pt x="44266" y="43218"/>
                    <a:pt x="34726" y="43218"/>
                  </a:cubicBezTo>
                  <a:cubicBezTo>
                    <a:pt x="25138" y="43218"/>
                    <a:pt x="16743" y="36873"/>
                    <a:pt x="14119" y="27667"/>
                  </a:cubicBezTo>
                  <a:cubicBezTo>
                    <a:pt x="11496" y="18461"/>
                    <a:pt x="15312" y="8682"/>
                    <a:pt x="23421" y="3626"/>
                  </a:cubicBezTo>
                  <a:lnTo>
                    <a:pt x="23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1039150" y="4332275"/>
              <a:ext cx="968350" cy="284375"/>
            </a:xfrm>
            <a:custGeom>
              <a:avLst/>
              <a:gdLst/>
              <a:ahLst/>
              <a:cxnLst/>
              <a:rect l="l" t="t" r="r" b="b"/>
              <a:pathLst>
                <a:path w="38734" h="11375" extrusionOk="0">
                  <a:moveTo>
                    <a:pt x="4056" y="1"/>
                  </a:moveTo>
                  <a:cubicBezTo>
                    <a:pt x="2640" y="1"/>
                    <a:pt x="1310" y="959"/>
                    <a:pt x="907" y="2424"/>
                  </a:cubicBezTo>
                  <a:lnTo>
                    <a:pt x="96" y="5715"/>
                  </a:lnTo>
                  <a:cubicBezTo>
                    <a:pt x="1" y="6145"/>
                    <a:pt x="144" y="6526"/>
                    <a:pt x="478" y="6765"/>
                  </a:cubicBezTo>
                  <a:cubicBezTo>
                    <a:pt x="3721" y="8864"/>
                    <a:pt x="7299" y="10390"/>
                    <a:pt x="11020" y="11344"/>
                  </a:cubicBezTo>
                  <a:cubicBezTo>
                    <a:pt x="11101" y="11364"/>
                    <a:pt x="11182" y="11374"/>
                    <a:pt x="11261" y="11374"/>
                  </a:cubicBezTo>
                  <a:cubicBezTo>
                    <a:pt x="11733" y="11374"/>
                    <a:pt x="12130" y="11024"/>
                    <a:pt x="12212" y="10533"/>
                  </a:cubicBezTo>
                  <a:lnTo>
                    <a:pt x="12498" y="8768"/>
                  </a:lnTo>
                  <a:cubicBezTo>
                    <a:pt x="12641" y="7671"/>
                    <a:pt x="13548" y="6908"/>
                    <a:pt x="14645" y="6908"/>
                  </a:cubicBezTo>
                  <a:lnTo>
                    <a:pt x="24090" y="6908"/>
                  </a:lnTo>
                  <a:cubicBezTo>
                    <a:pt x="25139" y="6908"/>
                    <a:pt x="26045" y="7671"/>
                    <a:pt x="26236" y="8768"/>
                  </a:cubicBezTo>
                  <a:lnTo>
                    <a:pt x="26475" y="10533"/>
                  </a:lnTo>
                  <a:cubicBezTo>
                    <a:pt x="26556" y="11024"/>
                    <a:pt x="26989" y="11374"/>
                    <a:pt x="27441" y="11374"/>
                  </a:cubicBezTo>
                  <a:cubicBezTo>
                    <a:pt x="27516" y="11374"/>
                    <a:pt x="27592" y="11364"/>
                    <a:pt x="27667" y="11344"/>
                  </a:cubicBezTo>
                  <a:cubicBezTo>
                    <a:pt x="31436" y="10390"/>
                    <a:pt x="35013" y="8864"/>
                    <a:pt x="38209" y="6765"/>
                  </a:cubicBezTo>
                  <a:cubicBezTo>
                    <a:pt x="38591" y="6526"/>
                    <a:pt x="38734" y="6097"/>
                    <a:pt x="38638" y="5715"/>
                  </a:cubicBezTo>
                  <a:lnTo>
                    <a:pt x="37827" y="2424"/>
                  </a:lnTo>
                  <a:cubicBezTo>
                    <a:pt x="37425" y="959"/>
                    <a:pt x="36095" y="1"/>
                    <a:pt x="34679" y="1"/>
                  </a:cubicBezTo>
                  <a:cubicBezTo>
                    <a:pt x="34250" y="1"/>
                    <a:pt x="33813" y="89"/>
                    <a:pt x="33391" y="277"/>
                  </a:cubicBezTo>
                  <a:cubicBezTo>
                    <a:pt x="28931" y="2257"/>
                    <a:pt x="24149" y="3247"/>
                    <a:pt x="19367" y="3247"/>
                  </a:cubicBezTo>
                  <a:cubicBezTo>
                    <a:pt x="14585" y="3247"/>
                    <a:pt x="9803" y="2257"/>
                    <a:pt x="5343" y="277"/>
                  </a:cubicBezTo>
                  <a:cubicBezTo>
                    <a:pt x="4922" y="89"/>
                    <a:pt x="4485" y="1"/>
                    <a:pt x="4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1897775" y="4054175"/>
              <a:ext cx="268325" cy="265975"/>
            </a:xfrm>
            <a:custGeom>
              <a:avLst/>
              <a:gdLst/>
              <a:ahLst/>
              <a:cxnLst/>
              <a:rect l="l" t="t" r="r" b="b"/>
              <a:pathLst>
                <a:path w="10733" h="10639" extrusionOk="0">
                  <a:moveTo>
                    <a:pt x="382" y="1"/>
                  </a:moveTo>
                  <a:lnTo>
                    <a:pt x="0" y="335"/>
                  </a:lnTo>
                  <a:lnTo>
                    <a:pt x="382" y="716"/>
                  </a:lnTo>
                  <a:lnTo>
                    <a:pt x="10351" y="10638"/>
                  </a:lnTo>
                  <a:cubicBezTo>
                    <a:pt x="10494" y="10543"/>
                    <a:pt x="10590" y="10400"/>
                    <a:pt x="10733" y="10257"/>
                  </a:cubicBezTo>
                  <a:lnTo>
                    <a:pt x="763" y="382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9"/>
            <p:cNvSpPr/>
            <p:nvPr/>
          </p:nvSpPr>
          <p:spPr>
            <a:xfrm>
              <a:off x="2118375" y="3652300"/>
              <a:ext cx="273125" cy="79925"/>
            </a:xfrm>
            <a:custGeom>
              <a:avLst/>
              <a:gdLst/>
              <a:ahLst/>
              <a:cxnLst/>
              <a:rect l="l" t="t" r="r" b="b"/>
              <a:pathLst>
                <a:path w="10925" h="3197" extrusionOk="0">
                  <a:moveTo>
                    <a:pt x="96" y="1"/>
                  </a:moveTo>
                  <a:cubicBezTo>
                    <a:pt x="49" y="144"/>
                    <a:pt x="49" y="335"/>
                    <a:pt x="1" y="525"/>
                  </a:cubicBezTo>
                  <a:lnTo>
                    <a:pt x="526" y="621"/>
                  </a:lnTo>
                  <a:lnTo>
                    <a:pt x="10924" y="3197"/>
                  </a:lnTo>
                  <a:lnTo>
                    <a:pt x="10924" y="3006"/>
                  </a:lnTo>
                  <a:cubicBezTo>
                    <a:pt x="10924" y="2863"/>
                    <a:pt x="10924" y="2767"/>
                    <a:pt x="10924" y="2624"/>
                  </a:cubicBezTo>
                  <a:lnTo>
                    <a:pt x="621" y="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880550" y="4054175"/>
              <a:ext cx="268350" cy="265975"/>
            </a:xfrm>
            <a:custGeom>
              <a:avLst/>
              <a:gdLst/>
              <a:ahLst/>
              <a:cxnLst/>
              <a:rect l="l" t="t" r="r" b="b"/>
              <a:pathLst>
                <a:path w="10734" h="10639" extrusionOk="0">
                  <a:moveTo>
                    <a:pt x="10352" y="1"/>
                  </a:moveTo>
                  <a:lnTo>
                    <a:pt x="9970" y="382"/>
                  </a:lnTo>
                  <a:lnTo>
                    <a:pt x="0" y="10257"/>
                  </a:lnTo>
                  <a:cubicBezTo>
                    <a:pt x="96" y="10400"/>
                    <a:pt x="239" y="10543"/>
                    <a:pt x="382" y="10638"/>
                  </a:cubicBezTo>
                  <a:lnTo>
                    <a:pt x="10352" y="716"/>
                  </a:lnTo>
                  <a:lnTo>
                    <a:pt x="10733" y="335"/>
                  </a:lnTo>
                  <a:lnTo>
                    <a:pt x="103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655175" y="3652300"/>
              <a:ext cx="271900" cy="79925"/>
            </a:xfrm>
            <a:custGeom>
              <a:avLst/>
              <a:gdLst/>
              <a:ahLst/>
              <a:cxnLst/>
              <a:rect l="l" t="t" r="r" b="b"/>
              <a:pathLst>
                <a:path w="10876" h="3197" extrusionOk="0">
                  <a:moveTo>
                    <a:pt x="10828" y="1"/>
                  </a:moveTo>
                  <a:lnTo>
                    <a:pt x="10303" y="96"/>
                  </a:lnTo>
                  <a:lnTo>
                    <a:pt x="0" y="2624"/>
                  </a:lnTo>
                  <a:lnTo>
                    <a:pt x="0" y="3006"/>
                  </a:lnTo>
                  <a:lnTo>
                    <a:pt x="0" y="3197"/>
                  </a:lnTo>
                  <a:lnTo>
                    <a:pt x="10351" y="621"/>
                  </a:lnTo>
                  <a:lnTo>
                    <a:pt x="10876" y="525"/>
                  </a:lnTo>
                  <a:cubicBezTo>
                    <a:pt x="10876" y="335"/>
                    <a:pt x="10828" y="144"/>
                    <a:pt x="10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903200" y="2930825"/>
              <a:ext cx="1240250" cy="1289150"/>
            </a:xfrm>
            <a:custGeom>
              <a:avLst/>
              <a:gdLst/>
              <a:ahLst/>
              <a:cxnLst/>
              <a:rect l="l" t="t" r="r" b="b"/>
              <a:pathLst>
                <a:path w="49610" h="51566" extrusionOk="0">
                  <a:moveTo>
                    <a:pt x="13500" y="1"/>
                  </a:moveTo>
                  <a:cubicBezTo>
                    <a:pt x="5486" y="4532"/>
                    <a:pt x="1" y="13738"/>
                    <a:pt x="1" y="24280"/>
                  </a:cubicBezTo>
                  <a:cubicBezTo>
                    <a:pt x="1" y="25854"/>
                    <a:pt x="144" y="27429"/>
                    <a:pt x="382" y="29003"/>
                  </a:cubicBezTo>
                  <a:cubicBezTo>
                    <a:pt x="382" y="29146"/>
                    <a:pt x="430" y="29337"/>
                    <a:pt x="430" y="29527"/>
                  </a:cubicBezTo>
                  <a:cubicBezTo>
                    <a:pt x="1479" y="35585"/>
                    <a:pt x="4532" y="41119"/>
                    <a:pt x="9016" y="45316"/>
                  </a:cubicBezTo>
                  <a:cubicBezTo>
                    <a:pt x="9159" y="45460"/>
                    <a:pt x="9302" y="45555"/>
                    <a:pt x="9446" y="45698"/>
                  </a:cubicBezTo>
                  <a:cubicBezTo>
                    <a:pt x="13810" y="49610"/>
                    <a:pt x="19308" y="51565"/>
                    <a:pt x="24805" y="51565"/>
                  </a:cubicBezTo>
                  <a:cubicBezTo>
                    <a:pt x="30303" y="51565"/>
                    <a:pt x="35800" y="49610"/>
                    <a:pt x="40165" y="45698"/>
                  </a:cubicBezTo>
                  <a:cubicBezTo>
                    <a:pt x="40308" y="45555"/>
                    <a:pt x="40451" y="45460"/>
                    <a:pt x="40546" y="45316"/>
                  </a:cubicBezTo>
                  <a:cubicBezTo>
                    <a:pt x="45078" y="41166"/>
                    <a:pt x="48083" y="35585"/>
                    <a:pt x="49133" y="29527"/>
                  </a:cubicBezTo>
                  <a:cubicBezTo>
                    <a:pt x="49180" y="29337"/>
                    <a:pt x="49228" y="29146"/>
                    <a:pt x="49228" y="29003"/>
                  </a:cubicBezTo>
                  <a:cubicBezTo>
                    <a:pt x="49467" y="27429"/>
                    <a:pt x="49610" y="25854"/>
                    <a:pt x="49610" y="24280"/>
                  </a:cubicBezTo>
                  <a:cubicBezTo>
                    <a:pt x="49610" y="13691"/>
                    <a:pt x="44124" y="4532"/>
                    <a:pt x="36110" y="1"/>
                  </a:cubicBezTo>
                  <a:lnTo>
                    <a:pt x="36110" y="621"/>
                  </a:lnTo>
                  <a:cubicBezTo>
                    <a:pt x="43790" y="5105"/>
                    <a:pt x="49085" y="13977"/>
                    <a:pt x="49085" y="24233"/>
                  </a:cubicBezTo>
                  <a:cubicBezTo>
                    <a:pt x="49085" y="25759"/>
                    <a:pt x="48942" y="27286"/>
                    <a:pt x="48703" y="28812"/>
                  </a:cubicBezTo>
                  <a:cubicBezTo>
                    <a:pt x="48703" y="29003"/>
                    <a:pt x="48656" y="29194"/>
                    <a:pt x="48608" y="29337"/>
                  </a:cubicBezTo>
                  <a:cubicBezTo>
                    <a:pt x="47606" y="35347"/>
                    <a:pt x="44649" y="40833"/>
                    <a:pt x="40165" y="44935"/>
                  </a:cubicBezTo>
                  <a:lnTo>
                    <a:pt x="39783" y="45316"/>
                  </a:lnTo>
                  <a:cubicBezTo>
                    <a:pt x="35514" y="49109"/>
                    <a:pt x="30148" y="51005"/>
                    <a:pt x="24787" y="51005"/>
                  </a:cubicBezTo>
                  <a:cubicBezTo>
                    <a:pt x="19427" y="51005"/>
                    <a:pt x="14073" y="49109"/>
                    <a:pt x="9827" y="45316"/>
                  </a:cubicBezTo>
                  <a:lnTo>
                    <a:pt x="9398" y="44935"/>
                  </a:lnTo>
                  <a:cubicBezTo>
                    <a:pt x="4962" y="40833"/>
                    <a:pt x="2004" y="35347"/>
                    <a:pt x="955" y="29384"/>
                  </a:cubicBezTo>
                  <a:cubicBezTo>
                    <a:pt x="955" y="29194"/>
                    <a:pt x="907" y="29003"/>
                    <a:pt x="907" y="28860"/>
                  </a:cubicBezTo>
                  <a:cubicBezTo>
                    <a:pt x="669" y="27333"/>
                    <a:pt x="525" y="25807"/>
                    <a:pt x="525" y="24280"/>
                  </a:cubicBezTo>
                  <a:cubicBezTo>
                    <a:pt x="525" y="14025"/>
                    <a:pt x="5773" y="5105"/>
                    <a:pt x="13500" y="621"/>
                  </a:cubicBezTo>
                  <a:lnTo>
                    <a:pt x="13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1222800" y="3451950"/>
              <a:ext cx="601050" cy="814525"/>
            </a:xfrm>
            <a:custGeom>
              <a:avLst/>
              <a:gdLst/>
              <a:ahLst/>
              <a:cxnLst/>
              <a:rect l="l" t="t" r="r" b="b"/>
              <a:pathLst>
                <a:path w="24042" h="32581" extrusionOk="0">
                  <a:moveTo>
                    <a:pt x="9970" y="1"/>
                  </a:moveTo>
                  <a:cubicBezTo>
                    <a:pt x="8301" y="96"/>
                    <a:pt x="6822" y="1241"/>
                    <a:pt x="6440" y="2863"/>
                  </a:cubicBezTo>
                  <a:lnTo>
                    <a:pt x="382" y="25712"/>
                  </a:lnTo>
                  <a:cubicBezTo>
                    <a:pt x="1" y="27047"/>
                    <a:pt x="382" y="28431"/>
                    <a:pt x="1336" y="29480"/>
                  </a:cubicBezTo>
                  <a:lnTo>
                    <a:pt x="3197" y="31388"/>
                  </a:lnTo>
                  <a:cubicBezTo>
                    <a:pt x="3721" y="31960"/>
                    <a:pt x="4437" y="32342"/>
                    <a:pt x="5248" y="32533"/>
                  </a:cubicBezTo>
                  <a:cubicBezTo>
                    <a:pt x="5438" y="32581"/>
                    <a:pt x="5582" y="32581"/>
                    <a:pt x="5772" y="32581"/>
                  </a:cubicBezTo>
                  <a:lnTo>
                    <a:pt x="18270" y="32581"/>
                  </a:lnTo>
                  <a:cubicBezTo>
                    <a:pt x="18461" y="32581"/>
                    <a:pt x="18652" y="32581"/>
                    <a:pt x="18795" y="32533"/>
                  </a:cubicBezTo>
                  <a:cubicBezTo>
                    <a:pt x="19606" y="32342"/>
                    <a:pt x="20321" y="31960"/>
                    <a:pt x="20894" y="31388"/>
                  </a:cubicBezTo>
                  <a:lnTo>
                    <a:pt x="22706" y="29480"/>
                  </a:lnTo>
                  <a:cubicBezTo>
                    <a:pt x="23660" y="28431"/>
                    <a:pt x="24042" y="27000"/>
                    <a:pt x="23660" y="25664"/>
                  </a:cubicBezTo>
                  <a:lnTo>
                    <a:pt x="17602" y="2863"/>
                  </a:lnTo>
                  <a:cubicBezTo>
                    <a:pt x="17173" y="1241"/>
                    <a:pt x="15742" y="96"/>
                    <a:pt x="14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1472050" y="3451950"/>
              <a:ext cx="102575" cy="602281"/>
            </a:xfrm>
            <a:custGeom>
              <a:avLst/>
              <a:gdLst/>
              <a:ahLst/>
              <a:cxnLst/>
              <a:rect l="l" t="t" r="r" b="b"/>
              <a:pathLst>
                <a:path w="4103" h="21562" extrusionOk="0">
                  <a:moveTo>
                    <a:pt x="0" y="1"/>
                  </a:moveTo>
                  <a:lnTo>
                    <a:pt x="0" y="21562"/>
                  </a:lnTo>
                  <a:lnTo>
                    <a:pt x="4102" y="21562"/>
                  </a:lnTo>
                  <a:lnTo>
                    <a:pt x="4102" y="1"/>
                  </a:lnTo>
                  <a:lnTo>
                    <a:pt x="3578" y="1"/>
                  </a:lnTo>
                  <a:lnTo>
                    <a:pt x="3578" y="21085"/>
                  </a:lnTo>
                  <a:lnTo>
                    <a:pt x="525" y="210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1406450" y="3547350"/>
              <a:ext cx="233750" cy="270750"/>
            </a:xfrm>
            <a:custGeom>
              <a:avLst/>
              <a:gdLst/>
              <a:ahLst/>
              <a:cxnLst/>
              <a:rect l="l" t="t" r="r" b="b"/>
              <a:pathLst>
                <a:path w="9350" h="10830" extrusionOk="0">
                  <a:moveTo>
                    <a:pt x="3960" y="1"/>
                  </a:moveTo>
                  <a:cubicBezTo>
                    <a:pt x="3340" y="1"/>
                    <a:pt x="2767" y="430"/>
                    <a:pt x="2576" y="1050"/>
                  </a:cubicBezTo>
                  <a:lnTo>
                    <a:pt x="1" y="10829"/>
                  </a:lnTo>
                  <a:lnTo>
                    <a:pt x="9350" y="10829"/>
                  </a:lnTo>
                  <a:lnTo>
                    <a:pt x="6726" y="1050"/>
                  </a:lnTo>
                  <a:cubicBezTo>
                    <a:pt x="6583" y="430"/>
                    <a:pt x="6011" y="1"/>
                    <a:pt x="5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1801175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4" y="0"/>
                    <a:pt x="0" y="287"/>
                    <a:pt x="0" y="668"/>
                  </a:cubicBezTo>
                  <a:lnTo>
                    <a:pt x="0" y="17077"/>
                  </a:lnTo>
                  <a:cubicBezTo>
                    <a:pt x="0" y="17459"/>
                    <a:pt x="334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1776125" y="2896250"/>
              <a:ext cx="152675" cy="332725"/>
            </a:xfrm>
            <a:custGeom>
              <a:avLst/>
              <a:gdLst/>
              <a:ahLst/>
              <a:cxnLst/>
              <a:rect l="l" t="t" r="r" b="b"/>
              <a:pathLst>
                <a:path w="6107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106" y="12641"/>
                    <a:pt x="6106" y="11782"/>
                  </a:cubicBezTo>
                  <a:lnTo>
                    <a:pt x="6106" y="1527"/>
                  </a:lnTo>
                  <a:cubicBezTo>
                    <a:pt x="6106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1142900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5" y="0"/>
                    <a:pt x="1" y="287"/>
                    <a:pt x="1" y="668"/>
                  </a:cubicBezTo>
                  <a:lnTo>
                    <a:pt x="1" y="17077"/>
                  </a:lnTo>
                  <a:cubicBezTo>
                    <a:pt x="1" y="17459"/>
                    <a:pt x="335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1117850" y="2896250"/>
              <a:ext cx="151475" cy="332725"/>
            </a:xfrm>
            <a:custGeom>
              <a:avLst/>
              <a:gdLst/>
              <a:ahLst/>
              <a:cxnLst/>
              <a:rect l="l" t="t" r="r" b="b"/>
              <a:pathLst>
                <a:path w="6059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059" y="12641"/>
                    <a:pt x="6059" y="11782"/>
                  </a:cubicBezTo>
                  <a:lnTo>
                    <a:pt x="6059" y="1527"/>
                  </a:lnTo>
                  <a:cubicBezTo>
                    <a:pt x="6059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1367100" y="3992175"/>
              <a:ext cx="312450" cy="274300"/>
            </a:xfrm>
            <a:custGeom>
              <a:avLst/>
              <a:gdLst/>
              <a:ahLst/>
              <a:cxnLst/>
              <a:rect l="l" t="t" r="r" b="b"/>
              <a:pathLst>
                <a:path w="12498" h="10972" extrusionOk="0">
                  <a:moveTo>
                    <a:pt x="1670" y="0"/>
                  </a:moveTo>
                  <a:lnTo>
                    <a:pt x="0" y="10972"/>
                  </a:lnTo>
                  <a:lnTo>
                    <a:pt x="12498" y="10972"/>
                  </a:lnTo>
                  <a:lnTo>
                    <a:pt x="108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54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C132-90AB-FF06-A153-99138C5E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475" y="147418"/>
            <a:ext cx="1277050" cy="592200"/>
          </a:xfrm>
        </p:spPr>
        <p:txBody>
          <a:bodyPr/>
          <a:lstStyle/>
          <a:p>
            <a:r>
              <a:rPr lang="en-US"/>
              <a:t>Its Uses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A6AF2-DAA6-5FA2-EDD5-1A756E381568}"/>
              </a:ext>
            </a:extLst>
          </p:cNvPr>
          <p:cNvSpPr txBox="1"/>
          <p:nvPr/>
        </p:nvSpPr>
        <p:spPr>
          <a:xfrm>
            <a:off x="-73152" y="943661"/>
            <a:ext cx="9217152" cy="26899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800100" marR="0" indent="-34290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ea typeface="DengXian"/>
              </a:rPr>
              <a:t>A proprietary algorithm for RSA</a:t>
            </a:r>
          </a:p>
          <a:p>
            <a:pPr marL="800100" marR="0" indent="-34290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effectLst/>
                <a:ea typeface="DengXian"/>
              </a:rPr>
              <a:t>Faster and require less </a:t>
            </a:r>
            <a:r>
              <a:rPr lang="en-SG" sz="2000">
                <a:solidFill>
                  <a:schemeClr val="tx1"/>
                </a:solidFill>
                <a:ea typeface="DengXian"/>
              </a:rPr>
              <a:t>resources</a:t>
            </a:r>
            <a:endParaRPr lang="en-SG" sz="2000">
              <a:solidFill>
                <a:schemeClr val="tx1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800100" marR="0" indent="-34290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ea typeface="DengXian"/>
              </a:rPr>
              <a:t>Maintains legacy system</a:t>
            </a:r>
            <a:endParaRPr lang="en-US">
              <a:solidFill>
                <a:schemeClr val="tx1"/>
              </a:solidFill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411340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9"/>
          <p:cNvSpPr txBox="1">
            <a:spLocks noGrp="1"/>
          </p:cNvSpPr>
          <p:nvPr>
            <p:ph type="title"/>
          </p:nvPr>
        </p:nvSpPr>
        <p:spPr>
          <a:xfrm>
            <a:off x="3888786" y="1383008"/>
            <a:ext cx="4751940" cy="2195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Strengths and Weaknesses</a:t>
            </a:r>
            <a:endParaRPr sz="9000"/>
          </a:p>
        </p:txBody>
      </p:sp>
      <p:grpSp>
        <p:nvGrpSpPr>
          <p:cNvPr id="1892" name="Google Shape;1892;p59"/>
          <p:cNvGrpSpPr/>
          <p:nvPr/>
        </p:nvGrpSpPr>
        <p:grpSpPr>
          <a:xfrm rot="2700000">
            <a:off x="1073443" y="719427"/>
            <a:ext cx="2299362" cy="3471142"/>
            <a:chOff x="655175" y="2804425"/>
            <a:chExt cx="1736325" cy="2621175"/>
          </a:xfrm>
        </p:grpSpPr>
        <p:sp>
          <p:nvSpPr>
            <p:cNvPr id="1893" name="Google Shape;1893;p59"/>
            <p:cNvSpPr/>
            <p:nvPr/>
          </p:nvSpPr>
          <p:spPr>
            <a:xfrm>
              <a:off x="1195375" y="4615850"/>
              <a:ext cx="655900" cy="809750"/>
            </a:xfrm>
            <a:custGeom>
              <a:avLst/>
              <a:gdLst/>
              <a:ahLst/>
              <a:cxnLst/>
              <a:rect l="l" t="t" r="r" b="b"/>
              <a:pathLst>
                <a:path w="26236" h="32390" extrusionOk="0">
                  <a:moveTo>
                    <a:pt x="13118" y="1"/>
                  </a:moveTo>
                  <a:cubicBezTo>
                    <a:pt x="5868" y="1"/>
                    <a:pt x="0" y="7252"/>
                    <a:pt x="0" y="16219"/>
                  </a:cubicBezTo>
                  <a:cubicBezTo>
                    <a:pt x="0" y="25139"/>
                    <a:pt x="5868" y="32390"/>
                    <a:pt x="13118" y="32390"/>
                  </a:cubicBezTo>
                  <a:cubicBezTo>
                    <a:pt x="20369" y="32390"/>
                    <a:pt x="26236" y="25139"/>
                    <a:pt x="26236" y="16219"/>
                  </a:cubicBezTo>
                  <a:cubicBezTo>
                    <a:pt x="26236" y="7252"/>
                    <a:pt x="20369" y="1"/>
                    <a:pt x="131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655175" y="2906975"/>
              <a:ext cx="1736325" cy="1687750"/>
            </a:xfrm>
            <a:custGeom>
              <a:avLst/>
              <a:gdLst/>
              <a:ahLst/>
              <a:cxnLst/>
              <a:rect l="l" t="t" r="r" b="b"/>
              <a:pathLst>
                <a:path w="69453" h="67510" extrusionOk="0">
                  <a:moveTo>
                    <a:pt x="23421" y="1"/>
                  </a:moveTo>
                  <a:cubicBezTo>
                    <a:pt x="9540" y="4771"/>
                    <a:pt x="143" y="17745"/>
                    <a:pt x="0" y="32437"/>
                  </a:cubicBezTo>
                  <a:lnTo>
                    <a:pt x="0" y="32819"/>
                  </a:lnTo>
                  <a:lnTo>
                    <a:pt x="0" y="33010"/>
                  </a:lnTo>
                  <a:cubicBezTo>
                    <a:pt x="48" y="41548"/>
                    <a:pt x="3244" y="49800"/>
                    <a:pt x="9015" y="56145"/>
                  </a:cubicBezTo>
                  <a:cubicBezTo>
                    <a:pt x="9111" y="56288"/>
                    <a:pt x="9254" y="56431"/>
                    <a:pt x="9397" y="56526"/>
                  </a:cubicBezTo>
                  <a:cubicBezTo>
                    <a:pt x="16242" y="63848"/>
                    <a:pt x="25472" y="67509"/>
                    <a:pt x="34708" y="67509"/>
                  </a:cubicBezTo>
                  <a:cubicBezTo>
                    <a:pt x="43944" y="67509"/>
                    <a:pt x="53186" y="63848"/>
                    <a:pt x="60055" y="56526"/>
                  </a:cubicBezTo>
                  <a:cubicBezTo>
                    <a:pt x="60198" y="56431"/>
                    <a:pt x="60294" y="56288"/>
                    <a:pt x="60437" y="56145"/>
                  </a:cubicBezTo>
                  <a:cubicBezTo>
                    <a:pt x="66161" y="49800"/>
                    <a:pt x="69405" y="41548"/>
                    <a:pt x="69452" y="33010"/>
                  </a:cubicBezTo>
                  <a:lnTo>
                    <a:pt x="69452" y="32819"/>
                  </a:lnTo>
                  <a:cubicBezTo>
                    <a:pt x="69452" y="32676"/>
                    <a:pt x="69452" y="32580"/>
                    <a:pt x="69452" y="32437"/>
                  </a:cubicBezTo>
                  <a:cubicBezTo>
                    <a:pt x="69309" y="17745"/>
                    <a:pt x="59912" y="4771"/>
                    <a:pt x="46031" y="1"/>
                  </a:cubicBezTo>
                  <a:lnTo>
                    <a:pt x="46031" y="3626"/>
                  </a:lnTo>
                  <a:cubicBezTo>
                    <a:pt x="54140" y="8682"/>
                    <a:pt x="57956" y="18461"/>
                    <a:pt x="55285" y="27667"/>
                  </a:cubicBezTo>
                  <a:cubicBezTo>
                    <a:pt x="52662" y="36873"/>
                    <a:pt x="44266" y="43218"/>
                    <a:pt x="34726" y="43218"/>
                  </a:cubicBezTo>
                  <a:cubicBezTo>
                    <a:pt x="25138" y="43218"/>
                    <a:pt x="16743" y="36873"/>
                    <a:pt x="14119" y="27667"/>
                  </a:cubicBezTo>
                  <a:cubicBezTo>
                    <a:pt x="11496" y="18461"/>
                    <a:pt x="15312" y="8682"/>
                    <a:pt x="23421" y="3626"/>
                  </a:cubicBezTo>
                  <a:lnTo>
                    <a:pt x="23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1039150" y="4332275"/>
              <a:ext cx="968350" cy="284375"/>
            </a:xfrm>
            <a:custGeom>
              <a:avLst/>
              <a:gdLst/>
              <a:ahLst/>
              <a:cxnLst/>
              <a:rect l="l" t="t" r="r" b="b"/>
              <a:pathLst>
                <a:path w="38734" h="11375" extrusionOk="0">
                  <a:moveTo>
                    <a:pt x="4056" y="1"/>
                  </a:moveTo>
                  <a:cubicBezTo>
                    <a:pt x="2640" y="1"/>
                    <a:pt x="1310" y="959"/>
                    <a:pt x="907" y="2424"/>
                  </a:cubicBezTo>
                  <a:lnTo>
                    <a:pt x="96" y="5715"/>
                  </a:lnTo>
                  <a:cubicBezTo>
                    <a:pt x="1" y="6145"/>
                    <a:pt x="144" y="6526"/>
                    <a:pt x="478" y="6765"/>
                  </a:cubicBezTo>
                  <a:cubicBezTo>
                    <a:pt x="3721" y="8864"/>
                    <a:pt x="7299" y="10390"/>
                    <a:pt x="11020" y="11344"/>
                  </a:cubicBezTo>
                  <a:cubicBezTo>
                    <a:pt x="11101" y="11364"/>
                    <a:pt x="11182" y="11374"/>
                    <a:pt x="11261" y="11374"/>
                  </a:cubicBezTo>
                  <a:cubicBezTo>
                    <a:pt x="11733" y="11374"/>
                    <a:pt x="12130" y="11024"/>
                    <a:pt x="12212" y="10533"/>
                  </a:cubicBezTo>
                  <a:lnTo>
                    <a:pt x="12498" y="8768"/>
                  </a:lnTo>
                  <a:cubicBezTo>
                    <a:pt x="12641" y="7671"/>
                    <a:pt x="13548" y="6908"/>
                    <a:pt x="14645" y="6908"/>
                  </a:cubicBezTo>
                  <a:lnTo>
                    <a:pt x="24090" y="6908"/>
                  </a:lnTo>
                  <a:cubicBezTo>
                    <a:pt x="25139" y="6908"/>
                    <a:pt x="26045" y="7671"/>
                    <a:pt x="26236" y="8768"/>
                  </a:cubicBezTo>
                  <a:lnTo>
                    <a:pt x="26475" y="10533"/>
                  </a:lnTo>
                  <a:cubicBezTo>
                    <a:pt x="26556" y="11024"/>
                    <a:pt x="26989" y="11374"/>
                    <a:pt x="27441" y="11374"/>
                  </a:cubicBezTo>
                  <a:cubicBezTo>
                    <a:pt x="27516" y="11374"/>
                    <a:pt x="27592" y="11364"/>
                    <a:pt x="27667" y="11344"/>
                  </a:cubicBezTo>
                  <a:cubicBezTo>
                    <a:pt x="31436" y="10390"/>
                    <a:pt x="35013" y="8864"/>
                    <a:pt x="38209" y="6765"/>
                  </a:cubicBezTo>
                  <a:cubicBezTo>
                    <a:pt x="38591" y="6526"/>
                    <a:pt x="38734" y="6097"/>
                    <a:pt x="38638" y="5715"/>
                  </a:cubicBezTo>
                  <a:lnTo>
                    <a:pt x="37827" y="2424"/>
                  </a:lnTo>
                  <a:cubicBezTo>
                    <a:pt x="37425" y="959"/>
                    <a:pt x="36095" y="1"/>
                    <a:pt x="34679" y="1"/>
                  </a:cubicBezTo>
                  <a:cubicBezTo>
                    <a:pt x="34250" y="1"/>
                    <a:pt x="33813" y="89"/>
                    <a:pt x="33391" y="277"/>
                  </a:cubicBezTo>
                  <a:cubicBezTo>
                    <a:pt x="28931" y="2257"/>
                    <a:pt x="24149" y="3247"/>
                    <a:pt x="19367" y="3247"/>
                  </a:cubicBezTo>
                  <a:cubicBezTo>
                    <a:pt x="14585" y="3247"/>
                    <a:pt x="9803" y="2257"/>
                    <a:pt x="5343" y="277"/>
                  </a:cubicBezTo>
                  <a:cubicBezTo>
                    <a:pt x="4922" y="89"/>
                    <a:pt x="4485" y="1"/>
                    <a:pt x="4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1897775" y="4054175"/>
              <a:ext cx="268325" cy="265975"/>
            </a:xfrm>
            <a:custGeom>
              <a:avLst/>
              <a:gdLst/>
              <a:ahLst/>
              <a:cxnLst/>
              <a:rect l="l" t="t" r="r" b="b"/>
              <a:pathLst>
                <a:path w="10733" h="10639" extrusionOk="0">
                  <a:moveTo>
                    <a:pt x="382" y="1"/>
                  </a:moveTo>
                  <a:lnTo>
                    <a:pt x="0" y="335"/>
                  </a:lnTo>
                  <a:lnTo>
                    <a:pt x="382" y="716"/>
                  </a:lnTo>
                  <a:lnTo>
                    <a:pt x="10351" y="10638"/>
                  </a:lnTo>
                  <a:cubicBezTo>
                    <a:pt x="10494" y="10543"/>
                    <a:pt x="10590" y="10400"/>
                    <a:pt x="10733" y="10257"/>
                  </a:cubicBezTo>
                  <a:lnTo>
                    <a:pt x="763" y="382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9"/>
            <p:cNvSpPr/>
            <p:nvPr/>
          </p:nvSpPr>
          <p:spPr>
            <a:xfrm>
              <a:off x="2118375" y="3652300"/>
              <a:ext cx="273125" cy="79925"/>
            </a:xfrm>
            <a:custGeom>
              <a:avLst/>
              <a:gdLst/>
              <a:ahLst/>
              <a:cxnLst/>
              <a:rect l="l" t="t" r="r" b="b"/>
              <a:pathLst>
                <a:path w="10925" h="3197" extrusionOk="0">
                  <a:moveTo>
                    <a:pt x="96" y="1"/>
                  </a:moveTo>
                  <a:cubicBezTo>
                    <a:pt x="49" y="144"/>
                    <a:pt x="49" y="335"/>
                    <a:pt x="1" y="525"/>
                  </a:cubicBezTo>
                  <a:lnTo>
                    <a:pt x="526" y="621"/>
                  </a:lnTo>
                  <a:lnTo>
                    <a:pt x="10924" y="3197"/>
                  </a:lnTo>
                  <a:lnTo>
                    <a:pt x="10924" y="3006"/>
                  </a:lnTo>
                  <a:cubicBezTo>
                    <a:pt x="10924" y="2863"/>
                    <a:pt x="10924" y="2767"/>
                    <a:pt x="10924" y="2624"/>
                  </a:cubicBezTo>
                  <a:lnTo>
                    <a:pt x="621" y="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880550" y="4054175"/>
              <a:ext cx="268350" cy="265975"/>
            </a:xfrm>
            <a:custGeom>
              <a:avLst/>
              <a:gdLst/>
              <a:ahLst/>
              <a:cxnLst/>
              <a:rect l="l" t="t" r="r" b="b"/>
              <a:pathLst>
                <a:path w="10734" h="10639" extrusionOk="0">
                  <a:moveTo>
                    <a:pt x="10352" y="1"/>
                  </a:moveTo>
                  <a:lnTo>
                    <a:pt x="9970" y="382"/>
                  </a:lnTo>
                  <a:lnTo>
                    <a:pt x="0" y="10257"/>
                  </a:lnTo>
                  <a:cubicBezTo>
                    <a:pt x="96" y="10400"/>
                    <a:pt x="239" y="10543"/>
                    <a:pt x="382" y="10638"/>
                  </a:cubicBezTo>
                  <a:lnTo>
                    <a:pt x="10352" y="716"/>
                  </a:lnTo>
                  <a:lnTo>
                    <a:pt x="10733" y="335"/>
                  </a:lnTo>
                  <a:lnTo>
                    <a:pt x="103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655175" y="3652300"/>
              <a:ext cx="271900" cy="79925"/>
            </a:xfrm>
            <a:custGeom>
              <a:avLst/>
              <a:gdLst/>
              <a:ahLst/>
              <a:cxnLst/>
              <a:rect l="l" t="t" r="r" b="b"/>
              <a:pathLst>
                <a:path w="10876" h="3197" extrusionOk="0">
                  <a:moveTo>
                    <a:pt x="10828" y="1"/>
                  </a:moveTo>
                  <a:lnTo>
                    <a:pt x="10303" y="96"/>
                  </a:lnTo>
                  <a:lnTo>
                    <a:pt x="0" y="2624"/>
                  </a:lnTo>
                  <a:lnTo>
                    <a:pt x="0" y="3006"/>
                  </a:lnTo>
                  <a:lnTo>
                    <a:pt x="0" y="3197"/>
                  </a:lnTo>
                  <a:lnTo>
                    <a:pt x="10351" y="621"/>
                  </a:lnTo>
                  <a:lnTo>
                    <a:pt x="10876" y="525"/>
                  </a:lnTo>
                  <a:cubicBezTo>
                    <a:pt x="10876" y="335"/>
                    <a:pt x="10828" y="144"/>
                    <a:pt x="10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903200" y="2930825"/>
              <a:ext cx="1240250" cy="1289150"/>
            </a:xfrm>
            <a:custGeom>
              <a:avLst/>
              <a:gdLst/>
              <a:ahLst/>
              <a:cxnLst/>
              <a:rect l="l" t="t" r="r" b="b"/>
              <a:pathLst>
                <a:path w="49610" h="51566" extrusionOk="0">
                  <a:moveTo>
                    <a:pt x="13500" y="1"/>
                  </a:moveTo>
                  <a:cubicBezTo>
                    <a:pt x="5486" y="4532"/>
                    <a:pt x="1" y="13738"/>
                    <a:pt x="1" y="24280"/>
                  </a:cubicBezTo>
                  <a:cubicBezTo>
                    <a:pt x="1" y="25854"/>
                    <a:pt x="144" y="27429"/>
                    <a:pt x="382" y="29003"/>
                  </a:cubicBezTo>
                  <a:cubicBezTo>
                    <a:pt x="382" y="29146"/>
                    <a:pt x="430" y="29337"/>
                    <a:pt x="430" y="29527"/>
                  </a:cubicBezTo>
                  <a:cubicBezTo>
                    <a:pt x="1479" y="35585"/>
                    <a:pt x="4532" y="41119"/>
                    <a:pt x="9016" y="45316"/>
                  </a:cubicBezTo>
                  <a:cubicBezTo>
                    <a:pt x="9159" y="45460"/>
                    <a:pt x="9302" y="45555"/>
                    <a:pt x="9446" y="45698"/>
                  </a:cubicBezTo>
                  <a:cubicBezTo>
                    <a:pt x="13810" y="49610"/>
                    <a:pt x="19308" y="51565"/>
                    <a:pt x="24805" y="51565"/>
                  </a:cubicBezTo>
                  <a:cubicBezTo>
                    <a:pt x="30303" y="51565"/>
                    <a:pt x="35800" y="49610"/>
                    <a:pt x="40165" y="45698"/>
                  </a:cubicBezTo>
                  <a:cubicBezTo>
                    <a:pt x="40308" y="45555"/>
                    <a:pt x="40451" y="45460"/>
                    <a:pt x="40546" y="45316"/>
                  </a:cubicBezTo>
                  <a:cubicBezTo>
                    <a:pt x="45078" y="41166"/>
                    <a:pt x="48083" y="35585"/>
                    <a:pt x="49133" y="29527"/>
                  </a:cubicBezTo>
                  <a:cubicBezTo>
                    <a:pt x="49180" y="29337"/>
                    <a:pt x="49228" y="29146"/>
                    <a:pt x="49228" y="29003"/>
                  </a:cubicBezTo>
                  <a:cubicBezTo>
                    <a:pt x="49467" y="27429"/>
                    <a:pt x="49610" y="25854"/>
                    <a:pt x="49610" y="24280"/>
                  </a:cubicBezTo>
                  <a:cubicBezTo>
                    <a:pt x="49610" y="13691"/>
                    <a:pt x="44124" y="4532"/>
                    <a:pt x="36110" y="1"/>
                  </a:cubicBezTo>
                  <a:lnTo>
                    <a:pt x="36110" y="621"/>
                  </a:lnTo>
                  <a:cubicBezTo>
                    <a:pt x="43790" y="5105"/>
                    <a:pt x="49085" y="13977"/>
                    <a:pt x="49085" y="24233"/>
                  </a:cubicBezTo>
                  <a:cubicBezTo>
                    <a:pt x="49085" y="25759"/>
                    <a:pt x="48942" y="27286"/>
                    <a:pt x="48703" y="28812"/>
                  </a:cubicBezTo>
                  <a:cubicBezTo>
                    <a:pt x="48703" y="29003"/>
                    <a:pt x="48656" y="29194"/>
                    <a:pt x="48608" y="29337"/>
                  </a:cubicBezTo>
                  <a:cubicBezTo>
                    <a:pt x="47606" y="35347"/>
                    <a:pt x="44649" y="40833"/>
                    <a:pt x="40165" y="44935"/>
                  </a:cubicBezTo>
                  <a:lnTo>
                    <a:pt x="39783" y="45316"/>
                  </a:lnTo>
                  <a:cubicBezTo>
                    <a:pt x="35514" y="49109"/>
                    <a:pt x="30148" y="51005"/>
                    <a:pt x="24787" y="51005"/>
                  </a:cubicBezTo>
                  <a:cubicBezTo>
                    <a:pt x="19427" y="51005"/>
                    <a:pt x="14073" y="49109"/>
                    <a:pt x="9827" y="45316"/>
                  </a:cubicBezTo>
                  <a:lnTo>
                    <a:pt x="9398" y="44935"/>
                  </a:lnTo>
                  <a:cubicBezTo>
                    <a:pt x="4962" y="40833"/>
                    <a:pt x="2004" y="35347"/>
                    <a:pt x="955" y="29384"/>
                  </a:cubicBezTo>
                  <a:cubicBezTo>
                    <a:pt x="955" y="29194"/>
                    <a:pt x="907" y="29003"/>
                    <a:pt x="907" y="28860"/>
                  </a:cubicBezTo>
                  <a:cubicBezTo>
                    <a:pt x="669" y="27333"/>
                    <a:pt x="525" y="25807"/>
                    <a:pt x="525" y="24280"/>
                  </a:cubicBezTo>
                  <a:cubicBezTo>
                    <a:pt x="525" y="14025"/>
                    <a:pt x="5773" y="5105"/>
                    <a:pt x="13500" y="621"/>
                  </a:cubicBezTo>
                  <a:lnTo>
                    <a:pt x="13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1222800" y="3451950"/>
              <a:ext cx="601050" cy="814525"/>
            </a:xfrm>
            <a:custGeom>
              <a:avLst/>
              <a:gdLst/>
              <a:ahLst/>
              <a:cxnLst/>
              <a:rect l="l" t="t" r="r" b="b"/>
              <a:pathLst>
                <a:path w="24042" h="32581" extrusionOk="0">
                  <a:moveTo>
                    <a:pt x="9970" y="1"/>
                  </a:moveTo>
                  <a:cubicBezTo>
                    <a:pt x="8301" y="96"/>
                    <a:pt x="6822" y="1241"/>
                    <a:pt x="6440" y="2863"/>
                  </a:cubicBezTo>
                  <a:lnTo>
                    <a:pt x="382" y="25712"/>
                  </a:lnTo>
                  <a:cubicBezTo>
                    <a:pt x="1" y="27047"/>
                    <a:pt x="382" y="28431"/>
                    <a:pt x="1336" y="29480"/>
                  </a:cubicBezTo>
                  <a:lnTo>
                    <a:pt x="3197" y="31388"/>
                  </a:lnTo>
                  <a:cubicBezTo>
                    <a:pt x="3721" y="31960"/>
                    <a:pt x="4437" y="32342"/>
                    <a:pt x="5248" y="32533"/>
                  </a:cubicBezTo>
                  <a:cubicBezTo>
                    <a:pt x="5438" y="32581"/>
                    <a:pt x="5582" y="32581"/>
                    <a:pt x="5772" y="32581"/>
                  </a:cubicBezTo>
                  <a:lnTo>
                    <a:pt x="18270" y="32581"/>
                  </a:lnTo>
                  <a:cubicBezTo>
                    <a:pt x="18461" y="32581"/>
                    <a:pt x="18652" y="32581"/>
                    <a:pt x="18795" y="32533"/>
                  </a:cubicBezTo>
                  <a:cubicBezTo>
                    <a:pt x="19606" y="32342"/>
                    <a:pt x="20321" y="31960"/>
                    <a:pt x="20894" y="31388"/>
                  </a:cubicBezTo>
                  <a:lnTo>
                    <a:pt x="22706" y="29480"/>
                  </a:lnTo>
                  <a:cubicBezTo>
                    <a:pt x="23660" y="28431"/>
                    <a:pt x="24042" y="27000"/>
                    <a:pt x="23660" y="25664"/>
                  </a:cubicBezTo>
                  <a:lnTo>
                    <a:pt x="17602" y="2863"/>
                  </a:lnTo>
                  <a:cubicBezTo>
                    <a:pt x="17173" y="1241"/>
                    <a:pt x="15742" y="96"/>
                    <a:pt x="14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1472050" y="3451950"/>
              <a:ext cx="102575" cy="602281"/>
            </a:xfrm>
            <a:custGeom>
              <a:avLst/>
              <a:gdLst/>
              <a:ahLst/>
              <a:cxnLst/>
              <a:rect l="l" t="t" r="r" b="b"/>
              <a:pathLst>
                <a:path w="4103" h="21562" extrusionOk="0">
                  <a:moveTo>
                    <a:pt x="0" y="1"/>
                  </a:moveTo>
                  <a:lnTo>
                    <a:pt x="0" y="21562"/>
                  </a:lnTo>
                  <a:lnTo>
                    <a:pt x="4102" y="21562"/>
                  </a:lnTo>
                  <a:lnTo>
                    <a:pt x="4102" y="1"/>
                  </a:lnTo>
                  <a:lnTo>
                    <a:pt x="3578" y="1"/>
                  </a:lnTo>
                  <a:lnTo>
                    <a:pt x="3578" y="21085"/>
                  </a:lnTo>
                  <a:lnTo>
                    <a:pt x="525" y="210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1406450" y="3547350"/>
              <a:ext cx="233750" cy="270750"/>
            </a:xfrm>
            <a:custGeom>
              <a:avLst/>
              <a:gdLst/>
              <a:ahLst/>
              <a:cxnLst/>
              <a:rect l="l" t="t" r="r" b="b"/>
              <a:pathLst>
                <a:path w="9350" h="10830" extrusionOk="0">
                  <a:moveTo>
                    <a:pt x="3960" y="1"/>
                  </a:moveTo>
                  <a:cubicBezTo>
                    <a:pt x="3340" y="1"/>
                    <a:pt x="2767" y="430"/>
                    <a:pt x="2576" y="1050"/>
                  </a:cubicBezTo>
                  <a:lnTo>
                    <a:pt x="1" y="10829"/>
                  </a:lnTo>
                  <a:lnTo>
                    <a:pt x="9350" y="10829"/>
                  </a:lnTo>
                  <a:lnTo>
                    <a:pt x="6726" y="1050"/>
                  </a:lnTo>
                  <a:cubicBezTo>
                    <a:pt x="6583" y="430"/>
                    <a:pt x="6011" y="1"/>
                    <a:pt x="5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1801175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4" y="0"/>
                    <a:pt x="0" y="287"/>
                    <a:pt x="0" y="668"/>
                  </a:cubicBezTo>
                  <a:lnTo>
                    <a:pt x="0" y="17077"/>
                  </a:lnTo>
                  <a:cubicBezTo>
                    <a:pt x="0" y="17459"/>
                    <a:pt x="334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1776125" y="2896250"/>
              <a:ext cx="152675" cy="332725"/>
            </a:xfrm>
            <a:custGeom>
              <a:avLst/>
              <a:gdLst/>
              <a:ahLst/>
              <a:cxnLst/>
              <a:rect l="l" t="t" r="r" b="b"/>
              <a:pathLst>
                <a:path w="6107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106" y="12641"/>
                    <a:pt x="6106" y="11782"/>
                  </a:cubicBezTo>
                  <a:lnTo>
                    <a:pt x="6106" y="1527"/>
                  </a:lnTo>
                  <a:cubicBezTo>
                    <a:pt x="6106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1142900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5" y="0"/>
                    <a:pt x="1" y="287"/>
                    <a:pt x="1" y="668"/>
                  </a:cubicBezTo>
                  <a:lnTo>
                    <a:pt x="1" y="17077"/>
                  </a:lnTo>
                  <a:cubicBezTo>
                    <a:pt x="1" y="17459"/>
                    <a:pt x="335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1117850" y="2896250"/>
              <a:ext cx="151475" cy="332725"/>
            </a:xfrm>
            <a:custGeom>
              <a:avLst/>
              <a:gdLst/>
              <a:ahLst/>
              <a:cxnLst/>
              <a:rect l="l" t="t" r="r" b="b"/>
              <a:pathLst>
                <a:path w="6059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059" y="12641"/>
                    <a:pt x="6059" y="11782"/>
                  </a:cubicBezTo>
                  <a:lnTo>
                    <a:pt x="6059" y="1527"/>
                  </a:lnTo>
                  <a:cubicBezTo>
                    <a:pt x="6059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1367100" y="3992175"/>
              <a:ext cx="312450" cy="274300"/>
            </a:xfrm>
            <a:custGeom>
              <a:avLst/>
              <a:gdLst/>
              <a:ahLst/>
              <a:cxnLst/>
              <a:rect l="l" t="t" r="r" b="b"/>
              <a:pathLst>
                <a:path w="12498" h="10972" extrusionOk="0">
                  <a:moveTo>
                    <a:pt x="1670" y="0"/>
                  </a:moveTo>
                  <a:lnTo>
                    <a:pt x="0" y="10972"/>
                  </a:lnTo>
                  <a:lnTo>
                    <a:pt x="12498" y="10972"/>
                  </a:lnTo>
                  <a:lnTo>
                    <a:pt x="108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770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5F51-FAC3-09D5-D07B-25D1D9C9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362" y="186736"/>
            <a:ext cx="1723276" cy="592200"/>
          </a:xfrm>
        </p:spPr>
        <p:txBody>
          <a:bodyPr/>
          <a:lstStyle/>
          <a:p>
            <a:r>
              <a:rPr lang="en-US"/>
              <a:t>Strengths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A63C7-FB54-E4D0-3670-DBB83D1F9CE6}"/>
              </a:ext>
            </a:extLst>
          </p:cNvPr>
          <p:cNvSpPr txBox="1"/>
          <p:nvPr/>
        </p:nvSpPr>
        <p:spPr>
          <a:xfrm>
            <a:off x="1" y="987551"/>
            <a:ext cx="9144000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xtremely simple to use</a:t>
            </a:r>
            <a:endParaRPr lang="en-SG" sz="2000">
              <a:solidFill>
                <a:schemeClr val="tx1"/>
              </a:solidFill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Simple implementation</a:t>
            </a:r>
          </a:p>
          <a:p>
            <a:pPr marL="342900" marR="0" lvl="0" indent="-34290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Fast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orks with large streams of data swiftly and easily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Do </a:t>
            </a: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not require any additional memory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95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AE33-1CC2-94E6-44F5-F2C42CFC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046" y="277871"/>
            <a:ext cx="1737907" cy="592200"/>
          </a:xfrm>
        </p:spPr>
        <p:txBody>
          <a:bodyPr/>
          <a:lstStyle/>
          <a:p>
            <a:r>
              <a:rPr lang="en-US"/>
              <a:t>Weaknesses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7D316-2D29-ADDE-6FBC-DDD7C3247EDE}"/>
              </a:ext>
            </a:extLst>
          </p:cNvPr>
          <p:cNvSpPr txBox="1"/>
          <p:nvPr/>
        </p:nvSpPr>
        <p:spPr>
          <a:xfrm>
            <a:off x="0" y="870071"/>
            <a:ext cx="91440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Allows remote attackers to exploit vulnerabilities found</a:t>
            </a:r>
          </a:p>
          <a:p>
            <a:pPr marL="342900" marR="0" lvl="0" indent="-3429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Cannot be used on smaller streams of data</a:t>
            </a:r>
          </a:p>
          <a:p>
            <a:pPr marL="342900" marR="0" lvl="0" indent="-34290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oes not </a:t>
            </a: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have</a:t>
            </a: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authentication</a:t>
            </a:r>
          </a:p>
          <a:p>
            <a:pPr marL="285750" marR="0" lvl="0" indent="-28575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Cannot use the </a:t>
            </a: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same</a:t>
            </a: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key </a:t>
            </a:r>
          </a:p>
          <a:p>
            <a:pPr marL="285750" marR="0" lvl="0" indent="-28575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Need a secure channe</a:t>
            </a:r>
            <a:r>
              <a:rPr lang="en-SG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SG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to send the key</a:t>
            </a:r>
            <a:endParaRPr lang="en-US" sz="2000">
              <a:solidFill>
                <a:schemeClr val="tx1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Decoded easily if the key and the ciphertext are leaked</a:t>
            </a:r>
            <a:endParaRPr lang="en-US" sz="200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27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F460-4D2E-8724-7ABB-693783BB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58" y="2084424"/>
            <a:ext cx="4182802" cy="948336"/>
          </a:xfrm>
        </p:spPr>
        <p:txBody>
          <a:bodyPr/>
          <a:lstStyle/>
          <a:p>
            <a:r>
              <a:rPr lang="en-GB" sz="5400"/>
              <a:t>Thank You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5290E-1495-FF01-7E16-B5F69426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20" y="862965"/>
            <a:ext cx="3417570" cy="3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3EAD-83FF-3CA9-119F-B0012BAE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35280"/>
            <a:ext cx="3657600" cy="592200"/>
          </a:xfrm>
        </p:spPr>
        <p:txBody>
          <a:bodyPr/>
          <a:lstStyle/>
          <a:p>
            <a:r>
              <a:rPr lang="en-US"/>
              <a:t>What is Morse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E3DAA-4D87-1200-3476-E1E32B152035}"/>
              </a:ext>
            </a:extLst>
          </p:cNvPr>
          <p:cNvSpPr txBox="1"/>
          <p:nvPr/>
        </p:nvSpPr>
        <p:spPr>
          <a:xfrm>
            <a:off x="0" y="1360270"/>
            <a:ext cx="9144000" cy="26353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R="0" algn="ctr">
              <a:lnSpc>
                <a:spcPct val="300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Dots and dashes, aka </a:t>
            </a:r>
            <a:r>
              <a:rPr lang="en-SG" sz="18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dits</a:t>
            </a:r>
            <a:r>
              <a:rPr lang="en-SG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and dahs, represent text characters in communications.</a:t>
            </a:r>
          </a:p>
          <a:p>
            <a:pPr marR="0" algn="ctr">
              <a:lnSpc>
                <a:spcPct val="300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Created by Samuel Morse and is n</a:t>
            </a:r>
            <a:r>
              <a:rPr lang="en-SG" sz="18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amed after him.</a:t>
            </a:r>
          </a:p>
          <a:p>
            <a:pPr marR="0" algn="ctr">
              <a:lnSpc>
                <a:spcPct val="300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80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International Morse Code is created based of his version.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9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70"/>
          <p:cNvSpPr/>
          <p:nvPr/>
        </p:nvSpPr>
        <p:spPr>
          <a:xfrm flipH="1">
            <a:off x="1193911" y="1669443"/>
            <a:ext cx="1313100" cy="1313100"/>
          </a:xfrm>
          <a:prstGeom prst="ellipse">
            <a:avLst/>
          </a:prstGeom>
          <a:gradFill>
            <a:gsLst>
              <a:gs pos="0">
                <a:srgbClr val="515EA6">
                  <a:alpha val="73725"/>
                </a:srgbClr>
              </a:gs>
              <a:gs pos="7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70"/>
          <p:cNvSpPr txBox="1">
            <a:spLocks noGrp="1"/>
          </p:cNvSpPr>
          <p:nvPr>
            <p:ph type="title"/>
          </p:nvPr>
        </p:nvSpPr>
        <p:spPr>
          <a:xfrm>
            <a:off x="2465924" y="1334050"/>
            <a:ext cx="4962689" cy="19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</a:t>
            </a:r>
            <a:endParaRPr/>
          </a:p>
        </p:txBody>
      </p:sp>
      <p:sp>
        <p:nvSpPr>
          <p:cNvPr id="2213" name="Google Shape;2213;p70"/>
          <p:cNvSpPr txBox="1">
            <a:spLocks noGrp="1"/>
          </p:cNvSpPr>
          <p:nvPr>
            <p:ph type="title" idx="2"/>
          </p:nvPr>
        </p:nvSpPr>
        <p:spPr>
          <a:xfrm>
            <a:off x="1193898" y="1918704"/>
            <a:ext cx="1313100" cy="7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215" name="Google Shape;2215;p70"/>
          <p:cNvGrpSpPr/>
          <p:nvPr/>
        </p:nvGrpSpPr>
        <p:grpSpPr>
          <a:xfrm>
            <a:off x="5740025" y="1823550"/>
            <a:ext cx="2797622" cy="2658796"/>
            <a:chOff x="5479775" y="1195675"/>
            <a:chExt cx="2797622" cy="2658796"/>
          </a:xfrm>
        </p:grpSpPr>
        <p:sp>
          <p:nvSpPr>
            <p:cNvPr id="2216" name="Google Shape;2216;p70"/>
            <p:cNvSpPr/>
            <p:nvPr/>
          </p:nvSpPr>
          <p:spPr>
            <a:xfrm>
              <a:off x="5947107" y="1655371"/>
              <a:ext cx="1687850" cy="1626458"/>
            </a:xfrm>
            <a:custGeom>
              <a:avLst/>
              <a:gdLst/>
              <a:ahLst/>
              <a:cxnLst/>
              <a:rect l="l" t="t" r="r" b="b"/>
              <a:pathLst>
                <a:path w="50614" h="48773" extrusionOk="0">
                  <a:moveTo>
                    <a:pt x="27937" y="0"/>
                  </a:moveTo>
                  <a:cubicBezTo>
                    <a:pt x="21164" y="0"/>
                    <a:pt x="14492" y="2639"/>
                    <a:pt x="9490" y="7649"/>
                  </a:cubicBezTo>
                  <a:cubicBezTo>
                    <a:pt x="8918" y="8208"/>
                    <a:pt x="8383" y="8804"/>
                    <a:pt x="7882" y="9411"/>
                  </a:cubicBezTo>
                  <a:cubicBezTo>
                    <a:pt x="1358" y="17245"/>
                    <a:pt x="1" y="28163"/>
                    <a:pt x="4406" y="37355"/>
                  </a:cubicBezTo>
                  <a:cubicBezTo>
                    <a:pt x="4656" y="37891"/>
                    <a:pt x="4930" y="38415"/>
                    <a:pt x="5227" y="38938"/>
                  </a:cubicBezTo>
                  <a:cubicBezTo>
                    <a:pt x="7561" y="43046"/>
                    <a:pt x="10966" y="46439"/>
                    <a:pt x="15074" y="48773"/>
                  </a:cubicBezTo>
                  <a:cubicBezTo>
                    <a:pt x="18908" y="45654"/>
                    <a:pt x="23063" y="42022"/>
                    <a:pt x="27349" y="37986"/>
                  </a:cubicBezTo>
                  <a:cubicBezTo>
                    <a:pt x="29433" y="36033"/>
                    <a:pt x="31552" y="33985"/>
                    <a:pt x="33683" y="31842"/>
                  </a:cubicBezTo>
                  <a:cubicBezTo>
                    <a:pt x="40196" y="25342"/>
                    <a:pt x="45971" y="18948"/>
                    <a:pt x="50614" y="13233"/>
                  </a:cubicBezTo>
                  <a:cubicBezTo>
                    <a:pt x="49459" y="11185"/>
                    <a:pt x="48030" y="9304"/>
                    <a:pt x="46363" y="7649"/>
                  </a:cubicBezTo>
                  <a:cubicBezTo>
                    <a:pt x="44697" y="5982"/>
                    <a:pt x="42827" y="4541"/>
                    <a:pt x="40779" y="3386"/>
                  </a:cubicBezTo>
                  <a:cubicBezTo>
                    <a:pt x="40267" y="3089"/>
                    <a:pt x="39744" y="2815"/>
                    <a:pt x="39208" y="2565"/>
                  </a:cubicBezTo>
                  <a:cubicBezTo>
                    <a:pt x="35606" y="839"/>
                    <a:pt x="31756" y="0"/>
                    <a:pt x="2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0"/>
            <p:cNvSpPr/>
            <p:nvPr/>
          </p:nvSpPr>
          <p:spPr>
            <a:xfrm>
              <a:off x="6449755" y="2096626"/>
              <a:ext cx="1316626" cy="1298151"/>
            </a:xfrm>
            <a:custGeom>
              <a:avLst/>
              <a:gdLst/>
              <a:ahLst/>
              <a:cxnLst/>
              <a:rect l="l" t="t" r="r" b="b"/>
              <a:pathLst>
                <a:path w="39482" h="38928" extrusionOk="0">
                  <a:moveTo>
                    <a:pt x="35541" y="1"/>
                  </a:moveTo>
                  <a:cubicBezTo>
                    <a:pt x="30898" y="5704"/>
                    <a:pt x="25123" y="12098"/>
                    <a:pt x="18610" y="18610"/>
                  </a:cubicBezTo>
                  <a:cubicBezTo>
                    <a:pt x="16479" y="20742"/>
                    <a:pt x="14360" y="22789"/>
                    <a:pt x="12276" y="24754"/>
                  </a:cubicBezTo>
                  <a:cubicBezTo>
                    <a:pt x="7990" y="28790"/>
                    <a:pt x="3835" y="32422"/>
                    <a:pt x="1" y="35541"/>
                  </a:cubicBezTo>
                  <a:cubicBezTo>
                    <a:pt x="513" y="35839"/>
                    <a:pt x="1049" y="36112"/>
                    <a:pt x="1572" y="36362"/>
                  </a:cubicBezTo>
                  <a:cubicBezTo>
                    <a:pt x="5150" y="38080"/>
                    <a:pt x="9003" y="38927"/>
                    <a:pt x="12841" y="38927"/>
                  </a:cubicBezTo>
                  <a:cubicBezTo>
                    <a:pt x="17969" y="38927"/>
                    <a:pt x="23071" y="37415"/>
                    <a:pt x="27457" y="34446"/>
                  </a:cubicBezTo>
                  <a:cubicBezTo>
                    <a:pt x="35136" y="29254"/>
                    <a:pt x="39482" y="20384"/>
                    <a:pt x="38875" y="11145"/>
                  </a:cubicBezTo>
                  <a:cubicBezTo>
                    <a:pt x="38649" y="7823"/>
                    <a:pt x="37803" y="4573"/>
                    <a:pt x="36374" y="1573"/>
                  </a:cubicBezTo>
                  <a:cubicBezTo>
                    <a:pt x="36113" y="1037"/>
                    <a:pt x="35839" y="513"/>
                    <a:pt x="35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0"/>
            <p:cNvSpPr/>
            <p:nvPr/>
          </p:nvSpPr>
          <p:spPr>
            <a:xfrm>
              <a:off x="5947107" y="1969171"/>
              <a:ext cx="1818906" cy="1425606"/>
            </a:xfrm>
            <a:custGeom>
              <a:avLst/>
              <a:gdLst/>
              <a:ahLst/>
              <a:cxnLst/>
              <a:rect l="l" t="t" r="r" b="b"/>
              <a:pathLst>
                <a:path w="54544" h="42750" extrusionOk="0">
                  <a:moveTo>
                    <a:pt x="7882" y="1"/>
                  </a:moveTo>
                  <a:lnTo>
                    <a:pt x="7882" y="1"/>
                  </a:lnTo>
                  <a:cubicBezTo>
                    <a:pt x="1358" y="7835"/>
                    <a:pt x="1" y="18741"/>
                    <a:pt x="4406" y="27945"/>
                  </a:cubicBezTo>
                  <a:cubicBezTo>
                    <a:pt x="4656" y="28481"/>
                    <a:pt x="4930" y="29005"/>
                    <a:pt x="5227" y="29528"/>
                  </a:cubicBezTo>
                  <a:cubicBezTo>
                    <a:pt x="7561" y="33636"/>
                    <a:pt x="10966" y="37029"/>
                    <a:pt x="15074" y="39363"/>
                  </a:cubicBezTo>
                  <a:cubicBezTo>
                    <a:pt x="15586" y="39661"/>
                    <a:pt x="16122" y="39934"/>
                    <a:pt x="16645" y="40184"/>
                  </a:cubicBezTo>
                  <a:cubicBezTo>
                    <a:pt x="20223" y="41902"/>
                    <a:pt x="24074" y="42749"/>
                    <a:pt x="27910" y="42749"/>
                  </a:cubicBezTo>
                  <a:cubicBezTo>
                    <a:pt x="33036" y="42749"/>
                    <a:pt x="38137" y="41237"/>
                    <a:pt x="42530" y="38268"/>
                  </a:cubicBezTo>
                  <a:cubicBezTo>
                    <a:pt x="50197" y="33076"/>
                    <a:pt x="54543" y="24206"/>
                    <a:pt x="53948" y="14967"/>
                  </a:cubicBezTo>
                  <a:lnTo>
                    <a:pt x="53948" y="14967"/>
                  </a:lnTo>
                  <a:cubicBezTo>
                    <a:pt x="52519" y="21111"/>
                    <a:pt x="49030" y="26790"/>
                    <a:pt x="44030" y="30660"/>
                  </a:cubicBezTo>
                  <a:cubicBezTo>
                    <a:pt x="44220" y="29814"/>
                    <a:pt x="44006" y="28921"/>
                    <a:pt x="43446" y="28266"/>
                  </a:cubicBezTo>
                  <a:cubicBezTo>
                    <a:pt x="41672" y="30290"/>
                    <a:pt x="39232" y="31624"/>
                    <a:pt x="36565" y="32029"/>
                  </a:cubicBezTo>
                  <a:cubicBezTo>
                    <a:pt x="36719" y="31410"/>
                    <a:pt x="36505" y="30743"/>
                    <a:pt x="36005" y="30338"/>
                  </a:cubicBezTo>
                  <a:cubicBezTo>
                    <a:pt x="34624" y="31124"/>
                    <a:pt x="33171" y="31767"/>
                    <a:pt x="31659" y="32279"/>
                  </a:cubicBezTo>
                  <a:cubicBezTo>
                    <a:pt x="31123" y="30683"/>
                    <a:pt x="32314" y="29100"/>
                    <a:pt x="33279" y="27719"/>
                  </a:cubicBezTo>
                  <a:cubicBezTo>
                    <a:pt x="34255" y="26349"/>
                    <a:pt x="35017" y="24337"/>
                    <a:pt x="33850" y="23135"/>
                  </a:cubicBezTo>
                  <a:lnTo>
                    <a:pt x="33850" y="23135"/>
                  </a:lnTo>
                  <a:cubicBezTo>
                    <a:pt x="32064" y="25361"/>
                    <a:pt x="29861" y="27219"/>
                    <a:pt x="27349" y="28576"/>
                  </a:cubicBezTo>
                  <a:cubicBezTo>
                    <a:pt x="26409" y="29088"/>
                    <a:pt x="25420" y="29528"/>
                    <a:pt x="24408" y="29886"/>
                  </a:cubicBezTo>
                  <a:cubicBezTo>
                    <a:pt x="24242" y="29052"/>
                    <a:pt x="23801" y="28302"/>
                    <a:pt x="23158" y="27754"/>
                  </a:cubicBezTo>
                  <a:cubicBezTo>
                    <a:pt x="24908" y="26957"/>
                    <a:pt x="25266" y="24194"/>
                    <a:pt x="23789" y="22968"/>
                  </a:cubicBezTo>
                  <a:cubicBezTo>
                    <a:pt x="25766" y="20670"/>
                    <a:pt x="27183" y="17956"/>
                    <a:pt x="27968" y="15039"/>
                  </a:cubicBezTo>
                  <a:lnTo>
                    <a:pt x="27968" y="15039"/>
                  </a:lnTo>
                  <a:cubicBezTo>
                    <a:pt x="25587" y="15789"/>
                    <a:pt x="23777" y="17682"/>
                    <a:pt x="21718" y="19087"/>
                  </a:cubicBezTo>
                  <a:cubicBezTo>
                    <a:pt x="20388" y="19993"/>
                    <a:pt x="18732" y="20682"/>
                    <a:pt x="17171" y="20682"/>
                  </a:cubicBezTo>
                  <a:cubicBezTo>
                    <a:pt x="16312" y="20682"/>
                    <a:pt x="15483" y="20474"/>
                    <a:pt x="14752" y="19980"/>
                  </a:cubicBezTo>
                  <a:lnTo>
                    <a:pt x="21229" y="3251"/>
                  </a:lnTo>
                  <a:lnTo>
                    <a:pt x="21229" y="3251"/>
                  </a:lnTo>
                  <a:cubicBezTo>
                    <a:pt x="18860" y="6085"/>
                    <a:pt x="16503" y="8931"/>
                    <a:pt x="14133" y="11764"/>
                  </a:cubicBezTo>
                  <a:cubicBezTo>
                    <a:pt x="13347" y="12722"/>
                    <a:pt x="12261" y="13766"/>
                    <a:pt x="11108" y="13766"/>
                  </a:cubicBezTo>
                  <a:cubicBezTo>
                    <a:pt x="10900" y="13766"/>
                    <a:pt x="10689" y="13732"/>
                    <a:pt x="10478" y="13657"/>
                  </a:cubicBezTo>
                  <a:cubicBezTo>
                    <a:pt x="10764" y="12991"/>
                    <a:pt x="10847" y="12241"/>
                    <a:pt x="10704" y="11526"/>
                  </a:cubicBezTo>
                  <a:lnTo>
                    <a:pt x="10704" y="11526"/>
                  </a:lnTo>
                  <a:cubicBezTo>
                    <a:pt x="9514" y="11788"/>
                    <a:pt x="8430" y="12419"/>
                    <a:pt x="7621" y="13336"/>
                  </a:cubicBezTo>
                  <a:cubicBezTo>
                    <a:pt x="6085" y="11574"/>
                    <a:pt x="6168" y="8966"/>
                    <a:pt x="6466" y="6645"/>
                  </a:cubicBezTo>
                  <a:cubicBezTo>
                    <a:pt x="6728" y="4382"/>
                    <a:pt x="7204" y="2156"/>
                    <a:pt x="7882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0"/>
            <p:cNvSpPr/>
            <p:nvPr/>
          </p:nvSpPr>
          <p:spPr>
            <a:xfrm>
              <a:off x="5479775" y="1195675"/>
              <a:ext cx="2797622" cy="2658796"/>
            </a:xfrm>
            <a:custGeom>
              <a:avLst/>
              <a:gdLst/>
              <a:ahLst/>
              <a:cxnLst/>
              <a:rect l="l" t="t" r="r" b="b"/>
              <a:pathLst>
                <a:path w="83893" h="79730" extrusionOk="0">
                  <a:moveTo>
                    <a:pt x="79438" y="0"/>
                  </a:moveTo>
                  <a:cubicBezTo>
                    <a:pt x="75085" y="0"/>
                    <a:pt x="65178" y="6277"/>
                    <a:pt x="53222" y="16350"/>
                  </a:cubicBezTo>
                  <a:cubicBezTo>
                    <a:pt x="53758" y="16600"/>
                    <a:pt x="54281" y="16874"/>
                    <a:pt x="54793" y="17171"/>
                  </a:cubicBezTo>
                  <a:cubicBezTo>
                    <a:pt x="63927" y="9742"/>
                    <a:pt x="71313" y="5217"/>
                    <a:pt x="74662" y="5217"/>
                  </a:cubicBezTo>
                  <a:cubicBezTo>
                    <a:pt x="75290" y="5217"/>
                    <a:pt x="75777" y="5377"/>
                    <a:pt x="76106" y="5706"/>
                  </a:cubicBezTo>
                  <a:cubicBezTo>
                    <a:pt x="78189" y="7801"/>
                    <a:pt x="73451" y="16183"/>
                    <a:pt x="64640" y="27018"/>
                  </a:cubicBezTo>
                  <a:cubicBezTo>
                    <a:pt x="59996" y="32733"/>
                    <a:pt x="54222" y="39127"/>
                    <a:pt x="47709" y="45639"/>
                  </a:cubicBezTo>
                  <a:cubicBezTo>
                    <a:pt x="41197" y="52140"/>
                    <a:pt x="34815" y="57926"/>
                    <a:pt x="29100" y="62570"/>
                  </a:cubicBezTo>
                  <a:cubicBezTo>
                    <a:pt x="19967" y="69989"/>
                    <a:pt x="12581" y="74512"/>
                    <a:pt x="9231" y="74512"/>
                  </a:cubicBezTo>
                  <a:cubicBezTo>
                    <a:pt x="8603" y="74512"/>
                    <a:pt x="8117" y="74353"/>
                    <a:pt x="7788" y="74024"/>
                  </a:cubicBezTo>
                  <a:cubicBezTo>
                    <a:pt x="5704" y="71940"/>
                    <a:pt x="10431" y="63558"/>
                    <a:pt x="19253" y="52723"/>
                  </a:cubicBezTo>
                  <a:cubicBezTo>
                    <a:pt x="18956" y="52200"/>
                    <a:pt x="18682" y="51676"/>
                    <a:pt x="18432" y="51140"/>
                  </a:cubicBezTo>
                  <a:cubicBezTo>
                    <a:pt x="6585" y="65213"/>
                    <a:pt x="1" y="76441"/>
                    <a:pt x="2680" y="79131"/>
                  </a:cubicBezTo>
                  <a:cubicBezTo>
                    <a:pt x="3083" y="79534"/>
                    <a:pt x="3677" y="79729"/>
                    <a:pt x="4444" y="79729"/>
                  </a:cubicBezTo>
                  <a:cubicBezTo>
                    <a:pt x="8797" y="79729"/>
                    <a:pt x="18706" y="73454"/>
                    <a:pt x="30671" y="63391"/>
                  </a:cubicBezTo>
                  <a:cubicBezTo>
                    <a:pt x="36363" y="58593"/>
                    <a:pt x="42530" y="52950"/>
                    <a:pt x="48781" y="46699"/>
                  </a:cubicBezTo>
                  <a:cubicBezTo>
                    <a:pt x="55020" y="40448"/>
                    <a:pt x="60663" y="34281"/>
                    <a:pt x="65461" y="28590"/>
                  </a:cubicBezTo>
                  <a:cubicBezTo>
                    <a:pt x="77296" y="14516"/>
                    <a:pt x="83892" y="3289"/>
                    <a:pt x="81202" y="598"/>
                  </a:cubicBezTo>
                  <a:cubicBezTo>
                    <a:pt x="80799" y="195"/>
                    <a:pt x="80204" y="0"/>
                    <a:pt x="79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0" name="Google Shape;2220;p70"/>
          <p:cNvGrpSpPr/>
          <p:nvPr/>
        </p:nvGrpSpPr>
        <p:grpSpPr>
          <a:xfrm rot="2254530">
            <a:off x="6169242" y="1302345"/>
            <a:ext cx="759225" cy="661082"/>
            <a:chOff x="5533200" y="539700"/>
            <a:chExt cx="1669600" cy="1453775"/>
          </a:xfrm>
        </p:grpSpPr>
        <p:sp>
          <p:nvSpPr>
            <p:cNvPr id="2221" name="Google Shape;2221;p70"/>
            <p:cNvSpPr/>
            <p:nvPr/>
          </p:nvSpPr>
          <p:spPr>
            <a:xfrm>
              <a:off x="5613875" y="1368675"/>
              <a:ext cx="71450" cy="202425"/>
            </a:xfrm>
            <a:custGeom>
              <a:avLst/>
              <a:gdLst/>
              <a:ahLst/>
              <a:cxnLst/>
              <a:rect l="l" t="t" r="r" b="b"/>
              <a:pathLst>
                <a:path w="2858" h="8097" extrusionOk="0">
                  <a:moveTo>
                    <a:pt x="1" y="1"/>
                  </a:moveTo>
                  <a:lnTo>
                    <a:pt x="1" y="8097"/>
                  </a:lnTo>
                  <a:lnTo>
                    <a:pt x="2858" y="8097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0"/>
            <p:cNvSpPr/>
            <p:nvPr/>
          </p:nvSpPr>
          <p:spPr>
            <a:xfrm>
              <a:off x="5621625" y="1355875"/>
              <a:ext cx="55675" cy="12825"/>
            </a:xfrm>
            <a:custGeom>
              <a:avLst/>
              <a:gdLst/>
              <a:ahLst/>
              <a:cxnLst/>
              <a:rect l="l" t="t" r="r" b="b"/>
              <a:pathLst>
                <a:path w="2227" h="513" extrusionOk="0">
                  <a:moveTo>
                    <a:pt x="0" y="1"/>
                  </a:moveTo>
                  <a:lnTo>
                    <a:pt x="0" y="513"/>
                  </a:lnTo>
                  <a:lnTo>
                    <a:pt x="2227" y="513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0"/>
            <p:cNvSpPr/>
            <p:nvPr/>
          </p:nvSpPr>
          <p:spPr>
            <a:xfrm>
              <a:off x="5793075" y="1189500"/>
              <a:ext cx="71450" cy="202425"/>
            </a:xfrm>
            <a:custGeom>
              <a:avLst/>
              <a:gdLst/>
              <a:ahLst/>
              <a:cxnLst/>
              <a:rect l="l" t="t" r="r" b="b"/>
              <a:pathLst>
                <a:path w="2858" h="8097" extrusionOk="0">
                  <a:moveTo>
                    <a:pt x="0" y="0"/>
                  </a:moveTo>
                  <a:lnTo>
                    <a:pt x="0" y="8096"/>
                  </a:lnTo>
                  <a:lnTo>
                    <a:pt x="2858" y="809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0"/>
            <p:cNvSpPr/>
            <p:nvPr/>
          </p:nvSpPr>
          <p:spPr>
            <a:xfrm>
              <a:off x="5800800" y="1176700"/>
              <a:ext cx="55700" cy="12825"/>
            </a:xfrm>
            <a:custGeom>
              <a:avLst/>
              <a:gdLst/>
              <a:ahLst/>
              <a:cxnLst/>
              <a:rect l="l" t="t" r="r" b="b"/>
              <a:pathLst>
                <a:path w="2228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227" y="512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0"/>
            <p:cNvSpPr/>
            <p:nvPr/>
          </p:nvSpPr>
          <p:spPr>
            <a:xfrm>
              <a:off x="6088350" y="756100"/>
              <a:ext cx="71150" cy="202425"/>
            </a:xfrm>
            <a:custGeom>
              <a:avLst/>
              <a:gdLst/>
              <a:ahLst/>
              <a:cxnLst/>
              <a:rect l="l" t="t" r="r" b="b"/>
              <a:pathLst>
                <a:path w="2846" h="8097" extrusionOk="0">
                  <a:moveTo>
                    <a:pt x="0" y="1"/>
                  </a:moveTo>
                  <a:lnTo>
                    <a:pt x="0" y="8097"/>
                  </a:lnTo>
                  <a:lnTo>
                    <a:pt x="2846" y="8097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0"/>
            <p:cNvSpPr/>
            <p:nvPr/>
          </p:nvSpPr>
          <p:spPr>
            <a:xfrm>
              <a:off x="6096075" y="743000"/>
              <a:ext cx="55700" cy="12825"/>
            </a:xfrm>
            <a:custGeom>
              <a:avLst/>
              <a:gdLst/>
              <a:ahLst/>
              <a:cxnLst/>
              <a:rect l="l" t="t" r="r" b="b"/>
              <a:pathLst>
                <a:path w="2228" h="513" extrusionOk="0">
                  <a:moveTo>
                    <a:pt x="1" y="1"/>
                  </a:moveTo>
                  <a:lnTo>
                    <a:pt x="1" y="513"/>
                  </a:lnTo>
                  <a:lnTo>
                    <a:pt x="2227" y="513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0"/>
            <p:cNvSpPr/>
            <p:nvPr/>
          </p:nvSpPr>
          <p:spPr>
            <a:xfrm>
              <a:off x="5533200" y="969225"/>
              <a:ext cx="834675" cy="797450"/>
            </a:xfrm>
            <a:custGeom>
              <a:avLst/>
              <a:gdLst/>
              <a:ahLst/>
              <a:cxnLst/>
              <a:rect l="l" t="t" r="r" b="b"/>
              <a:pathLst>
                <a:path w="33387" h="31898" extrusionOk="0">
                  <a:moveTo>
                    <a:pt x="33386" y="1"/>
                  </a:moveTo>
                  <a:lnTo>
                    <a:pt x="18396" y="5406"/>
                  </a:lnTo>
                  <a:lnTo>
                    <a:pt x="1" y="26647"/>
                  </a:lnTo>
                  <a:lnTo>
                    <a:pt x="3454" y="31897"/>
                  </a:lnTo>
                  <a:lnTo>
                    <a:pt x="33386" y="31897"/>
                  </a:lnTo>
                  <a:lnTo>
                    <a:pt x="333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0"/>
            <p:cNvSpPr/>
            <p:nvPr/>
          </p:nvSpPr>
          <p:spPr>
            <a:xfrm>
              <a:off x="5993100" y="539700"/>
              <a:ext cx="374775" cy="564675"/>
            </a:xfrm>
            <a:custGeom>
              <a:avLst/>
              <a:gdLst/>
              <a:ahLst/>
              <a:cxnLst/>
              <a:rect l="l" t="t" r="r" b="b"/>
              <a:pathLst>
                <a:path w="14991" h="22587" extrusionOk="0">
                  <a:moveTo>
                    <a:pt x="14990" y="1"/>
                  </a:moveTo>
                  <a:cubicBezTo>
                    <a:pt x="3965" y="11038"/>
                    <a:pt x="0" y="22587"/>
                    <a:pt x="0" y="22587"/>
                  </a:cubicBezTo>
                  <a:lnTo>
                    <a:pt x="14990" y="17182"/>
                  </a:lnTo>
                  <a:lnTo>
                    <a:pt x="149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0"/>
            <p:cNvSpPr/>
            <p:nvPr/>
          </p:nvSpPr>
          <p:spPr>
            <a:xfrm>
              <a:off x="5931175" y="1104375"/>
              <a:ext cx="143200" cy="662300"/>
            </a:xfrm>
            <a:custGeom>
              <a:avLst/>
              <a:gdLst/>
              <a:ahLst/>
              <a:cxnLst/>
              <a:rect l="l" t="t" r="r" b="b"/>
              <a:pathLst>
                <a:path w="5728" h="26492" extrusionOk="0">
                  <a:moveTo>
                    <a:pt x="2477" y="0"/>
                  </a:moveTo>
                  <a:lnTo>
                    <a:pt x="1" y="1798"/>
                  </a:lnTo>
                  <a:lnTo>
                    <a:pt x="3144" y="26491"/>
                  </a:lnTo>
                  <a:lnTo>
                    <a:pt x="5727" y="26491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0"/>
            <p:cNvSpPr/>
            <p:nvPr/>
          </p:nvSpPr>
          <p:spPr>
            <a:xfrm>
              <a:off x="6102625" y="1175800"/>
              <a:ext cx="265250" cy="530750"/>
            </a:xfrm>
            <a:custGeom>
              <a:avLst/>
              <a:gdLst/>
              <a:ahLst/>
              <a:cxnLst/>
              <a:rect l="l" t="t" r="r" b="b"/>
              <a:pathLst>
                <a:path w="10610" h="21230" extrusionOk="0">
                  <a:moveTo>
                    <a:pt x="10609" y="0"/>
                  </a:moveTo>
                  <a:cubicBezTo>
                    <a:pt x="4751" y="0"/>
                    <a:pt x="1" y="4751"/>
                    <a:pt x="1" y="10609"/>
                  </a:cubicBezTo>
                  <a:cubicBezTo>
                    <a:pt x="1" y="16479"/>
                    <a:pt x="4751" y="21229"/>
                    <a:pt x="10609" y="21229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0"/>
            <p:cNvSpPr/>
            <p:nvPr/>
          </p:nvSpPr>
          <p:spPr>
            <a:xfrm>
              <a:off x="6148475" y="1221650"/>
              <a:ext cx="219675" cy="439050"/>
            </a:xfrm>
            <a:custGeom>
              <a:avLst/>
              <a:gdLst/>
              <a:ahLst/>
              <a:cxnLst/>
              <a:rect l="l" t="t" r="r" b="b"/>
              <a:pathLst>
                <a:path w="8787" h="17562" extrusionOk="0">
                  <a:moveTo>
                    <a:pt x="8787" y="0"/>
                  </a:moveTo>
                  <a:cubicBezTo>
                    <a:pt x="3929" y="0"/>
                    <a:pt x="0" y="3929"/>
                    <a:pt x="0" y="8775"/>
                  </a:cubicBezTo>
                  <a:cubicBezTo>
                    <a:pt x="0" y="13633"/>
                    <a:pt x="3929" y="17562"/>
                    <a:pt x="8787" y="17562"/>
                  </a:cubicBezTo>
                  <a:lnTo>
                    <a:pt x="8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0"/>
            <p:cNvSpPr/>
            <p:nvPr/>
          </p:nvSpPr>
          <p:spPr>
            <a:xfrm>
              <a:off x="5653175" y="1766650"/>
              <a:ext cx="127700" cy="59850"/>
            </a:xfrm>
            <a:custGeom>
              <a:avLst/>
              <a:gdLst/>
              <a:ahLst/>
              <a:cxnLst/>
              <a:rect l="l" t="t" r="r" b="b"/>
              <a:pathLst>
                <a:path w="5108" h="2394" extrusionOk="0">
                  <a:moveTo>
                    <a:pt x="0" y="0"/>
                  </a:moveTo>
                  <a:lnTo>
                    <a:pt x="1357" y="2394"/>
                  </a:lnTo>
                  <a:lnTo>
                    <a:pt x="3763" y="2394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0"/>
            <p:cNvSpPr/>
            <p:nvPr/>
          </p:nvSpPr>
          <p:spPr>
            <a:xfrm>
              <a:off x="5870150" y="1766650"/>
              <a:ext cx="127725" cy="59850"/>
            </a:xfrm>
            <a:custGeom>
              <a:avLst/>
              <a:gdLst/>
              <a:ahLst/>
              <a:cxnLst/>
              <a:rect l="l" t="t" r="r" b="b"/>
              <a:pathLst>
                <a:path w="5109" h="2394" extrusionOk="0">
                  <a:moveTo>
                    <a:pt x="1" y="0"/>
                  </a:moveTo>
                  <a:lnTo>
                    <a:pt x="1358" y="2394"/>
                  </a:lnTo>
                  <a:lnTo>
                    <a:pt x="3763" y="2394"/>
                  </a:lnTo>
                  <a:lnTo>
                    <a:pt x="5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0"/>
            <p:cNvSpPr/>
            <p:nvPr/>
          </p:nvSpPr>
          <p:spPr>
            <a:xfrm>
              <a:off x="6074350" y="1766650"/>
              <a:ext cx="293525" cy="112525"/>
            </a:xfrm>
            <a:custGeom>
              <a:avLst/>
              <a:gdLst/>
              <a:ahLst/>
              <a:cxnLst/>
              <a:rect l="l" t="t" r="r" b="b"/>
              <a:pathLst>
                <a:path w="11741" h="4501" extrusionOk="0">
                  <a:moveTo>
                    <a:pt x="0" y="0"/>
                  </a:moveTo>
                  <a:lnTo>
                    <a:pt x="11740" y="4501"/>
                  </a:lnTo>
                  <a:lnTo>
                    <a:pt x="117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0"/>
            <p:cNvSpPr/>
            <p:nvPr/>
          </p:nvSpPr>
          <p:spPr>
            <a:xfrm>
              <a:off x="5568925" y="1211825"/>
              <a:ext cx="437275" cy="526575"/>
            </a:xfrm>
            <a:custGeom>
              <a:avLst/>
              <a:gdLst/>
              <a:ahLst/>
              <a:cxnLst/>
              <a:rect l="l" t="t" r="r" b="b"/>
              <a:pathLst>
                <a:path w="17491" h="21063" extrusionOk="0">
                  <a:moveTo>
                    <a:pt x="14812" y="0"/>
                  </a:moveTo>
                  <a:lnTo>
                    <a:pt x="1" y="16943"/>
                  </a:lnTo>
                  <a:lnTo>
                    <a:pt x="2846" y="21062"/>
                  </a:lnTo>
                  <a:lnTo>
                    <a:pt x="17491" y="21062"/>
                  </a:lnTo>
                  <a:lnTo>
                    <a:pt x="148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0"/>
            <p:cNvSpPr/>
            <p:nvPr/>
          </p:nvSpPr>
          <p:spPr>
            <a:xfrm>
              <a:off x="6269900" y="1076675"/>
              <a:ext cx="97975" cy="61050"/>
            </a:xfrm>
            <a:custGeom>
              <a:avLst/>
              <a:gdLst/>
              <a:ahLst/>
              <a:cxnLst/>
              <a:rect l="l" t="t" r="r" b="b"/>
              <a:pathLst>
                <a:path w="3919" h="2442" extrusionOk="0">
                  <a:moveTo>
                    <a:pt x="1" y="1"/>
                  </a:moveTo>
                  <a:lnTo>
                    <a:pt x="1" y="2441"/>
                  </a:lnTo>
                  <a:lnTo>
                    <a:pt x="3918" y="2441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0"/>
            <p:cNvSpPr/>
            <p:nvPr/>
          </p:nvSpPr>
          <p:spPr>
            <a:xfrm>
              <a:off x="7050650" y="1368675"/>
              <a:ext cx="71475" cy="202425"/>
            </a:xfrm>
            <a:custGeom>
              <a:avLst/>
              <a:gdLst/>
              <a:ahLst/>
              <a:cxnLst/>
              <a:rect l="l" t="t" r="r" b="b"/>
              <a:pathLst>
                <a:path w="2859" h="8097" extrusionOk="0">
                  <a:moveTo>
                    <a:pt x="1" y="1"/>
                  </a:moveTo>
                  <a:lnTo>
                    <a:pt x="1" y="8097"/>
                  </a:lnTo>
                  <a:lnTo>
                    <a:pt x="2858" y="8097"/>
                  </a:lnTo>
                  <a:lnTo>
                    <a:pt x="28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0"/>
            <p:cNvSpPr/>
            <p:nvPr/>
          </p:nvSpPr>
          <p:spPr>
            <a:xfrm>
              <a:off x="7058700" y="1355875"/>
              <a:ext cx="55375" cy="12825"/>
            </a:xfrm>
            <a:custGeom>
              <a:avLst/>
              <a:gdLst/>
              <a:ahLst/>
              <a:cxnLst/>
              <a:rect l="l" t="t" r="r" b="b"/>
              <a:pathLst>
                <a:path w="2215" h="513" extrusionOk="0">
                  <a:moveTo>
                    <a:pt x="0" y="1"/>
                  </a:moveTo>
                  <a:lnTo>
                    <a:pt x="0" y="513"/>
                  </a:lnTo>
                  <a:lnTo>
                    <a:pt x="2215" y="513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0"/>
            <p:cNvSpPr/>
            <p:nvPr/>
          </p:nvSpPr>
          <p:spPr>
            <a:xfrm>
              <a:off x="6871475" y="1189500"/>
              <a:ext cx="71450" cy="202425"/>
            </a:xfrm>
            <a:custGeom>
              <a:avLst/>
              <a:gdLst/>
              <a:ahLst/>
              <a:cxnLst/>
              <a:rect l="l" t="t" r="r" b="b"/>
              <a:pathLst>
                <a:path w="2858" h="8097" extrusionOk="0">
                  <a:moveTo>
                    <a:pt x="0" y="0"/>
                  </a:moveTo>
                  <a:lnTo>
                    <a:pt x="0" y="8096"/>
                  </a:lnTo>
                  <a:lnTo>
                    <a:pt x="2858" y="8096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0"/>
            <p:cNvSpPr/>
            <p:nvPr/>
          </p:nvSpPr>
          <p:spPr>
            <a:xfrm>
              <a:off x="6879500" y="1176700"/>
              <a:ext cx="55400" cy="12825"/>
            </a:xfrm>
            <a:custGeom>
              <a:avLst/>
              <a:gdLst/>
              <a:ahLst/>
              <a:cxnLst/>
              <a:rect l="l" t="t" r="r" b="b"/>
              <a:pathLst>
                <a:path w="2216" h="513" extrusionOk="0">
                  <a:moveTo>
                    <a:pt x="1" y="0"/>
                  </a:moveTo>
                  <a:lnTo>
                    <a:pt x="1" y="512"/>
                  </a:lnTo>
                  <a:lnTo>
                    <a:pt x="2215" y="512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0"/>
            <p:cNvSpPr/>
            <p:nvPr/>
          </p:nvSpPr>
          <p:spPr>
            <a:xfrm>
              <a:off x="6576500" y="756100"/>
              <a:ext cx="71150" cy="202425"/>
            </a:xfrm>
            <a:custGeom>
              <a:avLst/>
              <a:gdLst/>
              <a:ahLst/>
              <a:cxnLst/>
              <a:rect l="l" t="t" r="r" b="b"/>
              <a:pathLst>
                <a:path w="2846" h="8097" extrusionOk="0">
                  <a:moveTo>
                    <a:pt x="0" y="1"/>
                  </a:moveTo>
                  <a:lnTo>
                    <a:pt x="0" y="8097"/>
                  </a:lnTo>
                  <a:lnTo>
                    <a:pt x="2846" y="8097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0"/>
            <p:cNvSpPr/>
            <p:nvPr/>
          </p:nvSpPr>
          <p:spPr>
            <a:xfrm>
              <a:off x="6584225" y="743300"/>
              <a:ext cx="55700" cy="12825"/>
            </a:xfrm>
            <a:custGeom>
              <a:avLst/>
              <a:gdLst/>
              <a:ahLst/>
              <a:cxnLst/>
              <a:rect l="l" t="t" r="r" b="b"/>
              <a:pathLst>
                <a:path w="2228" h="513" extrusionOk="0">
                  <a:moveTo>
                    <a:pt x="1" y="1"/>
                  </a:moveTo>
                  <a:lnTo>
                    <a:pt x="1" y="513"/>
                  </a:lnTo>
                  <a:lnTo>
                    <a:pt x="2227" y="513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0"/>
            <p:cNvSpPr/>
            <p:nvPr/>
          </p:nvSpPr>
          <p:spPr>
            <a:xfrm>
              <a:off x="6367850" y="969225"/>
              <a:ext cx="834950" cy="797450"/>
            </a:xfrm>
            <a:custGeom>
              <a:avLst/>
              <a:gdLst/>
              <a:ahLst/>
              <a:cxnLst/>
              <a:rect l="l" t="t" r="r" b="b"/>
              <a:pathLst>
                <a:path w="33398" h="31898" extrusionOk="0">
                  <a:moveTo>
                    <a:pt x="0" y="1"/>
                  </a:moveTo>
                  <a:lnTo>
                    <a:pt x="0" y="31897"/>
                  </a:lnTo>
                  <a:lnTo>
                    <a:pt x="29944" y="31897"/>
                  </a:lnTo>
                  <a:lnTo>
                    <a:pt x="33397" y="26647"/>
                  </a:lnTo>
                  <a:lnTo>
                    <a:pt x="15002" y="54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0"/>
            <p:cNvSpPr/>
            <p:nvPr/>
          </p:nvSpPr>
          <p:spPr>
            <a:xfrm>
              <a:off x="6367850" y="539700"/>
              <a:ext cx="375050" cy="564675"/>
            </a:xfrm>
            <a:custGeom>
              <a:avLst/>
              <a:gdLst/>
              <a:ahLst/>
              <a:cxnLst/>
              <a:rect l="l" t="t" r="r" b="b"/>
              <a:pathLst>
                <a:path w="15002" h="22587" extrusionOk="0">
                  <a:moveTo>
                    <a:pt x="0" y="1"/>
                  </a:moveTo>
                  <a:lnTo>
                    <a:pt x="0" y="17182"/>
                  </a:lnTo>
                  <a:lnTo>
                    <a:pt x="15002" y="22587"/>
                  </a:lnTo>
                  <a:cubicBezTo>
                    <a:pt x="15002" y="22587"/>
                    <a:pt x="11037" y="1103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0"/>
            <p:cNvSpPr/>
            <p:nvPr/>
          </p:nvSpPr>
          <p:spPr>
            <a:xfrm>
              <a:off x="6661625" y="1104375"/>
              <a:ext cx="143200" cy="662300"/>
            </a:xfrm>
            <a:custGeom>
              <a:avLst/>
              <a:gdLst/>
              <a:ahLst/>
              <a:cxnLst/>
              <a:rect l="l" t="t" r="r" b="b"/>
              <a:pathLst>
                <a:path w="5728" h="26492" extrusionOk="0">
                  <a:moveTo>
                    <a:pt x="3251" y="0"/>
                  </a:moveTo>
                  <a:lnTo>
                    <a:pt x="1" y="26491"/>
                  </a:lnTo>
                  <a:lnTo>
                    <a:pt x="2584" y="26491"/>
                  </a:lnTo>
                  <a:lnTo>
                    <a:pt x="5727" y="1798"/>
                  </a:lnTo>
                  <a:lnTo>
                    <a:pt x="3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0"/>
            <p:cNvSpPr/>
            <p:nvPr/>
          </p:nvSpPr>
          <p:spPr>
            <a:xfrm>
              <a:off x="6368125" y="1175800"/>
              <a:ext cx="265550" cy="530750"/>
            </a:xfrm>
            <a:custGeom>
              <a:avLst/>
              <a:gdLst/>
              <a:ahLst/>
              <a:cxnLst/>
              <a:rect l="l" t="t" r="r" b="b"/>
              <a:pathLst>
                <a:path w="10622" h="21230" extrusionOk="0">
                  <a:moveTo>
                    <a:pt x="1" y="0"/>
                  </a:moveTo>
                  <a:lnTo>
                    <a:pt x="1" y="21229"/>
                  </a:lnTo>
                  <a:cubicBezTo>
                    <a:pt x="5859" y="21229"/>
                    <a:pt x="10609" y="16479"/>
                    <a:pt x="10621" y="10609"/>
                  </a:cubicBezTo>
                  <a:cubicBezTo>
                    <a:pt x="10609" y="4751"/>
                    <a:pt x="5859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70"/>
            <p:cNvSpPr/>
            <p:nvPr/>
          </p:nvSpPr>
          <p:spPr>
            <a:xfrm>
              <a:off x="6367850" y="1221650"/>
              <a:ext cx="219675" cy="439050"/>
            </a:xfrm>
            <a:custGeom>
              <a:avLst/>
              <a:gdLst/>
              <a:ahLst/>
              <a:cxnLst/>
              <a:rect l="l" t="t" r="r" b="b"/>
              <a:pathLst>
                <a:path w="8787" h="17562" extrusionOk="0">
                  <a:moveTo>
                    <a:pt x="0" y="0"/>
                  </a:moveTo>
                  <a:lnTo>
                    <a:pt x="0" y="17562"/>
                  </a:lnTo>
                  <a:cubicBezTo>
                    <a:pt x="4858" y="17562"/>
                    <a:pt x="8787" y="13633"/>
                    <a:pt x="8787" y="8775"/>
                  </a:cubicBezTo>
                  <a:cubicBezTo>
                    <a:pt x="8787" y="3929"/>
                    <a:pt x="4858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0"/>
            <p:cNvSpPr/>
            <p:nvPr/>
          </p:nvSpPr>
          <p:spPr>
            <a:xfrm>
              <a:off x="6955125" y="1766650"/>
              <a:ext cx="127400" cy="59850"/>
            </a:xfrm>
            <a:custGeom>
              <a:avLst/>
              <a:gdLst/>
              <a:ahLst/>
              <a:cxnLst/>
              <a:rect l="l" t="t" r="r" b="b"/>
              <a:pathLst>
                <a:path w="5096" h="2394" extrusionOk="0">
                  <a:moveTo>
                    <a:pt x="0" y="0"/>
                  </a:moveTo>
                  <a:lnTo>
                    <a:pt x="1345" y="2394"/>
                  </a:lnTo>
                  <a:lnTo>
                    <a:pt x="3751" y="2394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0"/>
            <p:cNvSpPr/>
            <p:nvPr/>
          </p:nvSpPr>
          <p:spPr>
            <a:xfrm>
              <a:off x="6738125" y="1766650"/>
              <a:ext cx="127425" cy="59850"/>
            </a:xfrm>
            <a:custGeom>
              <a:avLst/>
              <a:gdLst/>
              <a:ahLst/>
              <a:cxnLst/>
              <a:rect l="l" t="t" r="r" b="b"/>
              <a:pathLst>
                <a:path w="5097" h="2394" extrusionOk="0">
                  <a:moveTo>
                    <a:pt x="0" y="0"/>
                  </a:moveTo>
                  <a:lnTo>
                    <a:pt x="1346" y="2394"/>
                  </a:lnTo>
                  <a:lnTo>
                    <a:pt x="3751" y="2394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0"/>
            <p:cNvSpPr/>
            <p:nvPr/>
          </p:nvSpPr>
          <p:spPr>
            <a:xfrm>
              <a:off x="6367850" y="1766650"/>
              <a:ext cx="293800" cy="112525"/>
            </a:xfrm>
            <a:custGeom>
              <a:avLst/>
              <a:gdLst/>
              <a:ahLst/>
              <a:cxnLst/>
              <a:rect l="l" t="t" r="r" b="b"/>
              <a:pathLst>
                <a:path w="11752" h="4501" extrusionOk="0">
                  <a:moveTo>
                    <a:pt x="0" y="0"/>
                  </a:moveTo>
                  <a:lnTo>
                    <a:pt x="0" y="4501"/>
                  </a:lnTo>
                  <a:lnTo>
                    <a:pt x="11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0"/>
            <p:cNvSpPr/>
            <p:nvPr/>
          </p:nvSpPr>
          <p:spPr>
            <a:xfrm>
              <a:off x="6729800" y="1211825"/>
              <a:ext cx="437275" cy="526575"/>
            </a:xfrm>
            <a:custGeom>
              <a:avLst/>
              <a:gdLst/>
              <a:ahLst/>
              <a:cxnLst/>
              <a:rect l="l" t="t" r="r" b="b"/>
              <a:pathLst>
                <a:path w="17491" h="21063" extrusionOk="0">
                  <a:moveTo>
                    <a:pt x="2679" y="0"/>
                  </a:moveTo>
                  <a:lnTo>
                    <a:pt x="0" y="21062"/>
                  </a:lnTo>
                  <a:lnTo>
                    <a:pt x="14645" y="21062"/>
                  </a:lnTo>
                  <a:lnTo>
                    <a:pt x="17490" y="16943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0"/>
            <p:cNvSpPr/>
            <p:nvPr/>
          </p:nvSpPr>
          <p:spPr>
            <a:xfrm>
              <a:off x="6367850" y="1076675"/>
              <a:ext cx="98250" cy="61050"/>
            </a:xfrm>
            <a:custGeom>
              <a:avLst/>
              <a:gdLst/>
              <a:ahLst/>
              <a:cxnLst/>
              <a:rect l="l" t="t" r="r" b="b"/>
              <a:pathLst>
                <a:path w="3930" h="2442" extrusionOk="0">
                  <a:moveTo>
                    <a:pt x="0" y="1"/>
                  </a:moveTo>
                  <a:lnTo>
                    <a:pt x="0" y="2441"/>
                  </a:lnTo>
                  <a:lnTo>
                    <a:pt x="3929" y="2441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0"/>
            <p:cNvSpPr/>
            <p:nvPr/>
          </p:nvSpPr>
          <p:spPr>
            <a:xfrm>
              <a:off x="568710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0" y="1"/>
                  </a:moveTo>
                  <a:lnTo>
                    <a:pt x="2406" y="1"/>
                  </a:lnTo>
                  <a:lnTo>
                    <a:pt x="2406" y="6680"/>
                  </a:lnTo>
                  <a:lnTo>
                    <a:pt x="0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0"/>
            <p:cNvSpPr/>
            <p:nvPr/>
          </p:nvSpPr>
          <p:spPr>
            <a:xfrm>
              <a:off x="590410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0" y="1"/>
                  </a:moveTo>
                  <a:lnTo>
                    <a:pt x="2405" y="1"/>
                  </a:lnTo>
                  <a:lnTo>
                    <a:pt x="2405" y="6680"/>
                  </a:lnTo>
                  <a:lnTo>
                    <a:pt x="0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0"/>
            <p:cNvSpPr/>
            <p:nvPr/>
          </p:nvSpPr>
          <p:spPr>
            <a:xfrm>
              <a:off x="677175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1" y="1"/>
                  </a:moveTo>
                  <a:lnTo>
                    <a:pt x="2406" y="1"/>
                  </a:lnTo>
                  <a:lnTo>
                    <a:pt x="2406" y="6680"/>
                  </a:lnTo>
                  <a:lnTo>
                    <a:pt x="1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0"/>
            <p:cNvSpPr/>
            <p:nvPr/>
          </p:nvSpPr>
          <p:spPr>
            <a:xfrm>
              <a:off x="6988750" y="1826475"/>
              <a:ext cx="60150" cy="167000"/>
            </a:xfrm>
            <a:custGeom>
              <a:avLst/>
              <a:gdLst/>
              <a:ahLst/>
              <a:cxnLst/>
              <a:rect l="l" t="t" r="r" b="b"/>
              <a:pathLst>
                <a:path w="2406" h="6680" extrusionOk="0">
                  <a:moveTo>
                    <a:pt x="0" y="1"/>
                  </a:moveTo>
                  <a:lnTo>
                    <a:pt x="2406" y="1"/>
                  </a:lnTo>
                  <a:lnTo>
                    <a:pt x="2406" y="6680"/>
                  </a:lnTo>
                  <a:lnTo>
                    <a:pt x="0" y="668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18039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062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0BC9-7523-2D8D-D007-8DF7AFF4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558" y="256230"/>
            <a:ext cx="4786884" cy="592200"/>
          </a:xfrm>
        </p:spPr>
        <p:txBody>
          <a:bodyPr/>
          <a:lstStyle/>
          <a:p>
            <a:r>
              <a:rPr lang="en-US"/>
              <a:t>What is Unique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82ACC-4B23-D953-04EF-F489C379279C}"/>
              </a:ext>
            </a:extLst>
          </p:cNvPr>
          <p:cNvSpPr txBox="1"/>
          <p:nvPr/>
        </p:nvSpPr>
        <p:spPr>
          <a:xfrm>
            <a:off x="1" y="1046075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  <a:buClr>
                <a:schemeClr val="accent5"/>
              </a:buClr>
            </a:pPr>
            <a:r>
              <a:rPr lang="en-US" sz="2000">
                <a:solidFill>
                  <a:schemeClr val="tx1"/>
                </a:solidFill>
              </a:rPr>
              <a:t>Encodes A - Z, 0 – 9, and punctuation as dits and dahs</a:t>
            </a:r>
          </a:p>
          <a:p>
            <a:pPr algn="ctr">
              <a:lnSpc>
                <a:spcPct val="250000"/>
              </a:lnSpc>
              <a:buClr>
                <a:schemeClr val="accent5"/>
              </a:buClr>
            </a:pPr>
            <a:r>
              <a:rPr lang="en-US" sz="2000">
                <a:solidFill>
                  <a:schemeClr val="tx1"/>
                </a:solidFill>
              </a:rPr>
              <a:t>Dit is the fundamental unit of time</a:t>
            </a:r>
          </a:p>
          <a:p>
            <a:pPr algn="ctr">
              <a:lnSpc>
                <a:spcPct val="250000"/>
              </a:lnSpc>
              <a:buClr>
                <a:schemeClr val="accent5"/>
              </a:buClr>
            </a:pPr>
            <a:r>
              <a:rPr lang="en-US" sz="2000">
                <a:solidFill>
                  <a:schemeClr val="tx1"/>
                </a:solidFill>
              </a:rPr>
              <a:t>1 dah = 3 dit</a:t>
            </a:r>
          </a:p>
          <a:p>
            <a:pPr algn="ctr">
              <a:lnSpc>
                <a:spcPct val="250000"/>
              </a:lnSpc>
              <a:buClr>
                <a:schemeClr val="accent5"/>
              </a:buClr>
            </a:pPr>
            <a:r>
              <a:rPr lang="en-US" sz="2000">
                <a:solidFill>
                  <a:schemeClr val="tx1"/>
                </a:solidFill>
              </a:rPr>
              <a:t>Can be transmitted through various mediums</a:t>
            </a:r>
          </a:p>
          <a:p>
            <a:pPr marL="342900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4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E89E-D1DA-137E-A822-BBB28AD9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9960"/>
            <a:ext cx="7704000" cy="592200"/>
          </a:xfrm>
        </p:spPr>
        <p:txBody>
          <a:bodyPr/>
          <a:lstStyle/>
          <a:p>
            <a:r>
              <a:rPr lang="en-GB"/>
              <a:t>Key 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2C7F9-A7BF-41D9-516F-8534E02F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21" y="958408"/>
            <a:ext cx="4206557" cy="390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9"/>
          <p:cNvSpPr txBox="1">
            <a:spLocks noGrp="1"/>
          </p:cNvSpPr>
          <p:nvPr>
            <p:ph type="title"/>
          </p:nvPr>
        </p:nvSpPr>
        <p:spPr>
          <a:xfrm>
            <a:off x="3888786" y="2596175"/>
            <a:ext cx="35403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/>
              <a:t>Detail Operations</a:t>
            </a:r>
            <a:endParaRPr sz="9000"/>
          </a:p>
        </p:txBody>
      </p:sp>
      <p:grpSp>
        <p:nvGrpSpPr>
          <p:cNvPr id="1892" name="Google Shape;1892;p59"/>
          <p:cNvGrpSpPr/>
          <p:nvPr/>
        </p:nvGrpSpPr>
        <p:grpSpPr>
          <a:xfrm rot="2700000">
            <a:off x="1073443" y="719427"/>
            <a:ext cx="2299362" cy="3471142"/>
            <a:chOff x="655175" y="2804425"/>
            <a:chExt cx="1736325" cy="2621175"/>
          </a:xfrm>
        </p:grpSpPr>
        <p:sp>
          <p:nvSpPr>
            <p:cNvPr id="1893" name="Google Shape;1893;p59"/>
            <p:cNvSpPr/>
            <p:nvPr/>
          </p:nvSpPr>
          <p:spPr>
            <a:xfrm>
              <a:off x="1195375" y="4615850"/>
              <a:ext cx="655900" cy="809750"/>
            </a:xfrm>
            <a:custGeom>
              <a:avLst/>
              <a:gdLst/>
              <a:ahLst/>
              <a:cxnLst/>
              <a:rect l="l" t="t" r="r" b="b"/>
              <a:pathLst>
                <a:path w="26236" h="32390" extrusionOk="0">
                  <a:moveTo>
                    <a:pt x="13118" y="1"/>
                  </a:moveTo>
                  <a:cubicBezTo>
                    <a:pt x="5868" y="1"/>
                    <a:pt x="0" y="7252"/>
                    <a:pt x="0" y="16219"/>
                  </a:cubicBezTo>
                  <a:cubicBezTo>
                    <a:pt x="0" y="25139"/>
                    <a:pt x="5868" y="32390"/>
                    <a:pt x="13118" y="32390"/>
                  </a:cubicBezTo>
                  <a:cubicBezTo>
                    <a:pt x="20369" y="32390"/>
                    <a:pt x="26236" y="25139"/>
                    <a:pt x="26236" y="16219"/>
                  </a:cubicBezTo>
                  <a:cubicBezTo>
                    <a:pt x="26236" y="7252"/>
                    <a:pt x="20369" y="1"/>
                    <a:pt x="131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72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655175" y="2906975"/>
              <a:ext cx="1736325" cy="1687750"/>
            </a:xfrm>
            <a:custGeom>
              <a:avLst/>
              <a:gdLst/>
              <a:ahLst/>
              <a:cxnLst/>
              <a:rect l="l" t="t" r="r" b="b"/>
              <a:pathLst>
                <a:path w="69453" h="67510" extrusionOk="0">
                  <a:moveTo>
                    <a:pt x="23421" y="1"/>
                  </a:moveTo>
                  <a:cubicBezTo>
                    <a:pt x="9540" y="4771"/>
                    <a:pt x="143" y="17745"/>
                    <a:pt x="0" y="32437"/>
                  </a:cubicBezTo>
                  <a:lnTo>
                    <a:pt x="0" y="32819"/>
                  </a:lnTo>
                  <a:lnTo>
                    <a:pt x="0" y="33010"/>
                  </a:lnTo>
                  <a:cubicBezTo>
                    <a:pt x="48" y="41548"/>
                    <a:pt x="3244" y="49800"/>
                    <a:pt x="9015" y="56145"/>
                  </a:cubicBezTo>
                  <a:cubicBezTo>
                    <a:pt x="9111" y="56288"/>
                    <a:pt x="9254" y="56431"/>
                    <a:pt x="9397" y="56526"/>
                  </a:cubicBezTo>
                  <a:cubicBezTo>
                    <a:pt x="16242" y="63848"/>
                    <a:pt x="25472" y="67509"/>
                    <a:pt x="34708" y="67509"/>
                  </a:cubicBezTo>
                  <a:cubicBezTo>
                    <a:pt x="43944" y="67509"/>
                    <a:pt x="53186" y="63848"/>
                    <a:pt x="60055" y="56526"/>
                  </a:cubicBezTo>
                  <a:cubicBezTo>
                    <a:pt x="60198" y="56431"/>
                    <a:pt x="60294" y="56288"/>
                    <a:pt x="60437" y="56145"/>
                  </a:cubicBezTo>
                  <a:cubicBezTo>
                    <a:pt x="66161" y="49800"/>
                    <a:pt x="69405" y="41548"/>
                    <a:pt x="69452" y="33010"/>
                  </a:cubicBezTo>
                  <a:lnTo>
                    <a:pt x="69452" y="32819"/>
                  </a:lnTo>
                  <a:cubicBezTo>
                    <a:pt x="69452" y="32676"/>
                    <a:pt x="69452" y="32580"/>
                    <a:pt x="69452" y="32437"/>
                  </a:cubicBezTo>
                  <a:cubicBezTo>
                    <a:pt x="69309" y="17745"/>
                    <a:pt x="59912" y="4771"/>
                    <a:pt x="46031" y="1"/>
                  </a:cubicBezTo>
                  <a:lnTo>
                    <a:pt x="46031" y="3626"/>
                  </a:lnTo>
                  <a:cubicBezTo>
                    <a:pt x="54140" y="8682"/>
                    <a:pt x="57956" y="18461"/>
                    <a:pt x="55285" y="27667"/>
                  </a:cubicBezTo>
                  <a:cubicBezTo>
                    <a:pt x="52662" y="36873"/>
                    <a:pt x="44266" y="43218"/>
                    <a:pt x="34726" y="43218"/>
                  </a:cubicBezTo>
                  <a:cubicBezTo>
                    <a:pt x="25138" y="43218"/>
                    <a:pt x="16743" y="36873"/>
                    <a:pt x="14119" y="27667"/>
                  </a:cubicBezTo>
                  <a:cubicBezTo>
                    <a:pt x="11496" y="18461"/>
                    <a:pt x="15312" y="8682"/>
                    <a:pt x="23421" y="3626"/>
                  </a:cubicBezTo>
                  <a:lnTo>
                    <a:pt x="23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1039150" y="4332275"/>
              <a:ext cx="968350" cy="284375"/>
            </a:xfrm>
            <a:custGeom>
              <a:avLst/>
              <a:gdLst/>
              <a:ahLst/>
              <a:cxnLst/>
              <a:rect l="l" t="t" r="r" b="b"/>
              <a:pathLst>
                <a:path w="38734" h="11375" extrusionOk="0">
                  <a:moveTo>
                    <a:pt x="4056" y="1"/>
                  </a:moveTo>
                  <a:cubicBezTo>
                    <a:pt x="2640" y="1"/>
                    <a:pt x="1310" y="959"/>
                    <a:pt x="907" y="2424"/>
                  </a:cubicBezTo>
                  <a:lnTo>
                    <a:pt x="96" y="5715"/>
                  </a:lnTo>
                  <a:cubicBezTo>
                    <a:pt x="1" y="6145"/>
                    <a:pt x="144" y="6526"/>
                    <a:pt x="478" y="6765"/>
                  </a:cubicBezTo>
                  <a:cubicBezTo>
                    <a:pt x="3721" y="8864"/>
                    <a:pt x="7299" y="10390"/>
                    <a:pt x="11020" y="11344"/>
                  </a:cubicBezTo>
                  <a:cubicBezTo>
                    <a:pt x="11101" y="11364"/>
                    <a:pt x="11182" y="11374"/>
                    <a:pt x="11261" y="11374"/>
                  </a:cubicBezTo>
                  <a:cubicBezTo>
                    <a:pt x="11733" y="11374"/>
                    <a:pt x="12130" y="11024"/>
                    <a:pt x="12212" y="10533"/>
                  </a:cubicBezTo>
                  <a:lnTo>
                    <a:pt x="12498" y="8768"/>
                  </a:lnTo>
                  <a:cubicBezTo>
                    <a:pt x="12641" y="7671"/>
                    <a:pt x="13548" y="6908"/>
                    <a:pt x="14645" y="6908"/>
                  </a:cubicBezTo>
                  <a:lnTo>
                    <a:pt x="24090" y="6908"/>
                  </a:lnTo>
                  <a:cubicBezTo>
                    <a:pt x="25139" y="6908"/>
                    <a:pt x="26045" y="7671"/>
                    <a:pt x="26236" y="8768"/>
                  </a:cubicBezTo>
                  <a:lnTo>
                    <a:pt x="26475" y="10533"/>
                  </a:lnTo>
                  <a:cubicBezTo>
                    <a:pt x="26556" y="11024"/>
                    <a:pt x="26989" y="11374"/>
                    <a:pt x="27441" y="11374"/>
                  </a:cubicBezTo>
                  <a:cubicBezTo>
                    <a:pt x="27516" y="11374"/>
                    <a:pt x="27592" y="11364"/>
                    <a:pt x="27667" y="11344"/>
                  </a:cubicBezTo>
                  <a:cubicBezTo>
                    <a:pt x="31436" y="10390"/>
                    <a:pt x="35013" y="8864"/>
                    <a:pt x="38209" y="6765"/>
                  </a:cubicBezTo>
                  <a:cubicBezTo>
                    <a:pt x="38591" y="6526"/>
                    <a:pt x="38734" y="6097"/>
                    <a:pt x="38638" y="5715"/>
                  </a:cubicBezTo>
                  <a:lnTo>
                    <a:pt x="37827" y="2424"/>
                  </a:lnTo>
                  <a:cubicBezTo>
                    <a:pt x="37425" y="959"/>
                    <a:pt x="36095" y="1"/>
                    <a:pt x="34679" y="1"/>
                  </a:cubicBezTo>
                  <a:cubicBezTo>
                    <a:pt x="34250" y="1"/>
                    <a:pt x="33813" y="89"/>
                    <a:pt x="33391" y="277"/>
                  </a:cubicBezTo>
                  <a:cubicBezTo>
                    <a:pt x="28931" y="2257"/>
                    <a:pt x="24149" y="3247"/>
                    <a:pt x="19367" y="3247"/>
                  </a:cubicBezTo>
                  <a:cubicBezTo>
                    <a:pt x="14585" y="3247"/>
                    <a:pt x="9803" y="2257"/>
                    <a:pt x="5343" y="277"/>
                  </a:cubicBezTo>
                  <a:cubicBezTo>
                    <a:pt x="4922" y="89"/>
                    <a:pt x="4485" y="1"/>
                    <a:pt x="4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1897775" y="4054175"/>
              <a:ext cx="268325" cy="265975"/>
            </a:xfrm>
            <a:custGeom>
              <a:avLst/>
              <a:gdLst/>
              <a:ahLst/>
              <a:cxnLst/>
              <a:rect l="l" t="t" r="r" b="b"/>
              <a:pathLst>
                <a:path w="10733" h="10639" extrusionOk="0">
                  <a:moveTo>
                    <a:pt x="382" y="1"/>
                  </a:moveTo>
                  <a:lnTo>
                    <a:pt x="0" y="335"/>
                  </a:lnTo>
                  <a:lnTo>
                    <a:pt x="382" y="716"/>
                  </a:lnTo>
                  <a:lnTo>
                    <a:pt x="10351" y="10638"/>
                  </a:lnTo>
                  <a:cubicBezTo>
                    <a:pt x="10494" y="10543"/>
                    <a:pt x="10590" y="10400"/>
                    <a:pt x="10733" y="10257"/>
                  </a:cubicBezTo>
                  <a:lnTo>
                    <a:pt x="763" y="382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9"/>
            <p:cNvSpPr/>
            <p:nvPr/>
          </p:nvSpPr>
          <p:spPr>
            <a:xfrm>
              <a:off x="2118375" y="3652300"/>
              <a:ext cx="273125" cy="79925"/>
            </a:xfrm>
            <a:custGeom>
              <a:avLst/>
              <a:gdLst/>
              <a:ahLst/>
              <a:cxnLst/>
              <a:rect l="l" t="t" r="r" b="b"/>
              <a:pathLst>
                <a:path w="10925" h="3197" extrusionOk="0">
                  <a:moveTo>
                    <a:pt x="96" y="1"/>
                  </a:moveTo>
                  <a:cubicBezTo>
                    <a:pt x="49" y="144"/>
                    <a:pt x="49" y="335"/>
                    <a:pt x="1" y="525"/>
                  </a:cubicBezTo>
                  <a:lnTo>
                    <a:pt x="526" y="621"/>
                  </a:lnTo>
                  <a:lnTo>
                    <a:pt x="10924" y="3197"/>
                  </a:lnTo>
                  <a:lnTo>
                    <a:pt x="10924" y="3006"/>
                  </a:lnTo>
                  <a:cubicBezTo>
                    <a:pt x="10924" y="2863"/>
                    <a:pt x="10924" y="2767"/>
                    <a:pt x="10924" y="2624"/>
                  </a:cubicBezTo>
                  <a:lnTo>
                    <a:pt x="621" y="96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880550" y="4054175"/>
              <a:ext cx="268350" cy="265975"/>
            </a:xfrm>
            <a:custGeom>
              <a:avLst/>
              <a:gdLst/>
              <a:ahLst/>
              <a:cxnLst/>
              <a:rect l="l" t="t" r="r" b="b"/>
              <a:pathLst>
                <a:path w="10734" h="10639" extrusionOk="0">
                  <a:moveTo>
                    <a:pt x="10352" y="1"/>
                  </a:moveTo>
                  <a:lnTo>
                    <a:pt x="9970" y="382"/>
                  </a:lnTo>
                  <a:lnTo>
                    <a:pt x="0" y="10257"/>
                  </a:lnTo>
                  <a:cubicBezTo>
                    <a:pt x="96" y="10400"/>
                    <a:pt x="239" y="10543"/>
                    <a:pt x="382" y="10638"/>
                  </a:cubicBezTo>
                  <a:lnTo>
                    <a:pt x="10352" y="716"/>
                  </a:lnTo>
                  <a:lnTo>
                    <a:pt x="10733" y="335"/>
                  </a:lnTo>
                  <a:lnTo>
                    <a:pt x="103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655175" y="3652300"/>
              <a:ext cx="271900" cy="79925"/>
            </a:xfrm>
            <a:custGeom>
              <a:avLst/>
              <a:gdLst/>
              <a:ahLst/>
              <a:cxnLst/>
              <a:rect l="l" t="t" r="r" b="b"/>
              <a:pathLst>
                <a:path w="10876" h="3197" extrusionOk="0">
                  <a:moveTo>
                    <a:pt x="10828" y="1"/>
                  </a:moveTo>
                  <a:lnTo>
                    <a:pt x="10303" y="96"/>
                  </a:lnTo>
                  <a:lnTo>
                    <a:pt x="0" y="2624"/>
                  </a:lnTo>
                  <a:lnTo>
                    <a:pt x="0" y="3006"/>
                  </a:lnTo>
                  <a:lnTo>
                    <a:pt x="0" y="3197"/>
                  </a:lnTo>
                  <a:lnTo>
                    <a:pt x="10351" y="621"/>
                  </a:lnTo>
                  <a:lnTo>
                    <a:pt x="10876" y="525"/>
                  </a:lnTo>
                  <a:cubicBezTo>
                    <a:pt x="10876" y="335"/>
                    <a:pt x="10828" y="144"/>
                    <a:pt x="10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903200" y="2930825"/>
              <a:ext cx="1240250" cy="1289150"/>
            </a:xfrm>
            <a:custGeom>
              <a:avLst/>
              <a:gdLst/>
              <a:ahLst/>
              <a:cxnLst/>
              <a:rect l="l" t="t" r="r" b="b"/>
              <a:pathLst>
                <a:path w="49610" h="51566" extrusionOk="0">
                  <a:moveTo>
                    <a:pt x="13500" y="1"/>
                  </a:moveTo>
                  <a:cubicBezTo>
                    <a:pt x="5486" y="4532"/>
                    <a:pt x="1" y="13738"/>
                    <a:pt x="1" y="24280"/>
                  </a:cubicBezTo>
                  <a:cubicBezTo>
                    <a:pt x="1" y="25854"/>
                    <a:pt x="144" y="27429"/>
                    <a:pt x="382" y="29003"/>
                  </a:cubicBezTo>
                  <a:cubicBezTo>
                    <a:pt x="382" y="29146"/>
                    <a:pt x="430" y="29337"/>
                    <a:pt x="430" y="29527"/>
                  </a:cubicBezTo>
                  <a:cubicBezTo>
                    <a:pt x="1479" y="35585"/>
                    <a:pt x="4532" y="41119"/>
                    <a:pt x="9016" y="45316"/>
                  </a:cubicBezTo>
                  <a:cubicBezTo>
                    <a:pt x="9159" y="45460"/>
                    <a:pt x="9302" y="45555"/>
                    <a:pt x="9446" y="45698"/>
                  </a:cubicBezTo>
                  <a:cubicBezTo>
                    <a:pt x="13810" y="49610"/>
                    <a:pt x="19308" y="51565"/>
                    <a:pt x="24805" y="51565"/>
                  </a:cubicBezTo>
                  <a:cubicBezTo>
                    <a:pt x="30303" y="51565"/>
                    <a:pt x="35800" y="49610"/>
                    <a:pt x="40165" y="45698"/>
                  </a:cubicBezTo>
                  <a:cubicBezTo>
                    <a:pt x="40308" y="45555"/>
                    <a:pt x="40451" y="45460"/>
                    <a:pt x="40546" y="45316"/>
                  </a:cubicBezTo>
                  <a:cubicBezTo>
                    <a:pt x="45078" y="41166"/>
                    <a:pt x="48083" y="35585"/>
                    <a:pt x="49133" y="29527"/>
                  </a:cubicBezTo>
                  <a:cubicBezTo>
                    <a:pt x="49180" y="29337"/>
                    <a:pt x="49228" y="29146"/>
                    <a:pt x="49228" y="29003"/>
                  </a:cubicBezTo>
                  <a:cubicBezTo>
                    <a:pt x="49467" y="27429"/>
                    <a:pt x="49610" y="25854"/>
                    <a:pt x="49610" y="24280"/>
                  </a:cubicBezTo>
                  <a:cubicBezTo>
                    <a:pt x="49610" y="13691"/>
                    <a:pt x="44124" y="4532"/>
                    <a:pt x="36110" y="1"/>
                  </a:cubicBezTo>
                  <a:lnTo>
                    <a:pt x="36110" y="621"/>
                  </a:lnTo>
                  <a:cubicBezTo>
                    <a:pt x="43790" y="5105"/>
                    <a:pt x="49085" y="13977"/>
                    <a:pt x="49085" y="24233"/>
                  </a:cubicBezTo>
                  <a:cubicBezTo>
                    <a:pt x="49085" y="25759"/>
                    <a:pt x="48942" y="27286"/>
                    <a:pt x="48703" y="28812"/>
                  </a:cubicBezTo>
                  <a:cubicBezTo>
                    <a:pt x="48703" y="29003"/>
                    <a:pt x="48656" y="29194"/>
                    <a:pt x="48608" y="29337"/>
                  </a:cubicBezTo>
                  <a:cubicBezTo>
                    <a:pt x="47606" y="35347"/>
                    <a:pt x="44649" y="40833"/>
                    <a:pt x="40165" y="44935"/>
                  </a:cubicBezTo>
                  <a:lnTo>
                    <a:pt x="39783" y="45316"/>
                  </a:lnTo>
                  <a:cubicBezTo>
                    <a:pt x="35514" y="49109"/>
                    <a:pt x="30148" y="51005"/>
                    <a:pt x="24787" y="51005"/>
                  </a:cubicBezTo>
                  <a:cubicBezTo>
                    <a:pt x="19427" y="51005"/>
                    <a:pt x="14073" y="49109"/>
                    <a:pt x="9827" y="45316"/>
                  </a:cubicBezTo>
                  <a:lnTo>
                    <a:pt x="9398" y="44935"/>
                  </a:lnTo>
                  <a:cubicBezTo>
                    <a:pt x="4962" y="40833"/>
                    <a:pt x="2004" y="35347"/>
                    <a:pt x="955" y="29384"/>
                  </a:cubicBezTo>
                  <a:cubicBezTo>
                    <a:pt x="955" y="29194"/>
                    <a:pt x="907" y="29003"/>
                    <a:pt x="907" y="28860"/>
                  </a:cubicBezTo>
                  <a:cubicBezTo>
                    <a:pt x="669" y="27333"/>
                    <a:pt x="525" y="25807"/>
                    <a:pt x="525" y="24280"/>
                  </a:cubicBezTo>
                  <a:cubicBezTo>
                    <a:pt x="525" y="14025"/>
                    <a:pt x="5773" y="5105"/>
                    <a:pt x="13500" y="621"/>
                  </a:cubicBezTo>
                  <a:lnTo>
                    <a:pt x="13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1222800" y="3451950"/>
              <a:ext cx="601050" cy="814525"/>
            </a:xfrm>
            <a:custGeom>
              <a:avLst/>
              <a:gdLst/>
              <a:ahLst/>
              <a:cxnLst/>
              <a:rect l="l" t="t" r="r" b="b"/>
              <a:pathLst>
                <a:path w="24042" h="32581" extrusionOk="0">
                  <a:moveTo>
                    <a:pt x="9970" y="1"/>
                  </a:moveTo>
                  <a:cubicBezTo>
                    <a:pt x="8301" y="96"/>
                    <a:pt x="6822" y="1241"/>
                    <a:pt x="6440" y="2863"/>
                  </a:cubicBezTo>
                  <a:lnTo>
                    <a:pt x="382" y="25712"/>
                  </a:lnTo>
                  <a:cubicBezTo>
                    <a:pt x="1" y="27047"/>
                    <a:pt x="382" y="28431"/>
                    <a:pt x="1336" y="29480"/>
                  </a:cubicBezTo>
                  <a:lnTo>
                    <a:pt x="3197" y="31388"/>
                  </a:lnTo>
                  <a:cubicBezTo>
                    <a:pt x="3721" y="31960"/>
                    <a:pt x="4437" y="32342"/>
                    <a:pt x="5248" y="32533"/>
                  </a:cubicBezTo>
                  <a:cubicBezTo>
                    <a:pt x="5438" y="32581"/>
                    <a:pt x="5582" y="32581"/>
                    <a:pt x="5772" y="32581"/>
                  </a:cubicBezTo>
                  <a:lnTo>
                    <a:pt x="18270" y="32581"/>
                  </a:lnTo>
                  <a:cubicBezTo>
                    <a:pt x="18461" y="32581"/>
                    <a:pt x="18652" y="32581"/>
                    <a:pt x="18795" y="32533"/>
                  </a:cubicBezTo>
                  <a:cubicBezTo>
                    <a:pt x="19606" y="32342"/>
                    <a:pt x="20321" y="31960"/>
                    <a:pt x="20894" y="31388"/>
                  </a:cubicBezTo>
                  <a:lnTo>
                    <a:pt x="22706" y="29480"/>
                  </a:lnTo>
                  <a:cubicBezTo>
                    <a:pt x="23660" y="28431"/>
                    <a:pt x="24042" y="27000"/>
                    <a:pt x="23660" y="25664"/>
                  </a:cubicBezTo>
                  <a:lnTo>
                    <a:pt x="17602" y="2863"/>
                  </a:lnTo>
                  <a:cubicBezTo>
                    <a:pt x="17173" y="1241"/>
                    <a:pt x="15742" y="96"/>
                    <a:pt x="14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1472050" y="3451950"/>
              <a:ext cx="102575" cy="602281"/>
            </a:xfrm>
            <a:custGeom>
              <a:avLst/>
              <a:gdLst/>
              <a:ahLst/>
              <a:cxnLst/>
              <a:rect l="l" t="t" r="r" b="b"/>
              <a:pathLst>
                <a:path w="4103" h="21562" extrusionOk="0">
                  <a:moveTo>
                    <a:pt x="0" y="1"/>
                  </a:moveTo>
                  <a:lnTo>
                    <a:pt x="0" y="21562"/>
                  </a:lnTo>
                  <a:lnTo>
                    <a:pt x="4102" y="21562"/>
                  </a:lnTo>
                  <a:lnTo>
                    <a:pt x="4102" y="1"/>
                  </a:lnTo>
                  <a:lnTo>
                    <a:pt x="3578" y="1"/>
                  </a:lnTo>
                  <a:lnTo>
                    <a:pt x="3578" y="21085"/>
                  </a:lnTo>
                  <a:lnTo>
                    <a:pt x="525" y="21085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1406450" y="3547350"/>
              <a:ext cx="233750" cy="270750"/>
            </a:xfrm>
            <a:custGeom>
              <a:avLst/>
              <a:gdLst/>
              <a:ahLst/>
              <a:cxnLst/>
              <a:rect l="l" t="t" r="r" b="b"/>
              <a:pathLst>
                <a:path w="9350" h="10830" extrusionOk="0">
                  <a:moveTo>
                    <a:pt x="3960" y="1"/>
                  </a:moveTo>
                  <a:cubicBezTo>
                    <a:pt x="3340" y="1"/>
                    <a:pt x="2767" y="430"/>
                    <a:pt x="2576" y="1050"/>
                  </a:cubicBezTo>
                  <a:lnTo>
                    <a:pt x="1" y="10829"/>
                  </a:lnTo>
                  <a:lnTo>
                    <a:pt x="9350" y="10829"/>
                  </a:lnTo>
                  <a:lnTo>
                    <a:pt x="6726" y="1050"/>
                  </a:lnTo>
                  <a:cubicBezTo>
                    <a:pt x="6583" y="430"/>
                    <a:pt x="6011" y="1"/>
                    <a:pt x="5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1801175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4" y="0"/>
                    <a:pt x="0" y="287"/>
                    <a:pt x="0" y="668"/>
                  </a:cubicBezTo>
                  <a:lnTo>
                    <a:pt x="0" y="17077"/>
                  </a:lnTo>
                  <a:cubicBezTo>
                    <a:pt x="0" y="17459"/>
                    <a:pt x="334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1776125" y="2896250"/>
              <a:ext cx="152675" cy="332725"/>
            </a:xfrm>
            <a:custGeom>
              <a:avLst/>
              <a:gdLst/>
              <a:ahLst/>
              <a:cxnLst/>
              <a:rect l="l" t="t" r="r" b="b"/>
              <a:pathLst>
                <a:path w="6107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106" y="12641"/>
                    <a:pt x="6106" y="11782"/>
                  </a:cubicBezTo>
                  <a:lnTo>
                    <a:pt x="6106" y="1527"/>
                  </a:lnTo>
                  <a:cubicBezTo>
                    <a:pt x="6106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1142900" y="2804425"/>
              <a:ext cx="101400" cy="444825"/>
            </a:xfrm>
            <a:custGeom>
              <a:avLst/>
              <a:gdLst/>
              <a:ahLst/>
              <a:cxnLst/>
              <a:rect l="l" t="t" r="r" b="b"/>
              <a:pathLst>
                <a:path w="4056" h="17793" extrusionOk="0">
                  <a:moveTo>
                    <a:pt x="716" y="0"/>
                  </a:moveTo>
                  <a:cubicBezTo>
                    <a:pt x="335" y="0"/>
                    <a:pt x="1" y="287"/>
                    <a:pt x="1" y="668"/>
                  </a:cubicBezTo>
                  <a:lnTo>
                    <a:pt x="1" y="17077"/>
                  </a:lnTo>
                  <a:cubicBezTo>
                    <a:pt x="1" y="17459"/>
                    <a:pt x="335" y="17793"/>
                    <a:pt x="716" y="17793"/>
                  </a:cubicBezTo>
                  <a:lnTo>
                    <a:pt x="3387" y="17793"/>
                  </a:lnTo>
                  <a:cubicBezTo>
                    <a:pt x="3769" y="17793"/>
                    <a:pt x="4055" y="17459"/>
                    <a:pt x="4055" y="17077"/>
                  </a:cubicBezTo>
                  <a:lnTo>
                    <a:pt x="4055" y="668"/>
                  </a:lnTo>
                  <a:cubicBezTo>
                    <a:pt x="4055" y="287"/>
                    <a:pt x="3769" y="0"/>
                    <a:pt x="3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1117850" y="2896250"/>
              <a:ext cx="151475" cy="332725"/>
            </a:xfrm>
            <a:custGeom>
              <a:avLst/>
              <a:gdLst/>
              <a:ahLst/>
              <a:cxnLst/>
              <a:rect l="l" t="t" r="r" b="b"/>
              <a:pathLst>
                <a:path w="6059" h="13309" extrusionOk="0">
                  <a:moveTo>
                    <a:pt x="1575" y="0"/>
                  </a:moveTo>
                  <a:cubicBezTo>
                    <a:pt x="716" y="0"/>
                    <a:pt x="1" y="668"/>
                    <a:pt x="1" y="1527"/>
                  </a:cubicBezTo>
                  <a:lnTo>
                    <a:pt x="1" y="11782"/>
                  </a:lnTo>
                  <a:cubicBezTo>
                    <a:pt x="1" y="12641"/>
                    <a:pt x="716" y="13309"/>
                    <a:pt x="1575" y="13309"/>
                  </a:cubicBezTo>
                  <a:lnTo>
                    <a:pt x="4532" y="13309"/>
                  </a:lnTo>
                  <a:cubicBezTo>
                    <a:pt x="5391" y="13309"/>
                    <a:pt x="6059" y="12641"/>
                    <a:pt x="6059" y="11782"/>
                  </a:cubicBezTo>
                  <a:lnTo>
                    <a:pt x="6059" y="1527"/>
                  </a:lnTo>
                  <a:cubicBezTo>
                    <a:pt x="6059" y="668"/>
                    <a:pt x="5391" y="0"/>
                    <a:pt x="4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1367100" y="3992175"/>
              <a:ext cx="312450" cy="274300"/>
            </a:xfrm>
            <a:custGeom>
              <a:avLst/>
              <a:gdLst/>
              <a:ahLst/>
              <a:cxnLst/>
              <a:rect l="l" t="t" r="r" b="b"/>
              <a:pathLst>
                <a:path w="12498" h="10972" extrusionOk="0">
                  <a:moveTo>
                    <a:pt x="1670" y="0"/>
                  </a:moveTo>
                  <a:lnTo>
                    <a:pt x="0" y="10972"/>
                  </a:lnTo>
                  <a:lnTo>
                    <a:pt x="12498" y="10972"/>
                  </a:lnTo>
                  <a:lnTo>
                    <a:pt x="108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02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0ECA-99D3-2E5F-06FC-B970CBE6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581" y="233066"/>
            <a:ext cx="5860838" cy="592200"/>
          </a:xfrm>
        </p:spPr>
        <p:txBody>
          <a:bodyPr/>
          <a:lstStyle/>
          <a:p>
            <a:r>
              <a:rPr lang="en-US"/>
              <a:t>How it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8AE16-576F-9ED4-7DBC-4AE26367D529}"/>
              </a:ext>
            </a:extLst>
          </p:cNvPr>
          <p:cNvSpPr txBox="1"/>
          <p:nvPr/>
        </p:nvSpPr>
        <p:spPr>
          <a:xfrm>
            <a:off x="0" y="102369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250000"/>
              </a:lnSpc>
              <a:buClr>
                <a:schemeClr val="tx1"/>
              </a:buClr>
              <a:buAutoNum type="arabicPeriod"/>
            </a:pPr>
            <a:r>
              <a:rPr lang="en-US" sz="2000">
                <a:solidFill>
                  <a:schemeClr val="tx1"/>
                </a:solidFill>
                <a:effectLst/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User turns each letter, number and punctuation in a sequence of dits and dahs according to the international morse code key sheet. </a:t>
            </a:r>
          </a:p>
          <a:p>
            <a:pPr marL="457200" indent="-457200" algn="ctr">
              <a:lnSpc>
                <a:spcPct val="250000"/>
              </a:lnSpc>
              <a:buClr>
                <a:schemeClr val="tx1"/>
              </a:buClr>
              <a:buAutoNum type="arabicPeriod"/>
            </a:pPr>
            <a:r>
              <a:rPr lang="en-US" sz="2000">
                <a:solidFill>
                  <a:schemeClr val="tx1"/>
                </a:solidFill>
                <a:latin typeface="+mn-lt"/>
                <a:ea typeface="DengXian" panose="02010600030101010101" pitchFamily="2" charset="-122"/>
                <a:cs typeface="Arial" panose="020B0604020202020204" pitchFamily="34" charset="0"/>
              </a:rPr>
              <a:t>The receiver receiving the encoded message decrypts it using the key sheet to get the message. </a:t>
            </a:r>
            <a:endParaRPr lang="en-US" sz="2000">
              <a:solidFill>
                <a:schemeClr val="tx1"/>
              </a:solidFill>
              <a:effectLst/>
              <a:latin typeface="+mn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US" sz="2000">
              <a:solidFill>
                <a:schemeClr val="tx1"/>
              </a:solidFill>
              <a:effectLst/>
              <a:latin typeface="+mn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457200" marR="0"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solidFill>
                <a:schemeClr val="tx1"/>
              </a:solidFill>
              <a:effectLst/>
              <a:latin typeface="+mn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2000">
              <a:solidFill>
                <a:schemeClr val="tx1"/>
              </a:solidFill>
              <a:effectLst/>
              <a:latin typeface="+mn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2000">
              <a:solidFill>
                <a:schemeClr val="tx1"/>
              </a:solidFill>
              <a:effectLst/>
              <a:latin typeface="+mn-lt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18242"/>
      </p:ext>
    </p:extLst>
  </p:cSld>
  <p:clrMapOvr>
    <a:masterClrMapping/>
  </p:clrMapOvr>
</p:sld>
</file>

<file path=ppt/theme/theme1.xml><?xml version="1.0" encoding="utf-8"?>
<a:theme xmlns:a="http://schemas.openxmlformats.org/drawingml/2006/main" name="Dark Villain Cyber Monday MK Campaign by Slidesgo">
  <a:themeElements>
    <a:clrScheme name="Simple Light">
      <a:dk1>
        <a:srgbClr val="FFFFFF"/>
      </a:dk1>
      <a:lt1>
        <a:srgbClr val="23223D"/>
      </a:lt1>
      <a:dk2>
        <a:srgbClr val="0E0D20"/>
      </a:dk2>
      <a:lt2>
        <a:srgbClr val="3F3E61"/>
      </a:lt2>
      <a:accent1>
        <a:srgbClr val="423F8C"/>
      </a:accent1>
      <a:accent2>
        <a:srgbClr val="596CD3"/>
      </a:accent2>
      <a:accent3>
        <a:srgbClr val="A9A7DF"/>
      </a:accent3>
      <a:accent4>
        <a:srgbClr val="0B9249"/>
      </a:accent4>
      <a:accent5>
        <a:srgbClr val="33E689"/>
      </a:accent5>
      <a:accent6>
        <a:srgbClr val="B7FDD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6724D69C4A2643B32EC3B349496B98" ma:contentTypeVersion="6" ma:contentTypeDescription="Create a new document." ma:contentTypeScope="" ma:versionID="5b7061b25578e09c100021d639319cfa">
  <xsd:schema xmlns:xsd="http://www.w3.org/2001/XMLSchema" xmlns:xs="http://www.w3.org/2001/XMLSchema" xmlns:p="http://schemas.microsoft.com/office/2006/metadata/properties" xmlns:ns2="a5a90c7d-0e98-467f-9b04-54754a86672d" targetNamespace="http://schemas.microsoft.com/office/2006/metadata/properties" ma:root="true" ma:fieldsID="53be367bf5ac00b5bb48551f04f2f37c" ns2:_="">
    <xsd:import namespace="a5a90c7d-0e98-467f-9b04-54754a8667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90c7d-0e98-467f-9b04-54754a8667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B8DC2C-5BA5-4149-8599-73BD48EDAB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76CD0D-8243-47BE-BB03-FCFFE7E0D2BE}">
  <ds:schemaRefs>
    <ds:schemaRef ds:uri="a5a90c7d-0e98-467f-9b04-54754a86672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AD66F08-9DFA-4982-973A-BA2B82A2A737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35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Dark Villain Cyber Monday MK Campaign by Slidesgo</vt:lpstr>
      <vt:lpstr>Cryptography Assignment</vt:lpstr>
      <vt:lpstr>04</vt:lpstr>
      <vt:lpstr>Morse Code</vt:lpstr>
      <vt:lpstr>What is Morse Code?</vt:lpstr>
      <vt:lpstr>Characteristics</vt:lpstr>
      <vt:lpstr>What is Unique</vt:lpstr>
      <vt:lpstr>Key Sheet</vt:lpstr>
      <vt:lpstr>Detail Operations</vt:lpstr>
      <vt:lpstr>How it Works</vt:lpstr>
      <vt:lpstr>Purposes</vt:lpstr>
      <vt:lpstr>What is it Used For</vt:lpstr>
      <vt:lpstr>Strengths and weaknesses</vt:lpstr>
      <vt:lpstr>Strengths</vt:lpstr>
      <vt:lpstr>Weaknesses</vt:lpstr>
      <vt:lpstr>RC4</vt:lpstr>
      <vt:lpstr>What is RC4?</vt:lpstr>
      <vt:lpstr>Characteristics</vt:lpstr>
      <vt:lpstr>Specialty</vt:lpstr>
      <vt:lpstr>Detail Operations</vt:lpstr>
      <vt:lpstr>Detail Operations (Part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Pseudo-Random generation</vt:lpstr>
      <vt:lpstr>Pseudo random generation</vt:lpstr>
      <vt:lpstr>Pseudo random generation</vt:lpstr>
      <vt:lpstr>Purposes</vt:lpstr>
      <vt:lpstr>Its Uses</vt:lpstr>
      <vt:lpstr>Strengths and Weaknesses</vt:lpstr>
      <vt:lpstr>Strengths</vt:lpstr>
      <vt:lpstr>Weaknesses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VILLAIN CYBER MONDAY MK CAMPAIGN</dc:title>
  <dc:creator>Ernest</dc:creator>
  <cp:revision>1</cp:revision>
  <dcterms:modified xsi:type="dcterms:W3CDTF">2023-02-08T02:20:41Z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0x0101004F6724D69C4A2643B32EC3B349496B98</vt:lpwstr>
  </property>
</Properties>
</file>