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2" r:id="rId5"/>
    <p:sldId id="265" r:id="rId6"/>
    <p:sldId id="266" r:id="rId7"/>
    <p:sldId id="279" r:id="rId8"/>
    <p:sldId id="277" r:id="rId9"/>
    <p:sldId id="278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sto MT"/>
                <a:cs typeface="Calisto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sto MT"/>
                <a:cs typeface="Calisto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0100" y="723900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480" y="6142863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526" y="933958"/>
            <a:ext cx="997902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526" y="1781504"/>
            <a:ext cx="10470515" cy="3698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sto MT"/>
                <a:cs typeface="Calisto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MSIPCMContentMarking" descr="{&quot;HashCode&quot;:199757895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72C3D61-D271-4893-AC54-FD2FDA4F8E30}"/>
              </a:ext>
            </a:extLst>
          </p:cNvPr>
          <p:cNvSpPr txBox="1"/>
          <p:nvPr userDrawn="1"/>
        </p:nvSpPr>
        <p:spPr>
          <a:xfrm>
            <a:off x="0" y="0"/>
            <a:ext cx="1691009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627" y="878331"/>
            <a:ext cx="4843780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5080" indent="-333375" algn="ctr">
              <a:lnSpc>
                <a:spcPct val="100000"/>
              </a:lnSpc>
              <a:spcBef>
                <a:spcPts val="100"/>
              </a:spcBef>
            </a:pPr>
            <a:r>
              <a:rPr lang="en-US" sz="4900" spc="130" dirty="0"/>
              <a:t>Digital Forensics Module</a:t>
            </a:r>
            <a:endParaRPr sz="49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3276600"/>
            <a:ext cx="4479799" cy="215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60" dirty="0">
                <a:latin typeface="Calibri"/>
                <a:cs typeface="Calibri"/>
              </a:rPr>
              <a:t>Open Source Forensic Tools Demonstration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alibri"/>
              <a:cs typeface="Calibri"/>
            </a:endParaRPr>
          </a:p>
          <a:p>
            <a:pPr marL="170180" marR="163195" indent="635" algn="ctr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latin typeface="Calibri"/>
                <a:cs typeface="Calibri"/>
              </a:rPr>
              <a:t>Presented by:</a:t>
            </a:r>
          </a:p>
          <a:p>
            <a:pPr marL="170180" marR="163195" indent="635" algn="ctr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latin typeface="Calibri"/>
                <a:cs typeface="Calibri"/>
              </a:rPr>
              <a:t>Student 1</a:t>
            </a:r>
          </a:p>
          <a:p>
            <a:pPr marL="170180" marR="163195" indent="635" algn="ctr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latin typeface="Calibri"/>
                <a:cs typeface="Calibri"/>
              </a:rPr>
              <a:t>Student 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100" y="723900"/>
            <a:ext cx="4914900" cy="0"/>
          </a:xfrm>
          <a:custGeom>
            <a:avLst/>
            <a:gdLst/>
            <a:ahLst/>
            <a:cxnLst/>
            <a:rect l="l" t="t" r="r" b="b"/>
            <a:pathLst>
              <a:path w="4914900">
                <a:moveTo>
                  <a:pt x="0" y="0"/>
                </a:moveTo>
                <a:lnTo>
                  <a:pt x="4914900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480" y="6134480"/>
            <a:ext cx="4914900" cy="0"/>
          </a:xfrm>
          <a:custGeom>
            <a:avLst/>
            <a:gdLst/>
            <a:ahLst/>
            <a:cxnLst/>
            <a:rect l="l" t="t" r="r" b="b"/>
            <a:pathLst>
              <a:path w="4914900">
                <a:moveTo>
                  <a:pt x="0" y="0"/>
                </a:moveTo>
                <a:lnTo>
                  <a:pt x="4914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0"/>
            <a:ext cx="56769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9979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CONTEXT</a:t>
            </a:r>
            <a:r>
              <a:rPr lang="en-US" spc="45" dirty="0"/>
              <a:t>/BACKGROUND INFO</a:t>
            </a:r>
            <a:endParaRPr spc="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78098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155" dirty="0"/>
              <a:t>OPEN SOURCE </a:t>
            </a:r>
            <a:r>
              <a:rPr spc="40" dirty="0"/>
              <a:t>TOOLS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180" y="838200"/>
            <a:ext cx="9979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526" y="1718259"/>
            <a:ext cx="9659620" cy="17536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listo MT"/>
                <a:cs typeface="Calisto MT"/>
              </a:rPr>
              <a:t>The following tools were evaluated and chosen for this demo</a:t>
            </a:r>
            <a:r>
              <a:rPr sz="2000" spc="-10" dirty="0">
                <a:latin typeface="Calisto MT"/>
                <a:cs typeface="Calisto MT"/>
              </a:rPr>
              <a:t>:</a:t>
            </a:r>
            <a:endParaRPr sz="2000" dirty="0">
              <a:latin typeface="Calisto MT"/>
              <a:cs typeface="Calisto MT"/>
            </a:endParaRPr>
          </a:p>
          <a:p>
            <a:pPr marL="926465" lvl="1" indent="-45720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lang="en-US" sz="2000" dirty="0">
                <a:latin typeface="Calisto MT"/>
                <a:cs typeface="Calisto MT"/>
              </a:rPr>
              <a:t>Tool 1</a:t>
            </a:r>
          </a:p>
          <a:p>
            <a:pPr marL="926465" lvl="1" indent="-45720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lang="en-US" sz="2000" dirty="0">
                <a:latin typeface="Calisto MT"/>
                <a:cs typeface="Calisto MT"/>
              </a:rPr>
              <a:t>Tool 2</a:t>
            </a:r>
            <a:endParaRPr sz="2000" dirty="0">
              <a:latin typeface="Calisto MT"/>
              <a:cs typeface="Calisto MT"/>
            </a:endParaRPr>
          </a:p>
          <a:p>
            <a:pPr marL="926465" lvl="1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lang="en-US" sz="2000" spc="-10" dirty="0">
                <a:latin typeface="Calisto MT"/>
                <a:cs typeface="Calisto MT"/>
              </a:rPr>
              <a:t>Tool 3</a:t>
            </a:r>
            <a:endParaRPr sz="2000" dirty="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</a:t>
            </a:r>
            <a:r>
              <a:rPr lang="en-US" dirty="0"/>
              <a:t> 1</a:t>
            </a:r>
            <a:r>
              <a:rPr spc="125" dirty="0"/>
              <a:t> </a:t>
            </a:r>
            <a:r>
              <a:rPr lang="en-GB" spc="95" dirty="0"/>
              <a:t>–</a:t>
            </a:r>
            <a:r>
              <a:rPr spc="130" dirty="0"/>
              <a:t> </a:t>
            </a:r>
            <a:r>
              <a:rPr lang="en-US" spc="60" dirty="0"/>
              <a:t>Functionalities and configuration</a:t>
            </a:r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8707755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INVESTIGATION</a:t>
            </a:r>
            <a:r>
              <a:rPr spc="50" dirty="0"/>
              <a:t> </a:t>
            </a:r>
            <a:r>
              <a:rPr spc="200" dirty="0"/>
              <a:t>PROCESS</a:t>
            </a:r>
            <a:br>
              <a:rPr lang="en-US" spc="200" dirty="0"/>
            </a:br>
            <a:r>
              <a:rPr lang="en-US" spc="200" dirty="0"/>
              <a:t>- </a:t>
            </a:r>
            <a:r>
              <a:rPr lang="en-GB" spc="200" dirty="0"/>
              <a:t>Diagrams</a:t>
            </a:r>
            <a:br>
              <a:rPr lang="en-GB" spc="200" dirty="0"/>
            </a:br>
            <a:r>
              <a:rPr lang="en-GB" spc="200" dirty="0"/>
              <a:t>- Flowcharts</a:t>
            </a:r>
            <a:br>
              <a:rPr lang="en-GB" spc="200" dirty="0"/>
            </a:br>
            <a:r>
              <a:rPr lang="en-GB" spc="200" dirty="0"/>
              <a:t>- Explanations</a:t>
            </a:r>
            <a:br>
              <a:rPr lang="en-GB" spc="200"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4C0D062-1363-407A-BDF8-367D6FABA9E1}"/>
              </a:ext>
            </a:extLst>
          </p:cNvPr>
          <p:cNvSpPr txBox="1">
            <a:spLocks/>
          </p:cNvSpPr>
          <p:nvPr/>
        </p:nvSpPr>
        <p:spPr>
          <a:xfrm>
            <a:off x="762000" y="762000"/>
            <a:ext cx="1040714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pc="100" dirty="0"/>
              <a:t>D</a:t>
            </a:r>
            <a:r>
              <a:rPr lang="en-GB" spc="100" dirty="0"/>
              <a:t>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88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9979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CONCLUSION</a:t>
            </a:r>
            <a:r>
              <a:rPr lang="en-US" spc="40" dirty="0"/>
              <a:t> / REFLECTION</a:t>
            </a:r>
            <a:endParaRPr spc="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3124200"/>
            <a:ext cx="4042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25" dirty="0"/>
              <a:t>THANK</a:t>
            </a:r>
            <a:r>
              <a:rPr sz="6000" spc="40" dirty="0"/>
              <a:t> </a:t>
            </a:r>
            <a:r>
              <a:rPr sz="6000" spc="-50" dirty="0"/>
              <a:t>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F5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Calisto MT</vt:lpstr>
      <vt:lpstr>Office Theme</vt:lpstr>
      <vt:lpstr>Digital Forensics Module</vt:lpstr>
      <vt:lpstr>CONTEXT/BACKGROUND INFO</vt:lpstr>
      <vt:lpstr>OPEN SOURCE TOOLS</vt:lpstr>
      <vt:lpstr>TOOLS</vt:lpstr>
      <vt:lpstr>TOOL 1 – Functionalities and configuration</vt:lpstr>
      <vt:lpstr>INVESTIGATION PROCESS - Diagrams - Flowcharts - Explanations </vt:lpstr>
      <vt:lpstr>PowerPoint Presentation</vt:lpstr>
      <vt:lpstr>CONCLUSION / REFLECTION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Submission</dc:title>
  <dc:creator>Liew Yoon Hin</dc:creator>
  <cp:lastModifiedBy>Liew Yoon Hin</cp:lastModifiedBy>
  <cp:revision>5</cp:revision>
  <dcterms:created xsi:type="dcterms:W3CDTF">2023-01-05T01:44:04Z</dcterms:created>
  <dcterms:modified xsi:type="dcterms:W3CDTF">2023-10-27T06:45:28Z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2023-01-05T00:00:00Z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MSIP_Label_dd7aeb4d-f421-48c2-a20e-7b6cd62b5b82_Enabled">
    <vt:lpwstr>true</vt:lpwstr>
  </property>
  <property fmtid="{D5CDD505-2E9C-101B-9397-08002B2CF9AE}" pid="7" name="MSIP_Label_dd7aeb4d-f421-48c2-a20e-7b6cd62b5b82_SetDate">
    <vt:lpwstr>2023-10-27T06:45:18Z</vt:lpwstr>
  </property>
  <property fmtid="{D5CDD505-2E9C-101B-9397-08002B2CF9AE}" pid="8" name="MSIP_Label_dd7aeb4d-f421-48c2-a20e-7b6cd62b5b82_Method">
    <vt:lpwstr>Privileged</vt:lpwstr>
  </property>
  <property fmtid="{D5CDD505-2E9C-101B-9397-08002B2CF9AE}" pid="9" name="MSIP_Label_dd7aeb4d-f421-48c2-a20e-7b6cd62b5b82_Name">
    <vt:lpwstr>dd7aeb4d-f421-48c2-a20e-7b6cd62b5b82</vt:lpwstr>
  </property>
  <property fmtid="{D5CDD505-2E9C-101B-9397-08002B2CF9AE}" pid="10" name="MSIP_Label_dd7aeb4d-f421-48c2-a20e-7b6cd62b5b82_SiteId">
    <vt:lpwstr>cba9e115-3016-4462-a1ab-a565cba0cdf1</vt:lpwstr>
  </property>
  <property fmtid="{D5CDD505-2E9C-101B-9397-08002B2CF9AE}" pid="11" name="MSIP_Label_dd7aeb4d-f421-48c2-a20e-7b6cd62b5b82_ActionId">
    <vt:lpwstr>c1c7ec81-9d0d-4479-a53e-dd2aef8d5655</vt:lpwstr>
  </property>
  <property fmtid="{D5CDD505-2E9C-101B-9397-08002B2CF9AE}" pid="12" name="MSIP_Label_dd7aeb4d-f421-48c2-a20e-7b6cd62b5b82_ContentBits">
    <vt:lpwstr>1</vt:lpwstr>
  </property>
</Properties>
</file>