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736F-667F-DDEC-E42F-5CD09EAC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4BA64-6FE1-B544-A38C-2DE5A5F5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B757-EDA9-71C7-8EE4-E17461B2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8FAF-470B-0B33-E3C1-FEE6476F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A296-B377-A59A-A6C3-858F11C0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8C12-6F37-611B-8FEA-8874E0F7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418E0-BF81-8171-5655-57DA0A51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CE6E-9156-57F6-529D-813D7A6B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FD73-5044-5203-42C3-38F7E067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487D-08EF-B989-8C74-AD7FC670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5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499D1-B9A9-AE91-310B-8F5E505D7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C692-BD24-6C08-A54C-CD18BD4B0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EEC9D-437A-99D4-EC6A-1219612F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749B-847C-0BB1-359E-45E85FE8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E028-DC0D-AEE6-6D51-7CDD9F2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7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42E1-6397-3442-06AE-2110F35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D5B7-8C2D-84DD-7FC6-1833018F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EE07-EE06-FFBD-3CF4-BEED0E1A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132B-C35A-407B-7F31-12E3ABD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F509-4952-03A1-3787-41E50CA5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4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E756-E3B4-9CCE-8ED6-7AE1610A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D14D-6755-62AB-50B8-DE2A88ED9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1F75-3C06-EFF2-9DE8-8ABF7A11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D2EA-3686-9D89-EDFF-B567C1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B2031-9288-0348-C862-2028EB6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EEB8-880D-BDAE-112D-823F395F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83E6-F914-3B94-D98B-E1B19BDA7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1564B-B406-B71D-8B04-8B58E8A59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B0FBB-674A-E450-D45C-BF70844E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CB5C-1C5C-4C22-8134-40F4929F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0A2B2-057F-B623-43C9-C4D7C97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9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7F35-C536-BF74-6AB7-F0C67E15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087A7-DCBE-CFBB-EE1E-006ECCEF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B4F8D-F9D3-6BA7-4EF2-54AFEB9FC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51808-5972-EDF9-D90A-4462B74BE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1E2C7-5F85-B590-20E4-8E07EA874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1A6F7-34FF-37ED-904F-52F162D0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81EA6-4287-87BA-BED1-9A9AFB3B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2A1B3-F2D1-8A78-D799-7014ACAB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841B-7A19-B820-80CA-6A69BDD7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9E621-2587-9BA2-DDA7-130E6F6B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3E21D-0E00-48F5-20CE-E5E235A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D1611-45E4-9F4E-AFA7-D6956390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1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FD1E-63C4-7E0C-229B-2E71EC9A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FFE59-01FA-0A12-0FD4-BBC1D1BD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C858-9FDA-217B-2AD5-ACA587CA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3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6CE4-8347-94C5-DF1F-00812C91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D9E4-5443-78D1-06FB-7566AB56B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9770F-5EC5-FF30-14F4-9BAEDBF0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12EF-314E-A788-8CA1-D5C583C0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3136D-FED5-555E-54B2-CC29A06B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10FA-F33F-495A-AC5C-DB7496B2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0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526E-1FF3-DCFD-EA72-B8B02162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EB0D0-EAF1-7871-13C0-28D3EBF7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E9356-1932-0194-C53D-44D830A1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8608-A2D7-08FF-3113-53361B2F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4161-19C2-98A6-8A42-22C0F4C7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BEF8-30CE-4733-E62B-AC9024A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6659A-AAE5-983D-5DDE-B1D84463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A8FC-820C-ECA2-4FD4-E2844B3F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2AA3-81E4-5867-FBB9-F6102DE56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15BC-5EAF-46D2-935B-5658DBA66BE3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3A14-E8B8-B7A4-677A-1F0C4150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20D4-67D5-C102-FDAF-F81A1164D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1D37-5227-4E2B-B713-10B1903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5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BD4A29B-39E0-A326-E2C9-F4A40DA1A248}"/>
              </a:ext>
            </a:extLst>
          </p:cNvPr>
          <p:cNvSpPr/>
          <p:nvPr/>
        </p:nvSpPr>
        <p:spPr>
          <a:xfrm>
            <a:off x="215900" y="1087240"/>
            <a:ext cx="11760200" cy="52022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3275E1B4-5CFE-9B16-55EA-004C4507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5900" y="1087241"/>
            <a:ext cx="381000" cy="381000"/>
          </a:xfrm>
          <a:prstGeom prst="rect">
            <a:avLst/>
          </a:prstGeom>
        </p:spPr>
      </p:pic>
      <p:pic>
        <p:nvPicPr>
          <p:cNvPr id="69" name="Graphic 22">
            <a:extLst>
              <a:ext uri="{FF2B5EF4-FFF2-40B4-BE49-F238E27FC236}">
                <a16:creationId xmlns:a16="http://schemas.microsoft.com/office/drawing/2014/main" id="{D9259636-9BEE-6D9C-7DD8-86D2EBEA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248033" y="1184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39">
            <a:extLst>
              <a:ext uri="{FF2B5EF4-FFF2-40B4-BE49-F238E27FC236}">
                <a16:creationId xmlns:a16="http://schemas.microsoft.com/office/drawing/2014/main" id="{C4FD5A95-8B84-F991-2106-647A0684F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949" y="54286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3F83B2-8169-D371-9055-5809A72E8854}"/>
              </a:ext>
            </a:extLst>
          </p:cNvPr>
          <p:cNvCxnSpPr>
            <a:cxnSpLocks/>
            <a:stCxn id="98" idx="0"/>
            <a:endCxn id="70" idx="2"/>
          </p:cNvCxnSpPr>
          <p:nvPr/>
        </p:nvCxnSpPr>
        <p:spPr>
          <a:xfrm flipV="1">
            <a:off x="5476633" y="819866"/>
            <a:ext cx="1891" cy="94724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BA92B34-6694-8D74-6DEB-D89B1CEDDE6F}"/>
              </a:ext>
            </a:extLst>
          </p:cNvPr>
          <p:cNvSpPr/>
          <p:nvPr/>
        </p:nvSpPr>
        <p:spPr>
          <a:xfrm>
            <a:off x="919318" y="2200431"/>
            <a:ext cx="8020145" cy="3755781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C4A8CF0C-EAB0-FBD8-B749-F1929F4EE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9319" y="2200432"/>
            <a:ext cx="381000" cy="381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D14E3AF-6134-D668-6162-B438EC84A4BF}"/>
              </a:ext>
            </a:extLst>
          </p:cNvPr>
          <p:cNvSpPr/>
          <p:nvPr/>
        </p:nvSpPr>
        <p:spPr>
          <a:xfrm>
            <a:off x="538318" y="1614705"/>
            <a:ext cx="11228565" cy="4505975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N.Virginia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BE5AF6E-7DE1-925D-6A54-AC184ACABE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38319" y="1614706"/>
            <a:ext cx="381000" cy="381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31A2EE8-69B7-D762-D276-C7832E014639}"/>
              </a:ext>
            </a:extLst>
          </p:cNvPr>
          <p:cNvSpPr/>
          <p:nvPr/>
        </p:nvSpPr>
        <p:spPr>
          <a:xfrm>
            <a:off x="1320720" y="3069281"/>
            <a:ext cx="7245764" cy="2387989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Auto Scaling group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D501A78F-27A6-30F5-323B-3A01FE9F5B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290064" y="3069281"/>
            <a:ext cx="381000" cy="381000"/>
          </a:xfrm>
          <a:prstGeom prst="rect">
            <a:avLst/>
          </a:prstGeom>
        </p:spPr>
      </p:pic>
      <p:sp>
        <p:nvSpPr>
          <p:cNvPr id="78" name="Freeform 59">
            <a:extLst>
              <a:ext uri="{FF2B5EF4-FFF2-40B4-BE49-F238E27FC236}">
                <a16:creationId xmlns:a16="http://schemas.microsoft.com/office/drawing/2014/main" id="{ED32FAAE-7B86-0F27-030F-89CE267DF803}"/>
              </a:ext>
            </a:extLst>
          </p:cNvPr>
          <p:cNvSpPr/>
          <p:nvPr/>
        </p:nvSpPr>
        <p:spPr>
          <a:xfrm rot="5400000" flipH="1">
            <a:off x="7215701" y="-798788"/>
            <a:ext cx="1265973" cy="473246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TextBox 21">
            <a:extLst>
              <a:ext uri="{FF2B5EF4-FFF2-40B4-BE49-F238E27FC236}">
                <a16:creationId xmlns:a16="http://schemas.microsoft.com/office/drawing/2014/main" id="{DBF8E9EF-E021-00A8-1897-53CEB9FA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7069" y="2618716"/>
            <a:ext cx="2397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huangwen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-marketing(Public)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E4432842-3749-6A05-9BEB-29E9CD33D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92143" y="2175448"/>
            <a:ext cx="457200" cy="4572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3E4A3BB-150B-799A-03A7-6E6DB2EB72E7}"/>
              </a:ext>
            </a:extLst>
          </p:cNvPr>
          <p:cNvSpPr/>
          <p:nvPr/>
        </p:nvSpPr>
        <p:spPr>
          <a:xfrm>
            <a:off x="1175791" y="2708334"/>
            <a:ext cx="3436637" cy="306242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(us-east-1a)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A23B9D-4C3B-AF47-E5FF-2217113ECA47}"/>
              </a:ext>
            </a:extLst>
          </p:cNvPr>
          <p:cNvSpPr/>
          <p:nvPr/>
        </p:nvSpPr>
        <p:spPr>
          <a:xfrm>
            <a:off x="6225485" y="2708334"/>
            <a:ext cx="2505818" cy="306242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(us-east-1b)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4ABF085-7922-C60E-C42D-1795818C28B1}"/>
              </a:ext>
            </a:extLst>
          </p:cNvPr>
          <p:cNvSpPr/>
          <p:nvPr/>
        </p:nvSpPr>
        <p:spPr>
          <a:xfrm>
            <a:off x="1483499" y="3204897"/>
            <a:ext cx="2895995" cy="203839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3576E068-CCF1-931B-86CA-3D2423D452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483500" y="3204898"/>
            <a:ext cx="381000" cy="381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36EA6C8-0E60-B49B-002A-0AA0F8F73E0E}"/>
              </a:ext>
            </a:extLst>
          </p:cNvPr>
          <p:cNvSpPr/>
          <p:nvPr/>
        </p:nvSpPr>
        <p:spPr>
          <a:xfrm>
            <a:off x="6397495" y="3239769"/>
            <a:ext cx="1852947" cy="2033697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B951EE5A-35BE-C61F-F1A1-0941A0EEEB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6397496" y="3239770"/>
            <a:ext cx="381000" cy="381000"/>
          </a:xfrm>
          <a:prstGeom prst="rect">
            <a:avLst/>
          </a:prstGeom>
        </p:spPr>
      </p:pic>
      <p:sp>
        <p:nvSpPr>
          <p:cNvPr id="87" name="TextBox 21">
            <a:extLst>
              <a:ext uri="{FF2B5EF4-FFF2-40B4-BE49-F238E27FC236}">
                <a16:creationId xmlns:a16="http://schemas.microsoft.com/office/drawing/2014/main" id="{B24BC120-3A22-39AB-127F-DC0CA117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095" y="3793455"/>
            <a:ext cx="22376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huangwen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-internal(Private)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B750B5DD-5F1B-DC96-FCAC-00376CCC85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1326" y="3318536"/>
            <a:ext cx="457200" cy="457200"/>
          </a:xfrm>
          <a:prstGeom prst="rect">
            <a:avLst/>
          </a:prstGeom>
        </p:spPr>
      </p:pic>
      <p:pic>
        <p:nvPicPr>
          <p:cNvPr id="89" name="Graphic 23">
            <a:extLst>
              <a:ext uri="{FF2B5EF4-FFF2-40B4-BE49-F238E27FC236}">
                <a16:creationId xmlns:a16="http://schemas.microsoft.com/office/drawing/2014/main" id="{E693F5ED-C3B6-4A01-9E9A-E1E02289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085898" y="4965926"/>
            <a:ext cx="490178" cy="49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804A9368-7A63-AB01-AA5A-4EF43EAA2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023" y="5494867"/>
            <a:ext cx="22279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HWAsg1Database(DynamoDB)</a:t>
            </a:r>
          </a:p>
        </p:txBody>
      </p:sp>
      <p:pic>
        <p:nvPicPr>
          <p:cNvPr id="91" name="Graphic 5">
            <a:extLst>
              <a:ext uri="{FF2B5EF4-FFF2-40B4-BE49-F238E27FC236}">
                <a16:creationId xmlns:a16="http://schemas.microsoft.com/office/drawing/2014/main" id="{D6B9F115-849B-0194-B844-427CAB4F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1832360" y="4168663"/>
            <a:ext cx="413315" cy="41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6">
            <a:extLst>
              <a:ext uri="{FF2B5EF4-FFF2-40B4-BE49-F238E27FC236}">
                <a16:creationId xmlns:a16="http://schemas.microsoft.com/office/drawing/2014/main" id="{3539B0C9-C90A-8537-6D1E-855149C66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781" y="4673983"/>
            <a:ext cx="1317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HWWebServer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aphic 5">
            <a:extLst>
              <a:ext uri="{FF2B5EF4-FFF2-40B4-BE49-F238E27FC236}">
                <a16:creationId xmlns:a16="http://schemas.microsoft.com/office/drawing/2014/main" id="{BF21140F-CE07-8ECB-6CFC-28609059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3341361" y="4153156"/>
            <a:ext cx="413315" cy="41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6">
            <a:extLst>
              <a:ext uri="{FF2B5EF4-FFF2-40B4-BE49-F238E27FC236}">
                <a16:creationId xmlns:a16="http://schemas.microsoft.com/office/drawing/2014/main" id="{96C13EF4-1419-6364-16DB-D85ACEF8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782" y="4658476"/>
            <a:ext cx="12304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HWWebServer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5">
            <a:extLst>
              <a:ext uri="{FF2B5EF4-FFF2-40B4-BE49-F238E27FC236}">
                <a16:creationId xmlns:a16="http://schemas.microsoft.com/office/drawing/2014/main" id="{B49B62F3-BE48-5AA5-E31C-A8F5E957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057640" y="3824335"/>
            <a:ext cx="413315" cy="41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3962B41D-37A2-C053-0237-961536E7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061" y="4329655"/>
            <a:ext cx="12304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HWWebServer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A7D8EB0F-8B8B-015D-C673-69329DD0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380" y="2225099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4D2FBD29-E682-7C2B-EBE3-201E49CB4C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48033" y="1767106"/>
            <a:ext cx="457200" cy="457200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B6CFF6-B399-60C0-A18E-D84399BA952E}"/>
              </a:ext>
            </a:extLst>
          </p:cNvPr>
          <p:cNvCxnSpPr>
            <a:cxnSpLocks/>
            <a:stCxn id="77" idx="0"/>
            <a:endCxn id="98" idx="2"/>
          </p:cNvCxnSpPr>
          <p:nvPr/>
        </p:nvCxnSpPr>
        <p:spPr>
          <a:xfrm flipH="1" flipV="1">
            <a:off x="5476633" y="2224306"/>
            <a:ext cx="3931" cy="84497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61">
            <a:extLst>
              <a:ext uri="{FF2B5EF4-FFF2-40B4-BE49-F238E27FC236}">
                <a16:creationId xmlns:a16="http://schemas.microsoft.com/office/drawing/2014/main" id="{F1013C42-AA62-DE32-002A-4F36CCF141C8}"/>
              </a:ext>
            </a:extLst>
          </p:cNvPr>
          <p:cNvSpPr/>
          <p:nvPr/>
        </p:nvSpPr>
        <p:spPr>
          <a:xfrm rot="5400000" flipH="1" flipV="1">
            <a:off x="4023791" y="2886881"/>
            <a:ext cx="812557" cy="17199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Freeform 60">
            <a:extLst>
              <a:ext uri="{FF2B5EF4-FFF2-40B4-BE49-F238E27FC236}">
                <a16:creationId xmlns:a16="http://schemas.microsoft.com/office/drawing/2014/main" id="{1875D2D8-BE9A-E44B-5FEB-F43CDED0D858}"/>
              </a:ext>
            </a:extLst>
          </p:cNvPr>
          <p:cNvSpPr/>
          <p:nvPr/>
        </p:nvSpPr>
        <p:spPr>
          <a:xfrm rot="5400000" flipH="1" flipV="1">
            <a:off x="2584350" y="3182935"/>
            <a:ext cx="471716" cy="149974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53CB61-3235-CE1B-7FA3-7A92E171D5FD}"/>
              </a:ext>
            </a:extLst>
          </p:cNvPr>
          <p:cNvCxnSpPr>
            <a:cxnSpLocks/>
          </p:cNvCxnSpPr>
          <p:nvPr/>
        </p:nvCxnSpPr>
        <p:spPr>
          <a:xfrm>
            <a:off x="5671064" y="3340597"/>
            <a:ext cx="645645" cy="424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E6DB373-0073-73B0-77D6-770C7A8E3B97}"/>
              </a:ext>
            </a:extLst>
          </p:cNvPr>
          <p:cNvCxnSpPr>
            <a:cxnSpLocks/>
          </p:cNvCxnSpPr>
          <p:nvPr/>
        </p:nvCxnSpPr>
        <p:spPr>
          <a:xfrm>
            <a:off x="6316709" y="3340597"/>
            <a:ext cx="0" cy="69039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530738E-C3EF-2EC8-9F62-359DFFEAB786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6314858" y="4030992"/>
            <a:ext cx="742782" cy="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4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Wen /CSF</dc:creator>
  <cp:lastModifiedBy>Huang Wen /CSF</cp:lastModifiedBy>
  <cp:revision>2</cp:revision>
  <dcterms:created xsi:type="dcterms:W3CDTF">2023-05-19T02:44:03Z</dcterms:created>
  <dcterms:modified xsi:type="dcterms:W3CDTF">2023-05-19T16:32:46Z</dcterms:modified>
</cp:coreProperties>
</file>