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4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16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0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2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19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3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6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5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C3DD-0DD2-4A91-8062-47C93ED4B37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1672-D9E4-4E41-A34B-E7B2C61E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61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1BBD66-5FB4-4A65-BE4F-634D6901019F}"/>
              </a:ext>
            </a:extLst>
          </p:cNvPr>
          <p:cNvSpPr txBox="1"/>
          <p:nvPr/>
        </p:nvSpPr>
        <p:spPr>
          <a:xfrm>
            <a:off x="-182605" y="1480147"/>
            <a:ext cx="1237460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 err="1">
                <a:latin typeface="Californian FB" panose="0207040306080B030204" pitchFamily="18" charset="0"/>
              </a:rPr>
              <a:t>SpringBoot+Redis+MQ</a:t>
            </a:r>
            <a:endParaRPr lang="zh-CN" altLang="zh-CN" sz="9600" b="1" noProof="1">
              <a:latin typeface="Californian FB" panose="0207040306080B03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B1C3EC-BFEF-4520-B93A-D2F64B2F498E}"/>
              </a:ext>
            </a:extLst>
          </p:cNvPr>
          <p:cNvSpPr txBox="1"/>
          <p:nvPr/>
        </p:nvSpPr>
        <p:spPr>
          <a:xfrm>
            <a:off x="1696055" y="3155029"/>
            <a:ext cx="9461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noProof="1">
                <a:latin typeface="Century Gothic" panose="020B0502020202020204" pitchFamily="34" charset="0"/>
                <a:sym typeface="微软雅黑" panose="020B0503020204020204" pitchFamily="34" charset="-122"/>
              </a:rPr>
              <a:t>高并发点赞项目实战</a:t>
            </a:r>
            <a:endParaRPr lang="zh-CN" altLang="en-US" sz="8000" b="1" dirty="0">
              <a:latin typeface="Century Gothic" panose="020B0502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EAC210-61FE-4364-8FD2-0C4B8A122387}"/>
              </a:ext>
            </a:extLst>
          </p:cNvPr>
          <p:cNvSpPr txBox="1"/>
          <p:nvPr/>
        </p:nvSpPr>
        <p:spPr>
          <a:xfrm>
            <a:off x="8458200" y="5268943"/>
            <a:ext cx="2762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讲师  阿毅</a:t>
            </a:r>
          </a:p>
        </p:txBody>
      </p:sp>
    </p:spTree>
    <p:extLst>
      <p:ext uri="{BB962C8B-B14F-4D97-AF65-F5344CB8AC3E}">
        <p14:creationId xmlns:p14="http://schemas.microsoft.com/office/powerpoint/2010/main" val="399190251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183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Californian FB</vt:lpstr>
      <vt:lpstr>Century Gothic</vt:lpstr>
      <vt:lpstr>水汽尾迹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3</cp:revision>
  <dcterms:created xsi:type="dcterms:W3CDTF">2018-01-15T13:20:26Z</dcterms:created>
  <dcterms:modified xsi:type="dcterms:W3CDTF">2018-01-15T16:23:54Z</dcterms:modified>
</cp:coreProperties>
</file>