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2EDD-1819-4965-B92C-7B13F6135299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61B4CEC-EBD7-4EC2-919C-275879CE7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27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2EDD-1819-4965-B92C-7B13F6135299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61B4CEC-EBD7-4EC2-919C-275879CE7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98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2EDD-1819-4965-B92C-7B13F6135299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61B4CEC-EBD7-4EC2-919C-275879CE791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7551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2EDD-1819-4965-B92C-7B13F6135299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61B4CEC-EBD7-4EC2-919C-275879CE7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892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2EDD-1819-4965-B92C-7B13F6135299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61B4CEC-EBD7-4EC2-919C-275879CE791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8357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2EDD-1819-4965-B92C-7B13F6135299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61B4CEC-EBD7-4EC2-919C-275879CE7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543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2EDD-1819-4965-B92C-7B13F6135299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4CEC-EBD7-4EC2-919C-275879CE7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313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2EDD-1819-4965-B92C-7B13F6135299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4CEC-EBD7-4EC2-919C-275879CE7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7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2EDD-1819-4965-B92C-7B13F6135299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4CEC-EBD7-4EC2-919C-275879CE7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58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2EDD-1819-4965-B92C-7B13F6135299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61B4CEC-EBD7-4EC2-919C-275879CE7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02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2EDD-1819-4965-B92C-7B13F6135299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61B4CEC-EBD7-4EC2-919C-275879CE7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792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2EDD-1819-4965-B92C-7B13F6135299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61B4CEC-EBD7-4EC2-919C-275879CE7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69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2EDD-1819-4965-B92C-7B13F6135299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4CEC-EBD7-4EC2-919C-275879CE7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60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2EDD-1819-4965-B92C-7B13F6135299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4CEC-EBD7-4EC2-919C-275879CE7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938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2EDD-1819-4965-B92C-7B13F6135299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4CEC-EBD7-4EC2-919C-275879CE7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23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2EDD-1819-4965-B92C-7B13F6135299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61B4CEC-EBD7-4EC2-919C-275879CE7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14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52EDD-1819-4965-B92C-7B13F6135299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61B4CEC-EBD7-4EC2-919C-275879CE7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51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602495-8042-4649-A775-5533A0B78B23}"/>
              </a:ext>
            </a:extLst>
          </p:cNvPr>
          <p:cNvSpPr txBox="1"/>
          <p:nvPr/>
        </p:nvSpPr>
        <p:spPr>
          <a:xfrm>
            <a:off x="592001" y="649704"/>
            <a:ext cx="11599999" cy="36317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11500" b="1" dirty="0">
                <a:ln/>
                <a:solidFill>
                  <a:schemeClr val="accent4"/>
                </a:solidFill>
              </a:rPr>
              <a:t>    </a:t>
            </a:r>
            <a:r>
              <a:rPr lang="en-US" altLang="zh-CN" sz="11500" b="1" dirty="0" err="1">
                <a:ln/>
                <a:solidFill>
                  <a:schemeClr val="accent4"/>
                </a:solidFill>
              </a:rPr>
              <a:t>Intellij</a:t>
            </a:r>
            <a:r>
              <a:rPr lang="en-US" altLang="zh-CN" sz="11500" b="1" dirty="0">
                <a:ln/>
                <a:solidFill>
                  <a:schemeClr val="accent4"/>
                </a:solidFill>
              </a:rPr>
              <a:t>  IDEA</a:t>
            </a:r>
          </a:p>
          <a:p>
            <a:r>
              <a:rPr lang="zh-CN" altLang="en-US" sz="11500" b="1" dirty="0">
                <a:ln/>
                <a:solidFill>
                  <a:schemeClr val="accent4"/>
                </a:solidFill>
              </a:rPr>
              <a:t>入门到精通（一）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E332D0B-0CD6-4ED7-87B7-E8972A27827D}"/>
              </a:ext>
            </a:extLst>
          </p:cNvPr>
          <p:cNvSpPr txBox="1"/>
          <p:nvPr/>
        </p:nvSpPr>
        <p:spPr>
          <a:xfrm>
            <a:off x="7074569" y="5077327"/>
            <a:ext cx="37240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讲师    阿毅</a:t>
            </a:r>
          </a:p>
        </p:txBody>
      </p:sp>
    </p:spTree>
    <p:extLst>
      <p:ext uri="{BB962C8B-B14F-4D97-AF65-F5344CB8AC3E}">
        <p14:creationId xmlns:p14="http://schemas.microsoft.com/office/powerpoint/2010/main" val="2697275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602495-8042-4649-A775-5533A0B78B23}"/>
              </a:ext>
            </a:extLst>
          </p:cNvPr>
          <p:cNvSpPr txBox="1"/>
          <p:nvPr/>
        </p:nvSpPr>
        <p:spPr>
          <a:xfrm>
            <a:off x="592001" y="649704"/>
            <a:ext cx="11599999" cy="36317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11500" b="1" dirty="0">
                <a:ln/>
                <a:solidFill>
                  <a:schemeClr val="accent4"/>
                </a:solidFill>
              </a:rPr>
              <a:t>    </a:t>
            </a:r>
            <a:r>
              <a:rPr lang="en-US" altLang="zh-CN" sz="11500" b="1" dirty="0" err="1">
                <a:ln/>
                <a:solidFill>
                  <a:schemeClr val="accent4"/>
                </a:solidFill>
              </a:rPr>
              <a:t>Intellij</a:t>
            </a:r>
            <a:r>
              <a:rPr lang="en-US" altLang="zh-CN" sz="11500" b="1" dirty="0">
                <a:ln/>
                <a:solidFill>
                  <a:schemeClr val="accent4"/>
                </a:solidFill>
              </a:rPr>
              <a:t>  IDEA</a:t>
            </a:r>
          </a:p>
          <a:p>
            <a:r>
              <a:rPr lang="zh-CN" altLang="en-US" sz="11500" b="1" dirty="0">
                <a:ln/>
                <a:solidFill>
                  <a:schemeClr val="accent4"/>
                </a:solidFill>
              </a:rPr>
              <a:t>入门到</a:t>
            </a:r>
            <a:r>
              <a:rPr lang="zh-CN" altLang="en-US" sz="11500" b="1">
                <a:ln/>
                <a:solidFill>
                  <a:schemeClr val="accent4"/>
                </a:solidFill>
              </a:rPr>
              <a:t>精通（二）</a:t>
            </a:r>
            <a:endParaRPr lang="zh-CN" altLang="en-US" sz="11500" b="1" dirty="0">
              <a:ln/>
              <a:solidFill>
                <a:schemeClr val="accent4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E332D0B-0CD6-4ED7-87B7-E8972A27827D}"/>
              </a:ext>
            </a:extLst>
          </p:cNvPr>
          <p:cNvSpPr txBox="1"/>
          <p:nvPr/>
        </p:nvSpPr>
        <p:spPr>
          <a:xfrm>
            <a:off x="7074569" y="5077327"/>
            <a:ext cx="37240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讲师    阿毅</a:t>
            </a:r>
          </a:p>
        </p:txBody>
      </p:sp>
    </p:spTree>
    <p:extLst>
      <p:ext uri="{BB962C8B-B14F-4D97-AF65-F5344CB8AC3E}">
        <p14:creationId xmlns:p14="http://schemas.microsoft.com/office/powerpoint/2010/main" val="3868866146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</TotalTime>
  <Words>24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幼圆</vt:lpstr>
      <vt:lpstr>Arial</vt:lpstr>
      <vt:lpstr>Century Gothic</vt:lpstr>
      <vt:lpstr>Wingdings 3</vt:lpstr>
      <vt:lpstr>丝状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Ay</dc:creator>
  <cp:lastModifiedBy>Ay</cp:lastModifiedBy>
  <cp:revision>2</cp:revision>
  <dcterms:created xsi:type="dcterms:W3CDTF">2018-01-02T15:38:40Z</dcterms:created>
  <dcterms:modified xsi:type="dcterms:W3CDTF">2018-01-02T16:00:45Z</dcterms:modified>
</cp:coreProperties>
</file>