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D58F-8871-4B47-83D0-C1817FA8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00239-A676-424B-85C7-5E74E580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71FC-2B03-4023-A795-BD50F5E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C0D53-2F43-40F5-B43D-C5A7DC1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55D21-A55B-4F72-81D8-DE583364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AAF91-0B84-4DE5-AFC9-959887E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0CD45-55C8-4DB0-B9E7-3DC21680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F35F-9797-4490-B673-E34186FD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0E97-4F35-4021-BA0C-C8D37B9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26DFE-6E10-4143-AC59-028A4930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49DDF-680E-4E35-BE9E-38C68237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C689F-04D7-4CEE-8DFF-9D19038E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3C7D-C44F-4904-B779-B9D6A98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22583-3DE7-4275-AFA7-8A973C91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6633-2534-4188-A0ED-4FCB9689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5B4B-F160-401D-9AA4-0DC1C2C5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F764-0EB8-452A-B71F-A6F44456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47E1D-520C-44D7-9FC9-2159722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92750-D4F5-4CC5-AF8F-EDB204C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8C580-2DA8-43D2-A8EA-3500043C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7C3C-3351-44C1-A5D8-083ADFAF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146ED-786E-421A-B113-4308A00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93570-4CE5-4ABB-9C00-F53D140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AF892-CBE6-491B-8AFF-E5FC6051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2BC2A-C452-40D0-AEDB-2AF66D8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386C-1C51-49C8-B861-937F10B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5BF-1D80-4972-A9E1-C3580A22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1957A-A9E0-4104-83B6-90336739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15DAC-A794-447C-998D-30CA78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908BF-ECF9-45DC-9801-5F3BD8A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2EAD4-DC85-4FCE-A5D7-47D9FEAB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BE0D-31C6-421A-9A76-F3FC84C7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41DA4-4571-41ED-863E-6E467794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CAD6D-BECE-40AD-847E-C2CF7DBF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1CD96-B8F2-4083-B24B-642B97FA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6C2BE-6427-4496-A52D-4E124C367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C22D3-23E8-4DED-90DC-FE184371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6192C-7B52-4FC4-8FBE-3C33560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A81C5-21BB-471A-A0D3-7F98D18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2F42-8353-44E3-9ADA-8D77072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51EC8-E7DC-4626-8F9B-A123D9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3738C-33FA-48C5-8636-AC0DC6F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4730A-706C-4D85-B5A3-F8A79063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5BDE3-02DD-4A02-8895-2EF37CF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D8BD9-DC99-447C-8843-78B769C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F661D-1414-46D8-BDE7-D31D741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F7E5-1F76-432E-A99F-E05FF49D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A52AC-3EDF-45F4-857E-6D4CAFE1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782F6-5257-4588-A483-BC6559B7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688C0-046D-43AF-8B86-9E363B7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83886-A86B-4385-812D-877549D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42D2-18E1-424E-8287-EAF8472C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75A9B-A9D3-45BE-B004-059BDECA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9A1B1-BE53-4CDD-AFF0-E97C8B8E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D67E-E173-47CF-82AE-690E8CFB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3B4E-7817-4F75-9D40-86389680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AEDB1-C23C-4084-8CD8-D007490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E69AB-CC7B-4363-8EC8-1DEAB8EC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BC1A2-DD79-472A-A073-36B25B86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DD73A-94AF-46BD-989F-04A01094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F16D-6443-41EF-B3F8-CC3D4576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EDBEC-6B30-4783-B331-72375829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ABE2-1FF9-4056-B7D6-AF4CA2FB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3268559" y="3429000"/>
            <a:ext cx="702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Intellij</a:t>
            </a:r>
            <a:r>
              <a:rPr lang="en-US" altLang="zh-CN" sz="9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IDEA</a:t>
            </a:r>
            <a:endParaRPr lang="zh-CN" altLang="en-US" sz="9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9145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7952218" y="5521412"/>
            <a:ext cx="797270" cy="797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085DD1-0841-4CF4-83D2-B7E0683A2F74}"/>
              </a:ext>
            </a:extLst>
          </p:cNvPr>
          <p:cNvSpPr txBox="1"/>
          <p:nvPr/>
        </p:nvSpPr>
        <p:spPr>
          <a:xfrm>
            <a:off x="1868023" y="525717"/>
            <a:ext cx="94344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彻底掌握</a:t>
            </a:r>
          </a:p>
        </p:txBody>
      </p:sp>
    </p:spTree>
    <p:extLst>
      <p:ext uri="{BB962C8B-B14F-4D97-AF65-F5344CB8AC3E}">
        <p14:creationId xmlns:p14="http://schemas.microsoft.com/office/powerpoint/2010/main" val="205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A1529DF-8E6E-4852-8B71-FDF2DB70F51E}"/>
              </a:ext>
            </a:extLst>
          </p:cNvPr>
          <p:cNvSpPr txBox="1"/>
          <p:nvPr/>
        </p:nvSpPr>
        <p:spPr>
          <a:xfrm>
            <a:off x="4771800" y="2376149"/>
            <a:ext cx="264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65764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15</cp:revision>
  <dcterms:created xsi:type="dcterms:W3CDTF">2018-04-08T04:02:41Z</dcterms:created>
  <dcterms:modified xsi:type="dcterms:W3CDTF">2018-05-12T05:01:20Z</dcterms:modified>
</cp:coreProperties>
</file>