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D58F-8871-4B47-83D0-C1817FA8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00239-A676-424B-85C7-5E74E58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71FC-2B03-4023-A795-BD50F5E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0D53-2F43-40F5-B43D-C5A7DC1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5D21-A55B-4F72-81D8-DE58336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AF91-0B84-4DE5-AFC9-959887E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0CD45-55C8-4DB0-B9E7-3DC2168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F35F-9797-4490-B673-E34186F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0E97-4F35-4021-BA0C-C8D37B9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DFE-6E10-4143-AC59-028A493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49DDF-680E-4E35-BE9E-38C68237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C689F-04D7-4CEE-8DFF-9D19038E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3C7D-C44F-4904-B779-B9D6A98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2583-3DE7-4275-AFA7-8A973C91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6633-2534-4188-A0ED-4FCB968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5B4B-F160-401D-9AA4-0DC1C2C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764-0EB8-452A-B71F-A6F4445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7E1D-520C-44D7-9FC9-2159722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92750-D4F5-4CC5-AF8F-EDB204C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C580-2DA8-43D2-A8EA-3500043C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7C3C-3351-44C1-A5D8-083ADFA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146ED-786E-421A-B113-4308A00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3570-4CE5-4ABB-9C00-F53D140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F892-CBE6-491B-8AFF-E5FC605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BC2A-C452-40D0-AEDB-2AF66D8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386C-1C51-49C8-B861-937F10B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5BF-1D80-4972-A9E1-C3580A2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1957A-A9E0-4104-83B6-90336739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15DAC-A794-447C-998D-30CA78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908BF-ECF9-45DC-9801-5F3BD8A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EAD4-DC85-4FCE-A5D7-47D9FEA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BE0D-31C6-421A-9A76-F3FC84C7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41DA4-4571-41ED-863E-6E46779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CAD6D-BECE-40AD-847E-C2CF7DBF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1CD96-B8F2-4083-B24B-642B97FA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6C2BE-6427-4496-A52D-4E124C36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C22D3-23E8-4DED-90DC-FE18437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6192C-7B52-4FC4-8FBE-3C33560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81C5-21BB-471A-A0D3-7F98D18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2F42-8353-44E3-9ADA-8D77072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1EC8-E7DC-4626-8F9B-A123D9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3738C-33FA-48C5-8636-AC0DC6F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4730A-706C-4D85-B5A3-F8A7906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5BDE3-02DD-4A02-8895-2EF37C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D8BD9-DC99-447C-8843-78B769C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F661D-1414-46D8-BDE7-D31D741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F7E5-1F76-432E-A99F-E05FF49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52AC-3EDF-45F4-857E-6D4CAFE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782F6-5257-4588-A483-BC6559B7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88C0-046D-43AF-8B86-9E363B7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83886-A86B-4385-812D-877549D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42D2-18E1-424E-8287-EAF8472C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5A9B-A9D3-45BE-B004-059BDEC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9A1B1-BE53-4CDD-AFF0-E97C8B8E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D67E-E173-47CF-82AE-690E8CFB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3B4E-7817-4F75-9D40-8638968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EDB1-C23C-4084-8CD8-D007490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69AB-CC7B-4363-8EC8-1DEAB8E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BC1A2-DD79-472A-A073-36B25B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D73A-94AF-46BD-989F-04A01094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F16D-6443-41EF-B3F8-CC3D4576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DBEC-6B30-4783-B331-72375829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ABE2-1FF9-4056-B7D6-AF4CA2FB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765215" y="1554349"/>
            <a:ext cx="10905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IDEA</a:t>
            </a:r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入门到精通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17150" y="47686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933723" y="4634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A1529DF-8E6E-4852-8B71-FDF2DB70F51E}"/>
              </a:ext>
            </a:extLst>
          </p:cNvPr>
          <p:cNvSpPr txBox="1"/>
          <p:nvPr/>
        </p:nvSpPr>
        <p:spPr>
          <a:xfrm>
            <a:off x="4771800" y="2376149"/>
            <a:ext cx="264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57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4</cp:revision>
  <dcterms:created xsi:type="dcterms:W3CDTF">2018-04-08T04:02:41Z</dcterms:created>
  <dcterms:modified xsi:type="dcterms:W3CDTF">2018-04-09T13:56:56Z</dcterms:modified>
</cp:coreProperties>
</file>