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 snapToGrid="0">
      <p:cViewPr varScale="1">
        <p:scale>
          <a:sx n="93" d="100"/>
          <a:sy n="93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FD58F-8871-4B47-83D0-C1817FA8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C00239-A676-424B-85C7-5E74E580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E71FC-2B03-4023-A795-BD50F5E8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C0D53-2F43-40F5-B43D-C5A7DC11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55D21-A55B-4F72-81D8-DE583364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AAF91-0B84-4DE5-AFC9-959887E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90CD45-55C8-4DB0-B9E7-3DC216807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FF35F-9797-4490-B673-E34186FD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10E97-4F35-4021-BA0C-C8D37B98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26DFE-6E10-4143-AC59-028A4930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49DDF-680E-4E35-BE9E-38C682371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C689F-04D7-4CEE-8DFF-9D19038E3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D3C7D-C44F-4904-B779-B9D6A988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22583-3DE7-4275-AFA7-8A973C91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C6633-2534-4188-A0ED-4FCB9689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2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E5B4B-F160-401D-9AA4-0DC1C2C5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7F764-0EB8-452A-B71F-A6F44456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47E1D-520C-44D7-9FC9-2159722C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92750-D4F5-4CC5-AF8F-EDB204C3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8C580-2DA8-43D2-A8EA-3500043C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5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17C3C-3351-44C1-A5D8-083ADFAF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146ED-786E-421A-B113-4308A00C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93570-4CE5-4ABB-9C00-F53D140D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AF892-CBE6-491B-8AFF-E5FC6051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2BC2A-C452-40D0-AEDB-2AF66D8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5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3386C-1C51-49C8-B861-937F10B0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5BF-1D80-4972-A9E1-C3580A228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B1957A-A9E0-4104-83B6-90336739D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15DAC-A794-447C-998D-30CA7832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9908BF-ECF9-45DC-9801-5F3BD8AF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52EAD4-DC85-4FCE-A5D7-47D9FEAB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9BE0D-31C6-421A-9A76-F3FC84C7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41DA4-4571-41ED-863E-6E467794D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FCAD6D-BECE-40AD-847E-C2CF7DBFC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1CD96-B8F2-4083-B24B-642B97FA6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F6C2BE-6427-4496-A52D-4E124C367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4C22D3-23E8-4DED-90DC-FE184371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D6192C-7B52-4FC4-8FBE-3C335603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4A81C5-21BB-471A-A0D3-7F98D184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42F42-8353-44E3-9ADA-8D770728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851EC8-E7DC-4626-8F9B-A123D9A8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3738C-33FA-48C5-8636-AC0DC6F8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44730A-706C-4D85-B5A3-F8A79063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4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05BDE3-02DD-4A02-8895-2EF37CFC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3D8BD9-DC99-447C-8843-78B769CF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CF661D-1414-46D8-BDE7-D31D7413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1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CF7E5-1F76-432E-A99F-E05FF49D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A52AC-3EDF-45F4-857E-6D4CAFE1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A782F6-5257-4588-A483-BC6559B70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B688C0-046D-43AF-8B86-9E363B74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83886-A86B-4385-812D-877549DB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F42D2-18E1-424E-8287-EAF8472C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9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75A9B-A9D3-45BE-B004-059BDECA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89A1B1-BE53-4CDD-AFF0-E97C8B8ED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9D67E-E173-47CF-82AE-690E8CFB7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03B4E-7817-4F75-9D40-86389680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AEDB1-C23C-4084-8CD8-D0074902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E69AB-CC7B-4363-8EC8-1DEAB8EC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FBC1A2-DD79-472A-A073-36B25B86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8DD73A-94AF-46BD-989F-04A01094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FF16D-6443-41EF-B3F8-CC3D45769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6C830-E858-46BA-BF7F-0A4A8E6B56F2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EDBEC-6B30-4783-B331-723758298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EABE2-1FF9-4056-B7D6-AF4CA2FBE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8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39F32E-8346-4742-9C5A-C99D189C10A2}"/>
              </a:ext>
            </a:extLst>
          </p:cNvPr>
          <p:cNvSpPr txBox="1"/>
          <p:nvPr/>
        </p:nvSpPr>
        <p:spPr>
          <a:xfrm>
            <a:off x="765215" y="1554349"/>
            <a:ext cx="10905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Intellij</a:t>
            </a:r>
            <a:r>
              <a:rPr lang="en-US" altLang="zh-CN" sz="8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IDEA</a:t>
            </a:r>
            <a:r>
              <a:rPr lang="zh-CN" altLang="en-US" sz="8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入门到精通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EEFCA5-2ACC-474D-91E6-D29B95826D20}"/>
              </a:ext>
            </a:extLst>
          </p:cNvPr>
          <p:cNvSpPr txBox="1"/>
          <p:nvPr/>
        </p:nvSpPr>
        <p:spPr>
          <a:xfrm>
            <a:off x="8317150" y="476862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讲师  阿毅</a:t>
            </a:r>
          </a:p>
        </p:txBody>
      </p:sp>
      <p:pic>
        <p:nvPicPr>
          <p:cNvPr id="7" name="图形 6" descr="挖掘工具">
            <a:extLst>
              <a:ext uri="{FF2B5EF4-FFF2-40B4-BE49-F238E27FC236}">
                <a16:creationId xmlns:a16="http://schemas.microsoft.com/office/drawing/2014/main" id="{8658D936-C306-446E-9E58-5418F0D6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17916">
            <a:off x="6933723" y="46345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5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39F32E-8346-4742-9C5A-C99D189C10A2}"/>
              </a:ext>
            </a:extLst>
          </p:cNvPr>
          <p:cNvSpPr txBox="1"/>
          <p:nvPr/>
        </p:nvSpPr>
        <p:spPr>
          <a:xfrm>
            <a:off x="3268559" y="3429000"/>
            <a:ext cx="7021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Intellij</a:t>
            </a:r>
            <a:r>
              <a:rPr lang="en-US" altLang="zh-CN" sz="9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IDEA</a:t>
            </a:r>
            <a:endParaRPr lang="zh-CN" altLang="en-US" sz="9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EEFCA5-2ACC-474D-91E6-D29B95826D20}"/>
              </a:ext>
            </a:extLst>
          </p:cNvPr>
          <p:cNvSpPr txBox="1"/>
          <p:nvPr/>
        </p:nvSpPr>
        <p:spPr>
          <a:xfrm>
            <a:off x="8914558" y="559688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讲师  阿毅</a:t>
            </a:r>
          </a:p>
        </p:txBody>
      </p:sp>
      <p:pic>
        <p:nvPicPr>
          <p:cNvPr id="7" name="图形 6" descr="挖掘工具">
            <a:extLst>
              <a:ext uri="{FF2B5EF4-FFF2-40B4-BE49-F238E27FC236}">
                <a16:creationId xmlns:a16="http://schemas.microsoft.com/office/drawing/2014/main" id="{8658D936-C306-446E-9E58-5418F0D6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17916">
            <a:off x="7671801" y="5572412"/>
            <a:ext cx="797270" cy="7972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085DD1-0841-4CF4-83D2-B7E0683A2F74}"/>
              </a:ext>
            </a:extLst>
          </p:cNvPr>
          <p:cNvSpPr txBox="1"/>
          <p:nvPr/>
        </p:nvSpPr>
        <p:spPr>
          <a:xfrm>
            <a:off x="1868023" y="525717"/>
            <a:ext cx="94344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彻底掌握</a:t>
            </a:r>
          </a:p>
        </p:txBody>
      </p:sp>
    </p:spTree>
    <p:extLst>
      <p:ext uri="{BB962C8B-B14F-4D97-AF65-F5344CB8AC3E}">
        <p14:creationId xmlns:p14="http://schemas.microsoft.com/office/powerpoint/2010/main" val="20595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39F32E-8346-4742-9C5A-C99D189C10A2}"/>
              </a:ext>
            </a:extLst>
          </p:cNvPr>
          <p:cNvSpPr txBox="1"/>
          <p:nvPr/>
        </p:nvSpPr>
        <p:spPr>
          <a:xfrm>
            <a:off x="1286450" y="2198614"/>
            <a:ext cx="1090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 + 9 + 0 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EEFCA5-2ACC-474D-91E6-D29B95826D20}"/>
              </a:ext>
            </a:extLst>
          </p:cNvPr>
          <p:cNvSpPr txBox="1"/>
          <p:nvPr/>
        </p:nvSpPr>
        <p:spPr>
          <a:xfrm>
            <a:off x="8304958" y="559688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讲师  阿毅</a:t>
            </a:r>
          </a:p>
        </p:txBody>
      </p:sp>
      <p:pic>
        <p:nvPicPr>
          <p:cNvPr id="7" name="图形 6" descr="挖掘工具">
            <a:extLst>
              <a:ext uri="{FF2B5EF4-FFF2-40B4-BE49-F238E27FC236}">
                <a16:creationId xmlns:a16="http://schemas.microsoft.com/office/drawing/2014/main" id="{8658D936-C306-446E-9E58-5418F0D6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17916">
            <a:off x="6897146" y="5280925"/>
            <a:ext cx="914400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6BA247-0CDC-4259-95D3-D12FCF548642}"/>
              </a:ext>
            </a:extLst>
          </p:cNvPr>
          <p:cNvSpPr txBox="1"/>
          <p:nvPr/>
        </p:nvSpPr>
        <p:spPr>
          <a:xfrm>
            <a:off x="1286450" y="3732652"/>
            <a:ext cx="1090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1 7 9 7 0  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BD8BBF-9CAE-487A-BBFF-018E554ED12D}"/>
              </a:ext>
            </a:extLst>
          </p:cNvPr>
          <p:cNvSpPr txBox="1"/>
          <p:nvPr/>
        </p:nvSpPr>
        <p:spPr>
          <a:xfrm>
            <a:off x="643225" y="759787"/>
            <a:ext cx="10905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开心一刻：</a:t>
            </a:r>
          </a:p>
        </p:txBody>
      </p:sp>
    </p:spTree>
    <p:extLst>
      <p:ext uri="{BB962C8B-B14F-4D97-AF65-F5344CB8AC3E}">
        <p14:creationId xmlns:p14="http://schemas.microsoft.com/office/powerpoint/2010/main" val="254283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39F32E-8346-4742-9C5A-C99D189C10A2}"/>
              </a:ext>
            </a:extLst>
          </p:cNvPr>
          <p:cNvSpPr txBox="1"/>
          <p:nvPr/>
        </p:nvSpPr>
        <p:spPr>
          <a:xfrm>
            <a:off x="1286450" y="2198614"/>
            <a:ext cx="1090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 + 9 + 0 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：要嫁就嫁你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EEFCA5-2ACC-474D-91E6-D29B95826D20}"/>
              </a:ext>
            </a:extLst>
          </p:cNvPr>
          <p:cNvSpPr txBox="1"/>
          <p:nvPr/>
        </p:nvSpPr>
        <p:spPr>
          <a:xfrm>
            <a:off x="8304958" y="559688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讲师  阿毅</a:t>
            </a:r>
          </a:p>
        </p:txBody>
      </p:sp>
      <p:pic>
        <p:nvPicPr>
          <p:cNvPr id="7" name="图形 6" descr="挖掘工具">
            <a:extLst>
              <a:ext uri="{FF2B5EF4-FFF2-40B4-BE49-F238E27FC236}">
                <a16:creationId xmlns:a16="http://schemas.microsoft.com/office/drawing/2014/main" id="{8658D936-C306-446E-9E58-5418F0D6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17916">
            <a:off x="6897146" y="5280925"/>
            <a:ext cx="914400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6BA247-0CDC-4259-95D3-D12FCF548642}"/>
              </a:ext>
            </a:extLst>
          </p:cNvPr>
          <p:cNvSpPr txBox="1"/>
          <p:nvPr/>
        </p:nvSpPr>
        <p:spPr>
          <a:xfrm>
            <a:off x="1286450" y="3732652"/>
            <a:ext cx="1090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1 7 9 7 0  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要娶就娶你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BD8BBF-9CAE-487A-BBFF-018E554ED12D}"/>
              </a:ext>
            </a:extLst>
          </p:cNvPr>
          <p:cNvSpPr txBox="1"/>
          <p:nvPr/>
        </p:nvSpPr>
        <p:spPr>
          <a:xfrm>
            <a:off x="643225" y="759787"/>
            <a:ext cx="10905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开心一刻：</a:t>
            </a:r>
          </a:p>
        </p:txBody>
      </p:sp>
    </p:spTree>
    <p:extLst>
      <p:ext uri="{BB962C8B-B14F-4D97-AF65-F5344CB8AC3E}">
        <p14:creationId xmlns:p14="http://schemas.microsoft.com/office/powerpoint/2010/main" val="336068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A1529DF-8E6E-4852-8B71-FDF2DB70F51E}"/>
              </a:ext>
            </a:extLst>
          </p:cNvPr>
          <p:cNvSpPr txBox="1"/>
          <p:nvPr/>
        </p:nvSpPr>
        <p:spPr>
          <a:xfrm>
            <a:off x="4771800" y="2376149"/>
            <a:ext cx="2648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谢 谢</a:t>
            </a:r>
          </a:p>
        </p:txBody>
      </p:sp>
    </p:spTree>
    <p:extLst>
      <p:ext uri="{BB962C8B-B14F-4D97-AF65-F5344CB8AC3E}">
        <p14:creationId xmlns:p14="http://schemas.microsoft.com/office/powerpoint/2010/main" val="65764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4078</TotalTime>
  <Words>63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</dc:creator>
  <cp:lastModifiedBy>Ay</cp:lastModifiedBy>
  <cp:revision>9</cp:revision>
  <dcterms:created xsi:type="dcterms:W3CDTF">2018-04-08T04:02:41Z</dcterms:created>
  <dcterms:modified xsi:type="dcterms:W3CDTF">2018-04-11T00:03:11Z</dcterms:modified>
</cp:coreProperties>
</file>