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3268559" y="3429000"/>
            <a:ext cx="7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IDEA</a:t>
            </a:r>
            <a:endParaRPr lang="zh-CN" altLang="en-US" sz="9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9145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7952218" y="5521412"/>
            <a:ext cx="797270" cy="797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085DD1-0841-4CF4-83D2-B7E0683A2F74}"/>
              </a:ext>
            </a:extLst>
          </p:cNvPr>
          <p:cNvSpPr txBox="1"/>
          <p:nvPr/>
        </p:nvSpPr>
        <p:spPr>
          <a:xfrm>
            <a:off x="1868023" y="525717"/>
            <a:ext cx="9434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彻底掌握</a:t>
            </a:r>
          </a:p>
        </p:txBody>
      </p:sp>
    </p:spTree>
    <p:extLst>
      <p:ext uri="{BB962C8B-B14F-4D97-AF65-F5344CB8AC3E}">
        <p14:creationId xmlns:p14="http://schemas.microsoft.com/office/powerpoint/2010/main" val="205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15</cp:revision>
  <dcterms:created xsi:type="dcterms:W3CDTF">2018-04-08T04:02:41Z</dcterms:created>
  <dcterms:modified xsi:type="dcterms:W3CDTF">2018-05-12T04:55:11Z</dcterms:modified>
</cp:coreProperties>
</file>